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4960" r:id="rId5"/>
    <p:sldId id="4954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4BC0E2"/>
    <a:srgbClr val="20B099"/>
    <a:srgbClr val="EDFBFF"/>
    <a:srgbClr val="D7F3E5"/>
    <a:srgbClr val="FDE0D1"/>
    <a:srgbClr val="FFE8CF"/>
    <a:srgbClr val="FFC1A9"/>
    <a:srgbClr val="A6F2FF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1" autoAdjust="0"/>
    <p:restoredTop sz="94703"/>
  </p:normalViewPr>
  <p:slideViewPr>
    <p:cSldViewPr snapToGrid="0">
      <p:cViewPr varScale="1">
        <p:scale>
          <a:sx n="240" d="100"/>
          <a:sy n="240" d="100"/>
        </p:scale>
        <p:origin x="312" y="176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chen Kirchhof" userId="bf419a3f-5257-49d3-a827-aa25bab164d9" providerId="ADAL" clId="{A7C6C648-4E1C-1344-A963-69334DA5A155}"/>
    <pc:docChg chg="custSel addSld delSld modSld">
      <pc:chgData name="Jochen Kirchhof" userId="bf419a3f-5257-49d3-a827-aa25bab164d9" providerId="ADAL" clId="{A7C6C648-4E1C-1344-A963-69334DA5A155}" dt="2024-03-12T15:17:22.089" v="8" actId="478"/>
      <pc:docMkLst>
        <pc:docMk/>
      </pc:docMkLst>
      <pc:sldChg chg="delSp mod">
        <pc:chgData name="Jochen Kirchhof" userId="bf419a3f-5257-49d3-a827-aa25bab164d9" providerId="ADAL" clId="{A7C6C648-4E1C-1344-A963-69334DA5A155}" dt="2024-03-12T15:17:22.089" v="8" actId="478"/>
        <pc:sldMkLst>
          <pc:docMk/>
          <pc:sldMk cId="1063431804" sldId="4954"/>
        </pc:sldMkLst>
        <pc:spChg chg="del">
          <ac:chgData name="Jochen Kirchhof" userId="bf419a3f-5257-49d3-a827-aa25bab164d9" providerId="ADAL" clId="{A7C6C648-4E1C-1344-A963-69334DA5A155}" dt="2024-03-12T15:17:22.089" v="8" actId="478"/>
          <ac:spMkLst>
            <pc:docMk/>
            <pc:sldMk cId="1063431804" sldId="4954"/>
            <ac:spMk id="10" creationId="{BDAB3C1B-E288-859B-7755-5E8F40C6134D}"/>
          </ac:spMkLst>
        </pc:spChg>
      </pc:sldChg>
      <pc:sldChg chg="modSp add del mod">
        <pc:chgData name="Jochen Kirchhof" userId="bf419a3f-5257-49d3-a827-aa25bab164d9" providerId="ADAL" clId="{A7C6C648-4E1C-1344-A963-69334DA5A155}" dt="2024-03-12T15:16:58.691" v="7" actId="20577"/>
        <pc:sldMkLst>
          <pc:docMk/>
          <pc:sldMk cId="1739899997" sldId="4960"/>
        </pc:sldMkLst>
        <pc:spChg chg="mod">
          <ac:chgData name="Jochen Kirchhof" userId="bf419a3f-5257-49d3-a827-aa25bab164d9" providerId="ADAL" clId="{A7C6C648-4E1C-1344-A963-69334DA5A155}" dt="2024-03-12T15:16:52.099" v="3" actId="20577"/>
          <ac:spMkLst>
            <pc:docMk/>
            <pc:sldMk cId="1739899997" sldId="4960"/>
            <ac:spMk id="19" creationId="{D7AA15F5-0311-FF9E-6EBC-3D1D41F6D858}"/>
          </ac:spMkLst>
        </pc:spChg>
        <pc:spChg chg="mod">
          <ac:chgData name="Jochen Kirchhof" userId="bf419a3f-5257-49d3-a827-aa25bab164d9" providerId="ADAL" clId="{A7C6C648-4E1C-1344-A963-69334DA5A155}" dt="2024-03-12T15:16:58.691" v="7" actId="20577"/>
          <ac:spMkLst>
            <pc:docMk/>
            <pc:sldMk cId="1739899997" sldId="4960"/>
            <ac:spMk id="23" creationId="{7E86ACCA-1AEC-E3D2-AC84-7623CFEF5995}"/>
          </ac:spMkLst>
        </pc:spChg>
      </pc:sldChg>
    </pc:docChg>
  </pc:docChgLst>
  <pc:docChgLst>
    <pc:chgData name="Andreas Gappel" userId="1bfc607d-b085-4bd5-8d1f-a8935e512c4a" providerId="ADAL" clId="{CE52AD37-4EC3-E148-B3BA-4BD7CE3D26CD}"/>
    <pc:docChg chg="custSel modSld">
      <pc:chgData name="Andreas Gappel" userId="1bfc607d-b085-4bd5-8d1f-a8935e512c4a" providerId="ADAL" clId="{CE52AD37-4EC3-E148-B3BA-4BD7CE3D26CD}" dt="2024-03-19T15:19:47.610" v="8" actId="20577"/>
      <pc:docMkLst>
        <pc:docMk/>
      </pc:docMkLst>
      <pc:sldChg chg="addSp delSp modSp mod">
        <pc:chgData name="Andreas Gappel" userId="1bfc607d-b085-4bd5-8d1f-a8935e512c4a" providerId="ADAL" clId="{CE52AD37-4EC3-E148-B3BA-4BD7CE3D26CD}" dt="2024-03-19T15:19:47.610" v="8" actId="20577"/>
        <pc:sldMkLst>
          <pc:docMk/>
          <pc:sldMk cId="1063431804" sldId="4954"/>
        </pc:sldMkLst>
        <pc:spChg chg="mod">
          <ac:chgData name="Andreas Gappel" userId="1bfc607d-b085-4bd5-8d1f-a8935e512c4a" providerId="ADAL" clId="{CE52AD37-4EC3-E148-B3BA-4BD7CE3D26CD}" dt="2024-03-19T15:19:47.610" v="8" actId="20577"/>
          <ac:spMkLst>
            <pc:docMk/>
            <pc:sldMk cId="1063431804" sldId="4954"/>
            <ac:spMk id="6" creationId="{4218C28E-2BAC-343D-BB57-1447C8F3F03F}"/>
          </ac:spMkLst>
        </pc:spChg>
        <pc:spChg chg="add mod">
          <ac:chgData name="Andreas Gappel" userId="1bfc607d-b085-4bd5-8d1f-a8935e512c4a" providerId="ADAL" clId="{CE52AD37-4EC3-E148-B3BA-4BD7CE3D26CD}" dt="2024-03-06T14:12:29.518" v="1"/>
          <ac:spMkLst>
            <pc:docMk/>
            <pc:sldMk cId="1063431804" sldId="4954"/>
            <ac:spMk id="10" creationId="{BDAB3C1B-E288-859B-7755-5E8F40C6134D}"/>
          </ac:spMkLst>
        </pc:spChg>
        <pc:spChg chg="del">
          <ac:chgData name="Andreas Gappel" userId="1bfc607d-b085-4bd5-8d1f-a8935e512c4a" providerId="ADAL" clId="{CE52AD37-4EC3-E148-B3BA-4BD7CE3D26CD}" dt="2024-03-06T14:12:28.754" v="0" actId="478"/>
          <ac:spMkLst>
            <pc:docMk/>
            <pc:sldMk cId="1063431804" sldId="4954"/>
            <ac:spMk id="20" creationId="{0F74CD4B-DAFE-3A32-749B-E9DAF9BB4EA4}"/>
          </ac:spMkLst>
        </pc:spChg>
      </pc:sldChg>
      <pc:sldChg chg="modSp mod">
        <pc:chgData name="Andreas Gappel" userId="1bfc607d-b085-4bd5-8d1f-a8935e512c4a" providerId="ADAL" clId="{CE52AD37-4EC3-E148-B3BA-4BD7CE3D26CD}" dt="2024-03-19T15:19:40.401" v="6" actId="20577"/>
        <pc:sldMkLst>
          <pc:docMk/>
          <pc:sldMk cId="1739899997" sldId="4960"/>
        </pc:sldMkLst>
        <pc:spChg chg="mod">
          <ac:chgData name="Andreas Gappel" userId="1bfc607d-b085-4bd5-8d1f-a8935e512c4a" providerId="ADAL" clId="{CE52AD37-4EC3-E148-B3BA-4BD7CE3D26CD}" dt="2024-03-19T15:19:40.401" v="6" actId="20577"/>
          <ac:spMkLst>
            <pc:docMk/>
            <pc:sldMk cId="1739899997" sldId="4960"/>
            <ac:spMk id="23" creationId="{7E86ACCA-1AEC-E3D2-AC84-7623CFEF59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91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D7AA15F5-0311-FF9E-6EBC-3D1D41F6D8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447238" cy="153888"/>
          </a:xfrm>
        </p:spPr>
        <p:txBody>
          <a:bodyPr/>
          <a:lstStyle/>
          <a:p>
            <a:r>
              <a:rPr lang="de-DE" sz="1000" b="1" dirty="0"/>
              <a:t>Tool 21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02923B0A-88E5-CDBD-4270-975C3E52A0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1225263" cy="244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1600" b="1">
                <a:solidFill>
                  <a:srgbClr val="E9472D"/>
                </a:solidFill>
                <a:effectLst/>
                <a:ea typeface="DengXian" panose="02010600030101010101" pitchFamily="2" charset="-122"/>
              </a:rPr>
              <a:t>How to use </a:t>
            </a:r>
            <a:endParaRPr lang="de-DE" sz="1600">
              <a:solidFill>
                <a:srgbClr val="E9472D"/>
              </a:solidFill>
            </a:endParaRPr>
          </a:p>
        </p:txBody>
      </p:sp>
      <p:sp>
        <p:nvSpPr>
          <p:cNvPr id="21" name="Textplatzhalter 1">
            <a:extLst>
              <a:ext uri="{FF2B5EF4-FFF2-40B4-BE49-F238E27FC236}">
                <a16:creationId xmlns:a16="http://schemas.microsoft.com/office/drawing/2014/main" id="{A0F6BC5E-DB7D-4E6F-C5FF-3624BE6DAD75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2284967" cy="18919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E86ACCA-1AEC-E3D2-AC84-7623CFEF5995}"/>
              </a:ext>
            </a:extLst>
          </p:cNvPr>
          <p:cNvSpPr txBox="1"/>
          <p:nvPr/>
        </p:nvSpPr>
        <p:spPr>
          <a:xfrm>
            <a:off x="250825" y="1419225"/>
            <a:ext cx="8642350" cy="3831818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Replace</a:t>
            </a:r>
            <a:r>
              <a:rPr lang="de-DE" sz="1200" dirty="0"/>
              <a:t>/</a:t>
            </a:r>
            <a:r>
              <a:rPr lang="de-DE" sz="1200" dirty="0" err="1"/>
              <a:t>add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in</a:t>
            </a:r>
            <a:r>
              <a:rPr lang="de-DE" sz="1200" b="1" dirty="0"/>
              <a:t> </a:t>
            </a:r>
            <a:r>
              <a:rPr lang="de-DE" sz="1200" b="1" i="1" dirty="0" err="1"/>
              <a:t>italics</a:t>
            </a:r>
            <a:endParaRPr lang="de-DE" sz="1200" i="1" dirty="0"/>
          </a:p>
          <a:p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Add </a:t>
            </a:r>
            <a:r>
              <a:rPr lang="de-DE" sz="1200" dirty="0" err="1"/>
              <a:t>further</a:t>
            </a:r>
            <a:r>
              <a:rPr lang="de-DE" sz="1200" dirty="0"/>
              <a:t> </a:t>
            </a:r>
            <a:r>
              <a:rPr lang="de-DE" sz="1200" dirty="0" err="1"/>
              <a:t>items</a:t>
            </a: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b="1" dirty="0" err="1"/>
              <a:t>create</a:t>
            </a:r>
            <a:r>
              <a:rPr lang="de-DE" sz="1200" b="1" dirty="0"/>
              <a:t> </a:t>
            </a:r>
            <a:r>
              <a:rPr lang="de-DE" sz="1200" b="1" dirty="0" err="1"/>
              <a:t>more</a:t>
            </a:r>
            <a:r>
              <a:rPr lang="de-DE" sz="1200" b="1" dirty="0"/>
              <a:t> </a:t>
            </a:r>
            <a:r>
              <a:rPr lang="de-DE" sz="1200" b="1" dirty="0" err="1"/>
              <a:t>textboxes</a:t>
            </a:r>
            <a:r>
              <a:rPr lang="de-DE" sz="1200" b="1" dirty="0"/>
              <a:t> and </a:t>
            </a:r>
            <a:r>
              <a:rPr lang="de-DE" sz="1200" b="1" dirty="0" err="1"/>
              <a:t>arrows</a:t>
            </a:r>
            <a:r>
              <a:rPr lang="de-DE" sz="1200" dirty="0"/>
              <a:t> hold down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b="1" dirty="0"/>
              <a:t>“STRG“-</a:t>
            </a:r>
            <a:r>
              <a:rPr lang="de-DE" sz="1200" b="1" dirty="0" err="1"/>
              <a:t>key</a:t>
            </a:r>
            <a:r>
              <a:rPr lang="de-DE" sz="1200" b="1" dirty="0"/>
              <a:t> </a:t>
            </a:r>
            <a:r>
              <a:rPr lang="de-DE" sz="1200" dirty="0"/>
              <a:t>and </a:t>
            </a:r>
            <a:br>
              <a:rPr lang="de-DE" sz="1200" dirty="0"/>
            </a:br>
            <a:r>
              <a:rPr lang="de-DE" sz="1200" dirty="0" err="1"/>
              <a:t>move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item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desired</a:t>
            </a:r>
            <a:r>
              <a:rPr lang="de-DE" sz="1200" b="1" dirty="0"/>
              <a:t> </a:t>
            </a:r>
            <a:r>
              <a:rPr lang="de-DE" sz="1200" b="1" dirty="0" err="1"/>
              <a:t>position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b="1" dirty="0" err="1"/>
              <a:t>drag</a:t>
            </a:r>
            <a:r>
              <a:rPr lang="de-DE" sz="1200" b="1" dirty="0"/>
              <a:t> a </a:t>
            </a:r>
            <a:r>
              <a:rPr lang="de-DE" sz="1200" b="1" dirty="0" err="1"/>
              <a:t>new</a:t>
            </a:r>
            <a:r>
              <a:rPr lang="de-DE" sz="1200" b="1" dirty="0"/>
              <a:t> </a:t>
            </a:r>
            <a:r>
              <a:rPr lang="de-DE" sz="1200" b="1" dirty="0" err="1"/>
              <a:t>arrow</a:t>
            </a:r>
            <a:r>
              <a:rPr lang="de-DE" sz="1200" b="1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correct</a:t>
            </a:r>
            <a:r>
              <a:rPr lang="de-DE" sz="1200" b="1" dirty="0"/>
              <a:t> </a:t>
            </a:r>
            <a:r>
              <a:rPr lang="de-DE" sz="1200" b="1" dirty="0" err="1"/>
              <a:t>size</a:t>
            </a:r>
            <a:r>
              <a:rPr lang="de-DE" sz="1200" dirty="0"/>
              <a:t> </a:t>
            </a:r>
            <a:r>
              <a:rPr lang="de-DE" sz="1200" dirty="0" err="1"/>
              <a:t>click</a:t>
            </a:r>
            <a:r>
              <a:rPr lang="de-DE" sz="1200" dirty="0"/>
              <a:t> on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arrow</a:t>
            </a:r>
            <a:r>
              <a:rPr lang="de-DE" sz="1200" dirty="0"/>
              <a:t> and </a:t>
            </a:r>
            <a:br>
              <a:rPr lang="de-DE" sz="1200" dirty="0"/>
            </a:br>
            <a:r>
              <a:rPr lang="de-DE" sz="1200" b="1" dirty="0" err="1"/>
              <a:t>use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corner</a:t>
            </a:r>
            <a:r>
              <a:rPr lang="de-DE" sz="1200" b="1" dirty="0"/>
              <a:t> </a:t>
            </a:r>
            <a:r>
              <a:rPr lang="de-DE" sz="1200" b="1" dirty="0" err="1"/>
              <a:t>points</a:t>
            </a:r>
            <a:r>
              <a:rPr lang="de-DE" sz="1200" b="1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scale</a:t>
            </a:r>
            <a:r>
              <a:rPr lang="de-DE" sz="1200" dirty="0"/>
              <a:t>. </a:t>
            </a:r>
            <a:r>
              <a:rPr lang="de-DE" sz="1200" dirty="0" err="1"/>
              <a:t>Then</a:t>
            </a:r>
            <a:r>
              <a:rPr lang="de-DE" sz="1200" dirty="0"/>
              <a:t> </a:t>
            </a:r>
            <a:r>
              <a:rPr lang="de-DE" sz="1200" dirty="0" err="1"/>
              <a:t>move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arrows</a:t>
            </a:r>
            <a:r>
              <a:rPr lang="de-DE" sz="1200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desired</a:t>
            </a:r>
            <a:r>
              <a:rPr lang="de-DE" sz="1200" b="1" dirty="0"/>
              <a:t> </a:t>
            </a:r>
            <a:r>
              <a:rPr lang="de-DE" sz="1200" b="1" dirty="0" err="1"/>
              <a:t>position</a:t>
            </a: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Bogen 4">
            <a:extLst>
              <a:ext uri="{FF2B5EF4-FFF2-40B4-BE49-F238E27FC236}">
                <a16:creationId xmlns:a16="http://schemas.microsoft.com/office/drawing/2014/main" id="{21D6F8CB-6CFA-D52C-78D1-EB166AD76EA8}"/>
              </a:ext>
            </a:extLst>
          </p:cNvPr>
          <p:cNvSpPr/>
          <p:nvPr/>
        </p:nvSpPr>
        <p:spPr>
          <a:xfrm rot="16200000" flipH="1">
            <a:off x="636386" y="2335707"/>
            <a:ext cx="298185" cy="692601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90304C1-1099-2DAE-019F-45FF20170BB8}"/>
              </a:ext>
            </a:extLst>
          </p:cNvPr>
          <p:cNvSpPr txBox="1"/>
          <p:nvPr/>
        </p:nvSpPr>
        <p:spPr>
          <a:xfrm>
            <a:off x="5042297" y="3075849"/>
            <a:ext cx="442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/>
              <a:t>2.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B5EF7A9-D12D-F326-9148-30E5A74A39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3968" y="2903114"/>
            <a:ext cx="357811" cy="405131"/>
          </a:xfrm>
          <a:prstGeom prst="rect">
            <a:avLst/>
          </a:prstGeom>
        </p:spPr>
      </p:pic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9DC70549-3F94-BBE0-C21B-AE1AFD0EE1D0}"/>
              </a:ext>
            </a:extLst>
          </p:cNvPr>
          <p:cNvSpPr/>
          <p:nvPr/>
        </p:nvSpPr>
        <p:spPr>
          <a:xfrm>
            <a:off x="1458181" y="3034116"/>
            <a:ext cx="745066" cy="51011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B8BA37D-1F9F-8D85-7035-185A3E0DA929}"/>
              </a:ext>
            </a:extLst>
          </p:cNvPr>
          <p:cNvSpPr txBox="1"/>
          <p:nvPr/>
        </p:nvSpPr>
        <p:spPr>
          <a:xfrm>
            <a:off x="1449714" y="3238372"/>
            <a:ext cx="677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STRG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B0C1638-861D-9EDD-1828-612BF97AA381}"/>
              </a:ext>
            </a:extLst>
          </p:cNvPr>
          <p:cNvSpPr txBox="1"/>
          <p:nvPr/>
        </p:nvSpPr>
        <p:spPr>
          <a:xfrm>
            <a:off x="1102678" y="3099771"/>
            <a:ext cx="37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+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9ED5FFC-57CF-D27C-CD15-3BD95F597331}"/>
              </a:ext>
            </a:extLst>
          </p:cNvPr>
          <p:cNvGrpSpPr/>
          <p:nvPr/>
        </p:nvGrpSpPr>
        <p:grpSpPr>
          <a:xfrm>
            <a:off x="4662002" y="3034116"/>
            <a:ext cx="1100569" cy="527320"/>
            <a:chOff x="4665233" y="2571750"/>
            <a:chExt cx="1100569" cy="527320"/>
          </a:xfrm>
        </p:grpSpPr>
        <p:sp>
          <p:nvSpPr>
            <p:cNvPr id="16" name="Abgerundetes Rechteck 15">
              <a:extLst>
                <a:ext uri="{FF2B5EF4-FFF2-40B4-BE49-F238E27FC236}">
                  <a16:creationId xmlns:a16="http://schemas.microsoft.com/office/drawing/2014/main" id="{116D9E03-3934-5878-3DBC-7BA1C84A4394}"/>
                </a:ext>
              </a:extLst>
            </p:cNvPr>
            <p:cNvSpPr/>
            <p:nvPr/>
          </p:nvSpPr>
          <p:spPr>
            <a:xfrm>
              <a:off x="5020736" y="2571750"/>
              <a:ext cx="745066" cy="51011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9FCDA48B-0E3E-5D82-7369-4A0BACD22FC4}"/>
                </a:ext>
              </a:extLst>
            </p:cNvPr>
            <p:cNvSpPr txBox="1"/>
            <p:nvPr/>
          </p:nvSpPr>
          <p:spPr>
            <a:xfrm>
              <a:off x="5012269" y="2776006"/>
              <a:ext cx="677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STRG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617C16F3-A3AA-7A86-40A4-CC305B35E4B6}"/>
                </a:ext>
              </a:extLst>
            </p:cNvPr>
            <p:cNvSpPr txBox="1"/>
            <p:nvPr/>
          </p:nvSpPr>
          <p:spPr>
            <a:xfrm>
              <a:off x="4665233" y="2637405"/>
              <a:ext cx="677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/>
                <a:t>+</a:t>
              </a:r>
            </a:p>
          </p:txBody>
        </p:sp>
      </p:grp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2B31A39-87AD-5C9D-D9F4-25F1A294A9FF}"/>
              </a:ext>
            </a:extLst>
          </p:cNvPr>
          <p:cNvCxnSpPr/>
          <p:nvPr/>
        </p:nvCxnSpPr>
        <p:spPr>
          <a:xfrm>
            <a:off x="1068810" y="2831101"/>
            <a:ext cx="2802367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fik 26">
            <a:extLst>
              <a:ext uri="{FF2B5EF4-FFF2-40B4-BE49-F238E27FC236}">
                <a16:creationId xmlns:a16="http://schemas.microsoft.com/office/drawing/2014/main" id="{E126066F-D9EC-D96A-2CDA-59B298F17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938" y="2903114"/>
            <a:ext cx="357811" cy="405131"/>
          </a:xfrm>
          <a:prstGeom prst="rect">
            <a:avLst/>
          </a:prstGeom>
        </p:spPr>
      </p:pic>
      <p:sp>
        <p:nvSpPr>
          <p:cNvPr id="29" name="Bogen 28">
            <a:extLst>
              <a:ext uri="{FF2B5EF4-FFF2-40B4-BE49-F238E27FC236}">
                <a16:creationId xmlns:a16="http://schemas.microsoft.com/office/drawing/2014/main" id="{0AE0A7CC-E246-31FE-7404-FA8292A8B830}"/>
              </a:ext>
            </a:extLst>
          </p:cNvPr>
          <p:cNvSpPr/>
          <p:nvPr/>
        </p:nvSpPr>
        <p:spPr>
          <a:xfrm rot="16200000" flipH="1">
            <a:off x="4130700" y="2335707"/>
            <a:ext cx="298185" cy="692601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Grafik 30" descr="Ein Bild, das Diagramm, Reihe, Screenshot, Design enthält.&#10;&#10;Automatisch generierte Beschreibung">
            <a:extLst>
              <a:ext uri="{FF2B5EF4-FFF2-40B4-BE49-F238E27FC236}">
                <a16:creationId xmlns:a16="http://schemas.microsoft.com/office/drawing/2014/main" id="{5C72D1FE-5970-C20A-8A56-B0BFCE84E3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843" y="3627091"/>
            <a:ext cx="2082800" cy="10414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2F1D53F-2287-A83D-BA89-D23529562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0952" y="4405342"/>
            <a:ext cx="357811" cy="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9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ogen 47">
            <a:extLst>
              <a:ext uri="{FF2B5EF4-FFF2-40B4-BE49-F238E27FC236}">
                <a16:creationId xmlns:a16="http://schemas.microsoft.com/office/drawing/2014/main" id="{36882C0F-F6C0-2754-0047-9E388D961F8D}"/>
              </a:ext>
            </a:extLst>
          </p:cNvPr>
          <p:cNvSpPr/>
          <p:nvPr/>
        </p:nvSpPr>
        <p:spPr>
          <a:xfrm rot="16200000" flipH="1">
            <a:off x="5050672" y="1384620"/>
            <a:ext cx="450275" cy="720433"/>
          </a:xfrm>
          <a:prstGeom prst="arc">
            <a:avLst/>
          </a:prstGeom>
          <a:ln w="15875">
            <a:solidFill>
              <a:srgbClr val="20B09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Bogen 48">
            <a:extLst>
              <a:ext uri="{FF2B5EF4-FFF2-40B4-BE49-F238E27FC236}">
                <a16:creationId xmlns:a16="http://schemas.microsoft.com/office/drawing/2014/main" id="{21139BAB-2A99-4942-0E57-273FBC5FB9DC}"/>
              </a:ext>
            </a:extLst>
          </p:cNvPr>
          <p:cNvSpPr/>
          <p:nvPr/>
        </p:nvSpPr>
        <p:spPr>
          <a:xfrm rot="16200000" flipH="1">
            <a:off x="4835925" y="1342319"/>
            <a:ext cx="900546" cy="727356"/>
          </a:xfrm>
          <a:prstGeom prst="arc">
            <a:avLst/>
          </a:prstGeom>
          <a:ln w="15875">
            <a:solidFill>
              <a:srgbClr val="20B09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Bogen 49">
            <a:extLst>
              <a:ext uri="{FF2B5EF4-FFF2-40B4-BE49-F238E27FC236}">
                <a16:creationId xmlns:a16="http://schemas.microsoft.com/office/drawing/2014/main" id="{143C131F-728A-E1C8-1D2D-E8062F487D1C}"/>
              </a:ext>
            </a:extLst>
          </p:cNvPr>
          <p:cNvSpPr/>
          <p:nvPr/>
        </p:nvSpPr>
        <p:spPr>
          <a:xfrm rot="16200000" flipH="1">
            <a:off x="4683452" y="1383813"/>
            <a:ext cx="1205491" cy="727356"/>
          </a:xfrm>
          <a:prstGeom prst="arc">
            <a:avLst/>
          </a:prstGeom>
          <a:ln w="15875">
            <a:solidFill>
              <a:srgbClr val="20B09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Bogen 50">
            <a:extLst>
              <a:ext uri="{FF2B5EF4-FFF2-40B4-BE49-F238E27FC236}">
                <a16:creationId xmlns:a16="http://schemas.microsoft.com/office/drawing/2014/main" id="{7C1A7979-A277-CCA6-EC5C-BD04523720F1}"/>
              </a:ext>
            </a:extLst>
          </p:cNvPr>
          <p:cNvSpPr/>
          <p:nvPr/>
        </p:nvSpPr>
        <p:spPr>
          <a:xfrm rot="16200000" flipH="1">
            <a:off x="4569080" y="1463288"/>
            <a:ext cx="1434236" cy="727356"/>
          </a:xfrm>
          <a:prstGeom prst="arc">
            <a:avLst/>
          </a:prstGeom>
          <a:ln w="15875">
            <a:solidFill>
              <a:srgbClr val="20B099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447238" cy="153888"/>
          </a:xfrm>
        </p:spPr>
        <p:txBody>
          <a:bodyPr/>
          <a:lstStyle/>
          <a:p>
            <a:r>
              <a:rPr lang="de-DE" sz="1000" b="1" dirty="0"/>
              <a:t>Tool 21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1639222" cy="246221"/>
          </a:xfrm>
        </p:spPr>
        <p:txBody>
          <a:bodyPr/>
          <a:lstStyle/>
          <a:p>
            <a:r>
              <a:rPr lang="en-US" sz="1600" b="1" dirty="0">
                <a:effectLst/>
                <a:ea typeface="DengXian" panose="02010600030101010101" pitchFamily="2" charset="-122"/>
              </a:rPr>
              <a:t>SWOT </a:t>
            </a:r>
            <a:r>
              <a:rPr lang="de-DE" sz="1600" dirty="0">
                <a:ea typeface="DengXian" panose="02010600030101010101" pitchFamily="2" charset="-122"/>
              </a:rPr>
              <a:t>A</a:t>
            </a:r>
            <a:r>
              <a:rPr lang="de-DE" sz="1600" b="1" dirty="0">
                <a:effectLst/>
                <a:ea typeface="DengXian" panose="02010600030101010101" pitchFamily="2" charset="-122"/>
              </a:rPr>
              <a:t>nalysis </a:t>
            </a:r>
            <a:endParaRPr lang="de-DE" sz="1600" dirty="0"/>
          </a:p>
        </p:txBody>
      </p:sp>
      <p:sp>
        <p:nvSpPr>
          <p:cNvPr id="227" name="Abgerundetes Rechteck 226">
            <a:extLst>
              <a:ext uri="{FF2B5EF4-FFF2-40B4-BE49-F238E27FC236}">
                <a16:creationId xmlns:a16="http://schemas.microsoft.com/office/drawing/2014/main" id="{903A9423-D7EE-F9BE-86D9-1686F17ECBF2}"/>
              </a:ext>
            </a:extLst>
          </p:cNvPr>
          <p:cNvSpPr/>
          <p:nvPr/>
        </p:nvSpPr>
        <p:spPr>
          <a:xfrm>
            <a:off x="4774958" y="1366221"/>
            <a:ext cx="3895706" cy="365759"/>
          </a:xfrm>
          <a:prstGeom prst="roundRect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WEAKNESSES</a:t>
            </a:r>
            <a:endParaRPr lang="de-DE" sz="1000" b="1" dirty="0">
              <a:solidFill>
                <a:schemeClr val="tx1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0" name="object 113">
            <a:extLst>
              <a:ext uri="{FF2B5EF4-FFF2-40B4-BE49-F238E27FC236}">
                <a16:creationId xmlns:a16="http://schemas.microsoft.com/office/drawing/2014/main" id="{EC9B1B56-6CEC-CD42-E68F-7CC683F6D680}"/>
              </a:ext>
            </a:extLst>
          </p:cNvPr>
          <p:cNvSpPr txBox="1"/>
          <p:nvPr/>
        </p:nvSpPr>
        <p:spPr>
          <a:xfrm>
            <a:off x="5351033" y="1898738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4" name="object 113">
            <a:extLst>
              <a:ext uri="{FF2B5EF4-FFF2-40B4-BE49-F238E27FC236}">
                <a16:creationId xmlns:a16="http://schemas.microsoft.com/office/drawing/2014/main" id="{457BCB43-9499-FEFA-BF1F-EB9EBC38D50A}"/>
              </a:ext>
            </a:extLst>
          </p:cNvPr>
          <p:cNvSpPr txBox="1"/>
          <p:nvPr/>
        </p:nvSpPr>
        <p:spPr>
          <a:xfrm>
            <a:off x="5351033" y="2089705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5" name="object 113">
            <a:extLst>
              <a:ext uri="{FF2B5EF4-FFF2-40B4-BE49-F238E27FC236}">
                <a16:creationId xmlns:a16="http://schemas.microsoft.com/office/drawing/2014/main" id="{294832F1-DC8B-1B14-0D7F-00A9912ACE36}"/>
              </a:ext>
            </a:extLst>
          </p:cNvPr>
          <p:cNvSpPr txBox="1"/>
          <p:nvPr/>
        </p:nvSpPr>
        <p:spPr>
          <a:xfrm>
            <a:off x="5351033" y="2280672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3" name="Abgerundetes Rechteck 212">
            <a:extLst>
              <a:ext uri="{FF2B5EF4-FFF2-40B4-BE49-F238E27FC236}">
                <a16:creationId xmlns:a16="http://schemas.microsoft.com/office/drawing/2014/main" id="{2DE20ED7-53FB-F4FF-DC8E-CBBDC52FC7D6}"/>
              </a:ext>
            </a:extLst>
          </p:cNvPr>
          <p:cNvSpPr/>
          <p:nvPr/>
        </p:nvSpPr>
        <p:spPr>
          <a:xfrm>
            <a:off x="262621" y="1179795"/>
            <a:ext cx="8631404" cy="3490622"/>
          </a:xfrm>
          <a:prstGeom prst="roundRect">
            <a:avLst>
              <a:gd name="adj" fmla="val 0"/>
            </a:avLst>
          </a:prstGeom>
          <a:noFill/>
          <a:ln w="15875">
            <a:solidFill>
              <a:srgbClr val="20B099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1071DADF-DA39-7076-D613-AF8BD22ECB91}"/>
              </a:ext>
            </a:extLst>
          </p:cNvPr>
          <p:cNvCxnSpPr>
            <a:cxnSpLocks/>
          </p:cNvCxnSpPr>
          <p:nvPr/>
        </p:nvCxnSpPr>
        <p:spPr>
          <a:xfrm>
            <a:off x="4572000" y="1301676"/>
            <a:ext cx="0" cy="3259567"/>
          </a:xfrm>
          <a:prstGeom prst="line">
            <a:avLst/>
          </a:prstGeom>
          <a:ln w="15875">
            <a:solidFill>
              <a:srgbClr val="20B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618C827-CD2E-D1BB-9862-C288DED60F99}"/>
              </a:ext>
            </a:extLst>
          </p:cNvPr>
          <p:cNvCxnSpPr>
            <a:cxnSpLocks/>
          </p:cNvCxnSpPr>
          <p:nvPr/>
        </p:nvCxnSpPr>
        <p:spPr>
          <a:xfrm flipH="1">
            <a:off x="323672" y="2925109"/>
            <a:ext cx="8509302" cy="0"/>
          </a:xfrm>
          <a:prstGeom prst="line">
            <a:avLst/>
          </a:prstGeom>
          <a:ln w="15875">
            <a:solidFill>
              <a:srgbClr val="20B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ject 113">
            <a:extLst>
              <a:ext uri="{FF2B5EF4-FFF2-40B4-BE49-F238E27FC236}">
                <a16:creationId xmlns:a16="http://schemas.microsoft.com/office/drawing/2014/main" id="{8D08F200-8DAF-5CC5-B7A9-602389BE755C}"/>
              </a:ext>
            </a:extLst>
          </p:cNvPr>
          <p:cNvSpPr txBox="1"/>
          <p:nvPr/>
        </p:nvSpPr>
        <p:spPr>
          <a:xfrm>
            <a:off x="5351033" y="3637439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object 113">
            <a:extLst>
              <a:ext uri="{FF2B5EF4-FFF2-40B4-BE49-F238E27FC236}">
                <a16:creationId xmlns:a16="http://schemas.microsoft.com/office/drawing/2014/main" id="{5C86D595-40FF-38AC-0244-94BEFB1E4C78}"/>
              </a:ext>
            </a:extLst>
          </p:cNvPr>
          <p:cNvSpPr txBox="1"/>
          <p:nvPr/>
        </p:nvSpPr>
        <p:spPr>
          <a:xfrm>
            <a:off x="5351033" y="3830597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object 113">
            <a:extLst>
              <a:ext uri="{FF2B5EF4-FFF2-40B4-BE49-F238E27FC236}">
                <a16:creationId xmlns:a16="http://schemas.microsoft.com/office/drawing/2014/main" id="{7478663C-BFFB-FCD8-0920-DF8CB2E64089}"/>
              </a:ext>
            </a:extLst>
          </p:cNvPr>
          <p:cNvSpPr txBox="1"/>
          <p:nvPr/>
        </p:nvSpPr>
        <p:spPr>
          <a:xfrm>
            <a:off x="5351033" y="4029072"/>
            <a:ext cx="3018416" cy="13348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object 113">
            <a:extLst>
              <a:ext uri="{FF2B5EF4-FFF2-40B4-BE49-F238E27FC236}">
                <a16:creationId xmlns:a16="http://schemas.microsoft.com/office/drawing/2014/main" id="{A02908AF-1D69-2249-F75B-6BEAC8997C74}"/>
              </a:ext>
            </a:extLst>
          </p:cNvPr>
          <p:cNvSpPr txBox="1"/>
          <p:nvPr/>
        </p:nvSpPr>
        <p:spPr>
          <a:xfrm>
            <a:off x="1044033" y="3640823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" name="object 113">
            <a:extLst>
              <a:ext uri="{FF2B5EF4-FFF2-40B4-BE49-F238E27FC236}">
                <a16:creationId xmlns:a16="http://schemas.microsoft.com/office/drawing/2014/main" id="{41FC5674-51F1-5443-16E8-0F3F840443F6}"/>
              </a:ext>
            </a:extLst>
          </p:cNvPr>
          <p:cNvSpPr txBox="1"/>
          <p:nvPr/>
        </p:nvSpPr>
        <p:spPr>
          <a:xfrm>
            <a:off x="1044033" y="1898738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Speed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object 113">
            <a:extLst>
              <a:ext uri="{FF2B5EF4-FFF2-40B4-BE49-F238E27FC236}">
                <a16:creationId xmlns:a16="http://schemas.microsoft.com/office/drawing/2014/main" id="{2F3CFC95-0A1A-6C71-1DC8-7A9999BBB79A}"/>
              </a:ext>
            </a:extLst>
          </p:cNvPr>
          <p:cNvSpPr txBox="1"/>
          <p:nvPr/>
        </p:nvSpPr>
        <p:spPr>
          <a:xfrm>
            <a:off x="1044033" y="2089705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Emotionality through rich media</a:t>
            </a:r>
            <a:endParaRPr lang="de-DE" sz="800" b="1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1" name="object 113">
            <a:extLst>
              <a:ext uri="{FF2B5EF4-FFF2-40B4-BE49-F238E27FC236}">
                <a16:creationId xmlns:a16="http://schemas.microsoft.com/office/drawing/2014/main" id="{1C56F9ED-3402-17C8-C213-A3D74C5BCCB5}"/>
              </a:ext>
            </a:extLst>
          </p:cNvPr>
          <p:cNvSpPr txBox="1"/>
          <p:nvPr/>
        </p:nvSpPr>
        <p:spPr>
          <a:xfrm>
            <a:off x="1044033" y="2280672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2" name="Bogen 31">
            <a:extLst>
              <a:ext uri="{FF2B5EF4-FFF2-40B4-BE49-F238E27FC236}">
                <a16:creationId xmlns:a16="http://schemas.microsoft.com/office/drawing/2014/main" id="{9E82D3D9-CDEC-D956-A4AC-966A3F99CF85}"/>
              </a:ext>
            </a:extLst>
          </p:cNvPr>
          <p:cNvSpPr/>
          <p:nvPr/>
        </p:nvSpPr>
        <p:spPr>
          <a:xfrm rot="16200000" flipH="1">
            <a:off x="742693" y="1384620"/>
            <a:ext cx="450275" cy="720433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Bogen 32">
            <a:extLst>
              <a:ext uri="{FF2B5EF4-FFF2-40B4-BE49-F238E27FC236}">
                <a16:creationId xmlns:a16="http://schemas.microsoft.com/office/drawing/2014/main" id="{E51D7355-48E7-292F-96E1-B1F6A4A8ED29}"/>
              </a:ext>
            </a:extLst>
          </p:cNvPr>
          <p:cNvSpPr/>
          <p:nvPr/>
        </p:nvSpPr>
        <p:spPr>
          <a:xfrm rot="16200000" flipH="1">
            <a:off x="527946" y="1342319"/>
            <a:ext cx="900546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bject 113">
            <a:extLst>
              <a:ext uri="{FF2B5EF4-FFF2-40B4-BE49-F238E27FC236}">
                <a16:creationId xmlns:a16="http://schemas.microsoft.com/office/drawing/2014/main" id="{28E03AC4-B443-8F9A-A399-3A5B3B5D238B}"/>
              </a:ext>
            </a:extLst>
          </p:cNvPr>
          <p:cNvSpPr txBox="1"/>
          <p:nvPr/>
        </p:nvSpPr>
        <p:spPr>
          <a:xfrm>
            <a:off x="1044033" y="2471638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>
            <a:defPPr>
              <a:defRPr lang="de-DE"/>
            </a:defPPr>
            <a:lvl1pPr>
              <a:lnSpc>
                <a:spcPct val="107000"/>
              </a:lnSpc>
              <a:spcAft>
                <a:spcPts val="800"/>
              </a:spcAft>
              <a:defRPr sz="800" b="1" i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...</a:t>
            </a:r>
            <a:endParaRPr lang="de-DE" dirty="0"/>
          </a:p>
        </p:txBody>
      </p:sp>
      <p:sp>
        <p:nvSpPr>
          <p:cNvPr id="38" name="object 113">
            <a:extLst>
              <a:ext uri="{FF2B5EF4-FFF2-40B4-BE49-F238E27FC236}">
                <a16:creationId xmlns:a16="http://schemas.microsoft.com/office/drawing/2014/main" id="{9449EBFC-B070-5F58-781E-8F2945EF49C1}"/>
              </a:ext>
            </a:extLst>
          </p:cNvPr>
          <p:cNvSpPr txBox="1"/>
          <p:nvPr/>
        </p:nvSpPr>
        <p:spPr>
          <a:xfrm>
            <a:off x="1044033" y="2662604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>
            <a:defPPr>
              <a:defRPr lang="de-DE"/>
            </a:defPPr>
            <a:lvl1pPr>
              <a:lnSpc>
                <a:spcPct val="107000"/>
              </a:lnSpc>
              <a:spcAft>
                <a:spcPts val="800"/>
              </a:spcAft>
              <a:defRPr sz="800" b="1" i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...</a:t>
            </a:r>
            <a:endParaRPr lang="de-DE" dirty="0"/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96E0EE25-04D4-4C35-3E8C-5DCB338BF8A4}"/>
              </a:ext>
            </a:extLst>
          </p:cNvPr>
          <p:cNvSpPr/>
          <p:nvPr/>
        </p:nvSpPr>
        <p:spPr>
          <a:xfrm>
            <a:off x="467958" y="1376940"/>
            <a:ext cx="3895706" cy="365759"/>
          </a:xfrm>
          <a:prstGeom prst="roundRect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STRENGTHS</a:t>
            </a:r>
            <a:endParaRPr lang="de-DE" sz="1000" b="1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9" name="Bogen 38">
            <a:extLst>
              <a:ext uri="{FF2B5EF4-FFF2-40B4-BE49-F238E27FC236}">
                <a16:creationId xmlns:a16="http://schemas.microsoft.com/office/drawing/2014/main" id="{3F4B0947-1DF2-E3DA-6957-0B3A7E9E319B}"/>
              </a:ext>
            </a:extLst>
          </p:cNvPr>
          <p:cNvSpPr/>
          <p:nvPr/>
        </p:nvSpPr>
        <p:spPr>
          <a:xfrm rot="16200000" flipH="1">
            <a:off x="375473" y="1383813"/>
            <a:ext cx="1205491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Bogen 39">
            <a:extLst>
              <a:ext uri="{FF2B5EF4-FFF2-40B4-BE49-F238E27FC236}">
                <a16:creationId xmlns:a16="http://schemas.microsoft.com/office/drawing/2014/main" id="{BE35A64F-844D-3ABD-5059-EE76F67D4767}"/>
              </a:ext>
            </a:extLst>
          </p:cNvPr>
          <p:cNvSpPr/>
          <p:nvPr/>
        </p:nvSpPr>
        <p:spPr>
          <a:xfrm rot="16200000" flipH="1">
            <a:off x="261101" y="1463288"/>
            <a:ext cx="1434236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Bogen 40">
            <a:extLst>
              <a:ext uri="{FF2B5EF4-FFF2-40B4-BE49-F238E27FC236}">
                <a16:creationId xmlns:a16="http://schemas.microsoft.com/office/drawing/2014/main" id="{AF5C2B07-B7A8-E340-CA20-813EEAC92D9B}"/>
              </a:ext>
            </a:extLst>
          </p:cNvPr>
          <p:cNvSpPr/>
          <p:nvPr/>
        </p:nvSpPr>
        <p:spPr>
          <a:xfrm rot="16200000" flipH="1">
            <a:off x="-34684" y="1382143"/>
            <a:ext cx="2025806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bject 113">
            <a:extLst>
              <a:ext uri="{FF2B5EF4-FFF2-40B4-BE49-F238E27FC236}">
                <a16:creationId xmlns:a16="http://schemas.microsoft.com/office/drawing/2014/main" id="{DAFD70D1-9DA2-61D2-FA5C-F5776FFC9B8A}"/>
              </a:ext>
            </a:extLst>
          </p:cNvPr>
          <p:cNvSpPr txBox="1"/>
          <p:nvPr/>
        </p:nvSpPr>
        <p:spPr>
          <a:xfrm>
            <a:off x="5351033" y="2471638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>
            <a:defPPr>
              <a:defRPr lang="de-DE"/>
            </a:defPPr>
            <a:lvl1pPr>
              <a:lnSpc>
                <a:spcPct val="107000"/>
              </a:lnSpc>
              <a:spcAft>
                <a:spcPts val="800"/>
              </a:spcAft>
              <a:defRPr sz="800" b="1" i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defRPr>
            </a:lvl1pPr>
          </a:lstStyle>
          <a:p>
            <a:r>
              <a:rPr lang="en-US" dirty="0"/>
              <a:t>...</a:t>
            </a:r>
            <a:endParaRPr lang="de-DE" dirty="0"/>
          </a:p>
        </p:txBody>
      </p:sp>
      <p:sp>
        <p:nvSpPr>
          <p:cNvPr id="59" name="Bogen 58">
            <a:extLst>
              <a:ext uri="{FF2B5EF4-FFF2-40B4-BE49-F238E27FC236}">
                <a16:creationId xmlns:a16="http://schemas.microsoft.com/office/drawing/2014/main" id="{55BD3465-D337-8055-9E35-3102BDB1217C}"/>
              </a:ext>
            </a:extLst>
          </p:cNvPr>
          <p:cNvSpPr/>
          <p:nvPr/>
        </p:nvSpPr>
        <p:spPr>
          <a:xfrm rot="16200000" flipH="1">
            <a:off x="5050672" y="3122471"/>
            <a:ext cx="450275" cy="720433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Bogen 59">
            <a:extLst>
              <a:ext uri="{FF2B5EF4-FFF2-40B4-BE49-F238E27FC236}">
                <a16:creationId xmlns:a16="http://schemas.microsoft.com/office/drawing/2014/main" id="{F08C939E-93C8-E7F2-75AD-8383C0CAAD32}"/>
              </a:ext>
            </a:extLst>
          </p:cNvPr>
          <p:cNvSpPr/>
          <p:nvPr/>
        </p:nvSpPr>
        <p:spPr>
          <a:xfrm rot="16200000" flipH="1">
            <a:off x="4835925" y="3080170"/>
            <a:ext cx="900546" cy="727356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Bogen 60">
            <a:extLst>
              <a:ext uri="{FF2B5EF4-FFF2-40B4-BE49-F238E27FC236}">
                <a16:creationId xmlns:a16="http://schemas.microsoft.com/office/drawing/2014/main" id="{D9948E4C-34BF-04B4-C3FE-38BF4000CA4C}"/>
              </a:ext>
            </a:extLst>
          </p:cNvPr>
          <p:cNvSpPr/>
          <p:nvPr/>
        </p:nvSpPr>
        <p:spPr>
          <a:xfrm rot="16200000" flipH="1">
            <a:off x="4683452" y="3121664"/>
            <a:ext cx="1205491" cy="727356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FCE1833B-6F11-60CB-A841-3A4DBD08A276}"/>
              </a:ext>
            </a:extLst>
          </p:cNvPr>
          <p:cNvSpPr/>
          <p:nvPr/>
        </p:nvSpPr>
        <p:spPr>
          <a:xfrm>
            <a:off x="4774958" y="3106236"/>
            <a:ext cx="3895706" cy="365759"/>
          </a:xfrm>
          <a:prstGeom prst="roundRect">
            <a:avLst/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THREATS</a:t>
            </a:r>
            <a:endParaRPr lang="de-DE" sz="1000" b="1" dirty="0">
              <a:solidFill>
                <a:schemeClr val="tx1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Bogen 1">
            <a:extLst>
              <a:ext uri="{FF2B5EF4-FFF2-40B4-BE49-F238E27FC236}">
                <a16:creationId xmlns:a16="http://schemas.microsoft.com/office/drawing/2014/main" id="{23B78909-DC21-5135-4480-352C359DF69F}"/>
              </a:ext>
            </a:extLst>
          </p:cNvPr>
          <p:cNvSpPr/>
          <p:nvPr/>
        </p:nvSpPr>
        <p:spPr>
          <a:xfrm rot="16200000" flipH="1">
            <a:off x="744018" y="3135234"/>
            <a:ext cx="450275" cy="720433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ogen 2">
            <a:extLst>
              <a:ext uri="{FF2B5EF4-FFF2-40B4-BE49-F238E27FC236}">
                <a16:creationId xmlns:a16="http://schemas.microsoft.com/office/drawing/2014/main" id="{2E9CB6A4-8D16-9D2E-DE5A-2A00715C1732}"/>
              </a:ext>
            </a:extLst>
          </p:cNvPr>
          <p:cNvSpPr/>
          <p:nvPr/>
        </p:nvSpPr>
        <p:spPr>
          <a:xfrm rot="16200000" flipH="1">
            <a:off x="529271" y="3092933"/>
            <a:ext cx="900546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Bogen 6">
            <a:extLst>
              <a:ext uri="{FF2B5EF4-FFF2-40B4-BE49-F238E27FC236}">
                <a16:creationId xmlns:a16="http://schemas.microsoft.com/office/drawing/2014/main" id="{C3D817E0-BDA2-8ED2-8122-F0C2F6897FC6}"/>
              </a:ext>
            </a:extLst>
          </p:cNvPr>
          <p:cNvSpPr/>
          <p:nvPr/>
        </p:nvSpPr>
        <p:spPr>
          <a:xfrm rot="16200000" flipH="1">
            <a:off x="376798" y="3134427"/>
            <a:ext cx="1205491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Bogen 8">
            <a:extLst>
              <a:ext uri="{FF2B5EF4-FFF2-40B4-BE49-F238E27FC236}">
                <a16:creationId xmlns:a16="http://schemas.microsoft.com/office/drawing/2014/main" id="{21586FAF-0CFC-3C97-6A87-5173E9E6870E}"/>
              </a:ext>
            </a:extLst>
          </p:cNvPr>
          <p:cNvSpPr/>
          <p:nvPr/>
        </p:nvSpPr>
        <p:spPr>
          <a:xfrm rot="16200000" flipH="1">
            <a:off x="262426" y="3213902"/>
            <a:ext cx="1434236" cy="727356"/>
          </a:xfrm>
          <a:prstGeom prst="arc">
            <a:avLst/>
          </a:prstGeom>
          <a:ln w="15875">
            <a:solidFill>
              <a:srgbClr val="E9472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2F5AD772-9490-5BCE-2472-27889E408A6A}"/>
              </a:ext>
            </a:extLst>
          </p:cNvPr>
          <p:cNvSpPr/>
          <p:nvPr/>
        </p:nvSpPr>
        <p:spPr>
          <a:xfrm>
            <a:off x="467958" y="3106236"/>
            <a:ext cx="3895706" cy="365759"/>
          </a:xfrm>
          <a:prstGeom prst="roundRect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12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OPPORTUNITIES</a:t>
            </a:r>
            <a:endParaRPr lang="de-DE" sz="1000" b="1" dirty="0">
              <a:solidFill>
                <a:schemeClr val="tx1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" name="object 113">
            <a:extLst>
              <a:ext uri="{FF2B5EF4-FFF2-40B4-BE49-F238E27FC236}">
                <a16:creationId xmlns:a16="http://schemas.microsoft.com/office/drawing/2014/main" id="{6F5EFFDE-7471-03E8-9CA5-AE289A9A82BD}"/>
              </a:ext>
            </a:extLst>
          </p:cNvPr>
          <p:cNvSpPr txBox="1"/>
          <p:nvPr/>
        </p:nvSpPr>
        <p:spPr>
          <a:xfrm>
            <a:off x="1044033" y="4224981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object 113">
            <a:extLst>
              <a:ext uri="{FF2B5EF4-FFF2-40B4-BE49-F238E27FC236}">
                <a16:creationId xmlns:a16="http://schemas.microsoft.com/office/drawing/2014/main" id="{2357B1E9-824C-B180-99F0-5FE6CE1FEAC5}"/>
              </a:ext>
            </a:extLst>
          </p:cNvPr>
          <p:cNvSpPr txBox="1"/>
          <p:nvPr/>
        </p:nvSpPr>
        <p:spPr>
          <a:xfrm>
            <a:off x="1044033" y="4027524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object 113">
            <a:extLst>
              <a:ext uri="{FF2B5EF4-FFF2-40B4-BE49-F238E27FC236}">
                <a16:creationId xmlns:a16="http://schemas.microsoft.com/office/drawing/2014/main" id="{C5B84F8C-94A8-2450-1B0E-924DD0C6C9FD}"/>
              </a:ext>
            </a:extLst>
          </p:cNvPr>
          <p:cNvSpPr txBox="1"/>
          <p:nvPr/>
        </p:nvSpPr>
        <p:spPr>
          <a:xfrm>
            <a:off x="1044033" y="3838019"/>
            <a:ext cx="3018416" cy="13053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Bogen 17">
            <a:extLst>
              <a:ext uri="{FF2B5EF4-FFF2-40B4-BE49-F238E27FC236}">
                <a16:creationId xmlns:a16="http://schemas.microsoft.com/office/drawing/2014/main" id="{F2F77C25-A77C-E522-C8C6-EDD8B146A48E}"/>
              </a:ext>
            </a:extLst>
          </p:cNvPr>
          <p:cNvSpPr/>
          <p:nvPr/>
        </p:nvSpPr>
        <p:spPr>
          <a:xfrm rot="16200000" flipH="1">
            <a:off x="4498504" y="3159270"/>
            <a:ext cx="1575390" cy="727356"/>
          </a:xfrm>
          <a:prstGeom prst="arc">
            <a:avLst/>
          </a:prstGeom>
          <a:ln w="15875">
            <a:solidFill>
              <a:srgbClr val="4BC0E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bject 113">
            <a:extLst>
              <a:ext uri="{FF2B5EF4-FFF2-40B4-BE49-F238E27FC236}">
                <a16:creationId xmlns:a16="http://schemas.microsoft.com/office/drawing/2014/main" id="{4D733B14-8DF6-7400-EC77-55AC82024111}"/>
              </a:ext>
            </a:extLst>
          </p:cNvPr>
          <p:cNvSpPr txBox="1"/>
          <p:nvPr/>
        </p:nvSpPr>
        <p:spPr>
          <a:xfrm>
            <a:off x="5351033" y="4248150"/>
            <a:ext cx="3018416" cy="133480"/>
          </a:xfrm>
          <a:prstGeom prst="rect">
            <a:avLst/>
          </a:prstGeom>
        </p:spPr>
        <p:txBody>
          <a:bodyPr vert="horz" wrap="square" lIns="0" tIns="830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b="1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…</a:t>
            </a:r>
            <a:endParaRPr lang="de-DE" sz="800" b="1" i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3382A7-DE39-42AA-9919-CAC65388C2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86860-00fd-41d4-b025-db920c303b20"/>
    <ds:schemaRef ds:uri="e2b8347c-b8b2-4afc-a67a-0601f33a68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6480D-5E08-4717-8C16-DFB3007C4A51}">
  <ds:schemaRefs>
    <ds:schemaRef ds:uri="http://schemas.microsoft.com/office/2006/documentManagement/types"/>
    <ds:schemaRef ds:uri="http://www.w3.org/XML/1998/namespace"/>
    <ds:schemaRef ds:uri="91286860-00fd-41d4-b025-db920c303b20"/>
    <ds:schemaRef ds:uri="http://purl.org/dc/terms/"/>
    <ds:schemaRef ds:uri="http://schemas.microsoft.com/office/2006/metadata/properties"/>
    <ds:schemaRef ds:uri="http://purl.org/dc/elements/1.1/"/>
    <ds:schemaRef ds:uri="e2b8347c-b8b2-4afc-a67a-0601f33a6876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122</Words>
  <Application>Microsoft Macintosh PowerPoint</Application>
  <PresentationFormat>Bildschirmpräsentation (16:9)</PresentationFormat>
  <Paragraphs>49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JP-KOM_PPT-Master2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207</cp:revision>
  <cp:lastPrinted>2021-11-02T15:23:13Z</cp:lastPrinted>
  <dcterms:created xsi:type="dcterms:W3CDTF">2020-07-17T08:46:24Z</dcterms:created>
  <dcterms:modified xsi:type="dcterms:W3CDTF">2024-03-19T15:19:50Z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