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7"/>
  </p:notesMasterIdLst>
  <p:sldIdLst>
    <p:sldId id="4957" r:id="rId5"/>
    <p:sldId id="4956" r:id="rId6"/>
  </p:sldIdLst>
  <p:sldSz cx="9144000" cy="5143500" type="screen16x9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894">
          <p15:clr>
            <a:srgbClr val="A4A3A4"/>
          </p15:clr>
        </p15:guide>
        <p15:guide id="2" orient="horz" pos="214">
          <p15:clr>
            <a:srgbClr val="A4A3A4"/>
          </p15:clr>
        </p15:guide>
        <p15:guide id="3" orient="horz" pos="259" userDrawn="1">
          <p15:clr>
            <a:srgbClr val="A4A3A4"/>
          </p15:clr>
        </p15:guide>
        <p15:guide id="4" pos="2880">
          <p15:clr>
            <a:srgbClr val="A4A3A4"/>
          </p15:clr>
        </p15:guide>
        <p15:guide id="5" pos="158">
          <p15:clr>
            <a:srgbClr val="A4A3A4"/>
          </p15:clr>
        </p15:guide>
        <p15:guide id="6" pos="5602">
          <p15:clr>
            <a:srgbClr val="A4A3A4"/>
          </p15:clr>
        </p15:guide>
        <p15:guide id="7" pos="2789">
          <p15:clr>
            <a:srgbClr val="A4A3A4"/>
          </p15:clr>
        </p15:guide>
        <p15:guide id="8" pos="2971">
          <p15:clr>
            <a:srgbClr val="A4A3A4"/>
          </p15:clr>
        </p15:guide>
        <p15:guide id="9" pos="4785" userDrawn="1">
          <p15:clr>
            <a:srgbClr val="A4A3A4"/>
          </p15:clr>
        </p15:guide>
        <p15:guide id="10" orient="horz" pos="162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2567EA2-7826-22EF-5145-4FEC6FD2A1A7}" name="Sonja Burbach" initials="SB" userId="S::sonja.burbach@jp-kom.de::4e269fb1-6e16-4357-9e3c-bf16f77dd403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472D"/>
    <a:srgbClr val="4BC0E2"/>
    <a:srgbClr val="20B099"/>
    <a:srgbClr val="D0ECE6"/>
    <a:srgbClr val="CCD4DD"/>
    <a:srgbClr val="EDFBFF"/>
    <a:srgbClr val="FDE0D1"/>
    <a:srgbClr val="EF7865"/>
    <a:srgbClr val="D7F3E5"/>
    <a:srgbClr val="FFE8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6E0E5B4-E3A4-1D44-B1D1-28BE70A418BD}" v="44" dt="2024-03-19T15:19:02.188"/>
  </p1510:revLst>
</p1510:revInfo>
</file>

<file path=ppt/tableStyles.xml><?xml version="1.0" encoding="utf-8"?>
<a:tblStyleLst xmlns:a="http://schemas.openxmlformats.org/drawingml/2006/main" def="{91EBBBCC-DAD2-459C-BE2E-F6DE35CF9A28}">
  <a:tblStyle styleId="{E8034E78-7F5D-4C2E-B375-FC64B27BC917}" styleName="Dunkle Formatvorlage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125E5076-3810-47DD-B79F-674D7AD40C01}" styleName="Dunkle Formatvorlage 1 - Akz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8EC20E35-A176-4012-BC5E-935CFFF8708E}" styleName="Mittlere Formatvorlage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Dunkle Formatvorlage 2 - Akzent 3/Akz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894"/>
        <p:guide orient="horz" pos="214"/>
        <p:guide orient="horz" pos="259"/>
        <p:guide pos="2880"/>
        <p:guide pos="158"/>
        <p:guide pos="5602"/>
        <p:guide pos="2789"/>
        <p:guide pos="2971"/>
        <p:guide pos="4785"/>
        <p:guide orient="horz" pos="162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13" Type="http://schemas.microsoft.com/office/2015/10/relationships/revisionInfo" Target="revisionInfo.xml"/><Relationship Id="rId3" Type="http://schemas.openxmlformats.org/officeDocument/2006/relationships/customXml" Target="../customXml/item3.xml"/><Relationship Id="rId7" Type="http://schemas.openxmlformats.org/officeDocument/2006/relationships/notesMaster" Target="notesMasters/notesMaster1.xml"/><Relationship Id="rId12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Relationship Id="rId14" Type="http://schemas.microsoft.com/office/2018/10/relationships/authors" Target="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reas Gappel" userId="1bfc607d-b085-4bd5-8d1f-a8935e512c4a" providerId="ADAL" clId="{D6E0E5B4-E3A4-1D44-B1D1-28BE70A418BD}"/>
    <pc:docChg chg="undo custSel modSld">
      <pc:chgData name="Andreas Gappel" userId="1bfc607d-b085-4bd5-8d1f-a8935e512c4a" providerId="ADAL" clId="{D6E0E5B4-E3A4-1D44-B1D1-28BE70A418BD}" dt="2024-03-19T15:19:02.188" v="59" actId="20577"/>
      <pc:docMkLst>
        <pc:docMk/>
      </pc:docMkLst>
      <pc:sldChg chg="modSp mod">
        <pc:chgData name="Andreas Gappel" userId="1bfc607d-b085-4bd5-8d1f-a8935e512c4a" providerId="ADAL" clId="{D6E0E5B4-E3A4-1D44-B1D1-28BE70A418BD}" dt="2024-03-19T15:19:02.188" v="59" actId="20577"/>
        <pc:sldMkLst>
          <pc:docMk/>
          <pc:sldMk cId="656114155" sldId="4956"/>
        </pc:sldMkLst>
        <pc:spChg chg="mod">
          <ac:chgData name="Andreas Gappel" userId="1bfc607d-b085-4bd5-8d1f-a8935e512c4a" providerId="ADAL" clId="{D6E0E5B4-E3A4-1D44-B1D1-28BE70A418BD}" dt="2024-03-19T15:19:02.188" v="59" actId="20577"/>
          <ac:spMkLst>
            <pc:docMk/>
            <pc:sldMk cId="656114155" sldId="4956"/>
            <ac:spMk id="5" creationId="{2431278C-EC34-51F0-968C-DCFD5D0403FA}"/>
          </ac:spMkLst>
        </pc:spChg>
        <pc:spChg chg="mod">
          <ac:chgData name="Andreas Gappel" userId="1bfc607d-b085-4bd5-8d1f-a8935e512c4a" providerId="ADAL" clId="{D6E0E5B4-E3A4-1D44-B1D1-28BE70A418BD}" dt="2024-03-07T13:50:12.776" v="9" actId="206"/>
          <ac:spMkLst>
            <pc:docMk/>
            <pc:sldMk cId="656114155" sldId="4956"/>
            <ac:spMk id="71" creationId="{BB2F30CD-3029-CF3A-1E22-912414CD8E2E}"/>
          </ac:spMkLst>
        </pc:spChg>
        <pc:spChg chg="mod">
          <ac:chgData name="Andreas Gappel" userId="1bfc607d-b085-4bd5-8d1f-a8935e512c4a" providerId="ADAL" clId="{D6E0E5B4-E3A4-1D44-B1D1-28BE70A418BD}" dt="2024-03-07T13:50:04.057" v="8" actId="14100"/>
          <ac:spMkLst>
            <pc:docMk/>
            <pc:sldMk cId="656114155" sldId="4956"/>
            <ac:spMk id="99" creationId="{AE050FA8-4606-3AC9-B29E-045A1AF23952}"/>
          </ac:spMkLst>
        </pc:spChg>
      </pc:sldChg>
      <pc:sldChg chg="addSp delSp modSp mod">
        <pc:chgData name="Andreas Gappel" userId="1bfc607d-b085-4bd5-8d1f-a8935e512c4a" providerId="ADAL" clId="{D6E0E5B4-E3A4-1D44-B1D1-28BE70A418BD}" dt="2024-03-19T15:18:49.534" v="57" actId="1038"/>
        <pc:sldMkLst>
          <pc:docMk/>
          <pc:sldMk cId="1481132495" sldId="4957"/>
        </pc:sldMkLst>
        <pc:spChg chg="del">
          <ac:chgData name="Andreas Gappel" userId="1bfc607d-b085-4bd5-8d1f-a8935e512c4a" providerId="ADAL" clId="{D6E0E5B4-E3A4-1D44-B1D1-28BE70A418BD}" dt="2024-03-06T14:11:44.092" v="1" actId="478"/>
          <ac:spMkLst>
            <pc:docMk/>
            <pc:sldMk cId="1481132495" sldId="4957"/>
            <ac:spMk id="5" creationId="{2431278C-EC34-51F0-968C-DCFD5D0403FA}"/>
          </ac:spMkLst>
        </pc:spChg>
        <pc:spChg chg="add del mod">
          <ac:chgData name="Andreas Gappel" userId="1bfc607d-b085-4bd5-8d1f-a8935e512c4a" providerId="ADAL" clId="{D6E0E5B4-E3A4-1D44-B1D1-28BE70A418BD}" dt="2024-03-06T14:11:46.831" v="2" actId="478"/>
          <ac:spMkLst>
            <pc:docMk/>
            <pc:sldMk cId="1481132495" sldId="4957"/>
            <ac:spMk id="6" creationId="{5657CE30-FB31-7348-63F4-27666B6E323D}"/>
          </ac:spMkLst>
        </pc:spChg>
        <pc:spChg chg="add del mod">
          <ac:chgData name="Andreas Gappel" userId="1bfc607d-b085-4bd5-8d1f-a8935e512c4a" providerId="ADAL" clId="{D6E0E5B4-E3A4-1D44-B1D1-28BE70A418BD}" dt="2024-03-06T14:11:49.725" v="4"/>
          <ac:spMkLst>
            <pc:docMk/>
            <pc:sldMk cId="1481132495" sldId="4957"/>
            <ac:spMk id="7" creationId="{52A9070F-F1BD-9FF6-F5B9-B0867C4F7CA9}"/>
          </ac:spMkLst>
        </pc:spChg>
        <pc:spChg chg="del">
          <ac:chgData name="Andreas Gappel" userId="1bfc607d-b085-4bd5-8d1f-a8935e512c4a" providerId="ADAL" clId="{D6E0E5B4-E3A4-1D44-B1D1-28BE70A418BD}" dt="2024-03-05T08:37:19.110" v="0" actId="478"/>
          <ac:spMkLst>
            <pc:docMk/>
            <pc:sldMk cId="1481132495" sldId="4957"/>
            <ac:spMk id="9" creationId="{03345FEF-57C7-2CC3-BB79-A842803F045C}"/>
          </ac:spMkLst>
        </pc:spChg>
        <pc:spChg chg="add mod">
          <ac:chgData name="Andreas Gappel" userId="1bfc607d-b085-4bd5-8d1f-a8935e512c4a" providerId="ADAL" clId="{D6E0E5B4-E3A4-1D44-B1D1-28BE70A418BD}" dt="2024-03-06T14:11:59.839" v="5"/>
          <ac:spMkLst>
            <pc:docMk/>
            <pc:sldMk cId="1481132495" sldId="4957"/>
            <ac:spMk id="9" creationId="{C47649DE-7242-0456-F2C6-6CF0DF93539C}"/>
          </ac:spMkLst>
        </pc:spChg>
        <pc:spChg chg="mod">
          <ac:chgData name="Andreas Gappel" userId="1bfc607d-b085-4bd5-8d1f-a8935e512c4a" providerId="ADAL" clId="{D6E0E5B4-E3A4-1D44-B1D1-28BE70A418BD}" dt="2024-03-19T15:18:38.687" v="41" actId="20577"/>
          <ac:spMkLst>
            <pc:docMk/>
            <pc:sldMk cId="1481132495" sldId="4957"/>
            <ac:spMk id="22" creationId="{CA80FA56-1A58-E4A6-DC16-A6F65EE2EAC3}"/>
          </ac:spMkLst>
        </pc:spChg>
        <pc:grpChg chg="mod">
          <ac:chgData name="Andreas Gappel" userId="1bfc607d-b085-4bd5-8d1f-a8935e512c4a" providerId="ADAL" clId="{D6E0E5B4-E3A4-1D44-B1D1-28BE70A418BD}" dt="2024-03-19T15:18:49.534" v="57" actId="1038"/>
          <ac:grpSpMkLst>
            <pc:docMk/>
            <pc:sldMk cId="1481132495" sldId="4957"/>
            <ac:grpSpMk id="7" creationId="{513C7085-5DC8-684B-D131-52034EC6CF9D}"/>
          </ac:grpSpMkLst>
        </pc:grpChg>
        <pc:grpChg chg="mod">
          <ac:chgData name="Andreas Gappel" userId="1bfc607d-b085-4bd5-8d1f-a8935e512c4a" providerId="ADAL" clId="{D6E0E5B4-E3A4-1D44-B1D1-28BE70A418BD}" dt="2024-03-19T15:18:10.186" v="38" actId="1076"/>
          <ac:grpSpMkLst>
            <pc:docMk/>
            <pc:sldMk cId="1481132495" sldId="4957"/>
            <ac:grpSpMk id="37" creationId="{87DFCD55-2F26-6D02-E419-CBA57DC77ED6}"/>
          </ac:grpSpMkLst>
        </pc:grpChg>
      </pc:sldChg>
    </pc:docChg>
  </pc:docChgLst>
  <pc:docChgLst>
    <pc:chgData name="Jochen Kirchhof" userId="bf419a3f-5257-49d3-a827-aa25bab164d9" providerId="ADAL" clId="{CDF033FC-A114-8D41-816F-1E7BD628C3CA}"/>
    <pc:docChg chg="modSld">
      <pc:chgData name="Jochen Kirchhof" userId="bf419a3f-5257-49d3-a827-aa25bab164d9" providerId="ADAL" clId="{CDF033FC-A114-8D41-816F-1E7BD628C3CA}" dt="2024-03-12T15:14:39.737" v="94" actId="20577"/>
      <pc:docMkLst>
        <pc:docMk/>
      </pc:docMkLst>
      <pc:sldChg chg="addSp modSp mod">
        <pc:chgData name="Jochen Kirchhof" userId="bf419a3f-5257-49d3-a827-aa25bab164d9" providerId="ADAL" clId="{CDF033FC-A114-8D41-816F-1E7BD628C3CA}" dt="2024-03-12T15:14:39.737" v="94" actId="20577"/>
        <pc:sldMkLst>
          <pc:docMk/>
          <pc:sldMk cId="1481132495" sldId="4957"/>
        </pc:sldMkLst>
        <pc:spChg chg="mod">
          <ac:chgData name="Jochen Kirchhof" userId="bf419a3f-5257-49d3-a827-aa25bab164d9" providerId="ADAL" clId="{CDF033FC-A114-8D41-816F-1E7BD628C3CA}" dt="2024-03-12T15:14:39.737" v="94" actId="20577"/>
          <ac:spMkLst>
            <pc:docMk/>
            <pc:sldMk cId="1481132495" sldId="4957"/>
            <ac:spMk id="22" creationId="{CA80FA56-1A58-E4A6-DC16-A6F65EE2EAC3}"/>
          </ac:spMkLst>
        </pc:spChg>
        <pc:spChg chg="mod">
          <ac:chgData name="Jochen Kirchhof" userId="bf419a3f-5257-49d3-a827-aa25bab164d9" providerId="ADAL" clId="{CDF033FC-A114-8D41-816F-1E7BD628C3CA}" dt="2024-03-12T15:12:29.206" v="58" actId="14100"/>
          <ac:spMkLst>
            <pc:docMk/>
            <pc:sldMk cId="1481132495" sldId="4957"/>
            <ac:spMk id="48" creationId="{D6B5BB76-E244-A83A-42AC-2C92006CBD04}"/>
          </ac:spMkLst>
        </pc:spChg>
        <pc:spChg chg="mod">
          <ac:chgData name="Jochen Kirchhof" userId="bf419a3f-5257-49d3-a827-aa25bab164d9" providerId="ADAL" clId="{CDF033FC-A114-8D41-816F-1E7BD628C3CA}" dt="2024-03-12T15:12:55.288" v="72" actId="1037"/>
          <ac:spMkLst>
            <pc:docMk/>
            <pc:sldMk cId="1481132495" sldId="4957"/>
            <ac:spMk id="49" creationId="{EE56D48A-D81E-60D6-F747-319C4FCBB935}"/>
          </ac:spMkLst>
        </pc:spChg>
        <pc:spChg chg="mod">
          <ac:chgData name="Jochen Kirchhof" userId="bf419a3f-5257-49d3-a827-aa25bab164d9" providerId="ADAL" clId="{CDF033FC-A114-8D41-816F-1E7BD628C3CA}" dt="2024-03-12T15:12:12.172" v="55" actId="14100"/>
          <ac:spMkLst>
            <pc:docMk/>
            <pc:sldMk cId="1481132495" sldId="4957"/>
            <ac:spMk id="56" creationId="{9630A81D-DB8A-EBF4-FA9D-9D3003B2A56E}"/>
          </ac:spMkLst>
        </pc:spChg>
        <pc:spChg chg="mod">
          <ac:chgData name="Jochen Kirchhof" userId="bf419a3f-5257-49d3-a827-aa25bab164d9" providerId="ADAL" clId="{CDF033FC-A114-8D41-816F-1E7BD628C3CA}" dt="2024-03-12T15:13:10.484" v="81" actId="1037"/>
          <ac:spMkLst>
            <pc:docMk/>
            <pc:sldMk cId="1481132495" sldId="4957"/>
            <ac:spMk id="57" creationId="{7DBD2BC1-B2EA-F0D9-8AF2-3C92D9B7A20F}"/>
          </ac:spMkLst>
        </pc:spChg>
        <pc:grpChg chg="add mod">
          <ac:chgData name="Jochen Kirchhof" userId="bf419a3f-5257-49d3-a827-aa25bab164d9" providerId="ADAL" clId="{CDF033FC-A114-8D41-816F-1E7BD628C3CA}" dt="2024-03-12T15:14:34.474" v="92" actId="1076"/>
          <ac:grpSpMkLst>
            <pc:docMk/>
            <pc:sldMk cId="1481132495" sldId="4957"/>
            <ac:grpSpMk id="7" creationId="{513C7085-5DC8-684B-D131-52034EC6CF9D}"/>
          </ac:grpSpMkLst>
        </pc:grpChg>
        <pc:grpChg chg="mod">
          <ac:chgData name="Jochen Kirchhof" userId="bf419a3f-5257-49d3-a827-aa25bab164d9" providerId="ADAL" clId="{CDF033FC-A114-8D41-816F-1E7BD628C3CA}" dt="2024-03-12T15:11:33.904" v="47" actId="1076"/>
          <ac:grpSpMkLst>
            <pc:docMk/>
            <pc:sldMk cId="1481132495" sldId="4957"/>
            <ac:grpSpMk id="37" creationId="{87DFCD55-2F26-6D02-E419-CBA57DC77ED6}"/>
          </ac:grpSpMkLst>
        </pc:grpChg>
        <pc:picChg chg="add mod">
          <ac:chgData name="Jochen Kirchhof" userId="bf419a3f-5257-49d3-a827-aa25bab164d9" providerId="ADAL" clId="{CDF033FC-A114-8D41-816F-1E7BD628C3CA}" dt="2024-03-12T15:13:49.641" v="86" actId="1076"/>
          <ac:picMkLst>
            <pc:docMk/>
            <pc:sldMk cId="1481132495" sldId="4957"/>
            <ac:picMk id="5" creationId="{E4D82E4B-195D-FEC9-DD4B-1C9992D1B4D5}"/>
          </ac:picMkLst>
        </pc:picChg>
        <pc:picChg chg="add mod">
          <ac:chgData name="Jochen Kirchhof" userId="bf419a3f-5257-49d3-a827-aa25bab164d9" providerId="ADAL" clId="{CDF033FC-A114-8D41-816F-1E7BD628C3CA}" dt="2024-03-12T15:14:20.575" v="90" actId="1076"/>
          <ac:picMkLst>
            <pc:docMk/>
            <pc:sldMk cId="1481132495" sldId="4957"/>
            <ac:picMk id="6" creationId="{7C214905-9CD8-EFEB-28E6-5972BC8B081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4C301D-6702-47F1-93B4-D6F3864E2770}" type="datetimeFigureOut">
              <a:rPr lang="de-DE" smtClean="0"/>
              <a:pPr/>
              <a:t>19.03.2024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EAA94E-4321-4E9E-A206-37069857A301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359115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EAA94E-4321-4E9E-A206-37069857A301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264088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9.emf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13" Type="http://schemas.openxmlformats.org/officeDocument/2006/relationships/image" Target="../media/image24.jpeg"/><Relationship Id="rId3" Type="http://schemas.openxmlformats.org/officeDocument/2006/relationships/image" Target="../media/image14.jpeg"/><Relationship Id="rId7" Type="http://schemas.openxmlformats.org/officeDocument/2006/relationships/image" Target="../media/image18.jpeg"/><Relationship Id="rId12" Type="http://schemas.openxmlformats.org/officeDocument/2006/relationships/image" Target="../media/image23.jpeg"/><Relationship Id="rId2" Type="http://schemas.openxmlformats.org/officeDocument/2006/relationships/image" Target="../media/image9.emf"/><Relationship Id="rId16" Type="http://schemas.openxmlformats.org/officeDocument/2006/relationships/image" Target="../media/image2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jpeg"/><Relationship Id="rId11" Type="http://schemas.openxmlformats.org/officeDocument/2006/relationships/image" Target="../media/image22.jpeg"/><Relationship Id="rId5" Type="http://schemas.openxmlformats.org/officeDocument/2006/relationships/image" Target="../media/image16.jpeg"/><Relationship Id="rId15" Type="http://schemas.openxmlformats.org/officeDocument/2006/relationships/image" Target="../media/image2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jpeg"/><Relationship Id="rId14" Type="http://schemas.openxmlformats.org/officeDocument/2006/relationships/image" Target="../media/image25.jpeg"/></Relationships>
</file>

<file path=ppt/slideLayouts/_rels/slideLayout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2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6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1.emf"/><Relationship Id="rId4" Type="http://schemas.openxmlformats.org/officeDocument/2006/relationships/image" Target="../media/image30.png"/><Relationship Id="rId9" Type="http://schemas.openxmlformats.org/officeDocument/2006/relationships/image" Target="../media/image35.svg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 Logo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A6AA87FF-799D-B14F-918A-BA8A2EF7FB8E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5E00F683-6B3E-DA4D-A4C9-50FF3CC4B696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B489B6EA-3200-2B42-B293-3A52E3025D65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839105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B8C8634-F1D5-294E-A267-964E08FF3D4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773809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0ECAB593-69C7-4744-A8DB-2E2566E44A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4214106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AD2D78A-CAF6-FE4F-AE7D-F771AA5B28C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8826349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7DE998A-23DD-C24A-895B-DBD4572C83F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09529269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D19FE9F3-A128-0840-941E-4BBC5CAEB01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5118794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19FECC07-FF26-ED4F-9651-1AD93DEB97E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9297847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Zwischenchart-weis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4485C507-0FC7-2141-8C62-A9E49BEF1D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C6F389FF-9FDD-174E-A9A8-480F8E5508E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61B6581-2B81-8844-A73C-D70C9BF1990B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39EF16FD-4CE0-C34C-815B-107419053A97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2276734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488096"/>
            <a:ext cx="4211638" cy="2715065"/>
          </a:xfrm>
        </p:spPr>
        <p:txBody>
          <a:bodyPr>
            <a:noAutofit/>
          </a:bodyPr>
          <a:lstStyle>
            <a:lvl1pPr marL="171450" indent="-171450">
              <a:lnSpc>
                <a:spcPct val="100000"/>
              </a:lnSpc>
              <a:buClr>
                <a:srgbClr val="E9472D"/>
              </a:buClr>
              <a:buFont typeface="Arial" panose="020B0604020202020204" pitchFamily="34" charset="0"/>
              <a:buChar char="•"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feliås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br>
              <a:rPr lang="de-DE"/>
            </a:b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br>
              <a:rPr lang="de-DE"/>
            </a:b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E9DB44FF-40E7-2E4A-A01E-C7AC70518595}"/>
              </a:ext>
            </a:extLst>
          </p:cNvPr>
          <p:cNvCxnSpPr/>
          <p:nvPr userDrawn="1"/>
        </p:nvCxnSpPr>
        <p:spPr>
          <a:xfrm>
            <a:off x="4572000" y="1485390"/>
            <a:ext cx="0" cy="2517677"/>
          </a:xfrm>
          <a:prstGeom prst="line">
            <a:avLst/>
          </a:prstGeom>
          <a:ln>
            <a:solidFill>
              <a:srgbClr val="AFC2B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81538" y="1522101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16" name="Textplatzhalter 5">
            <a:extLst>
              <a:ext uri="{FF2B5EF4-FFF2-40B4-BE49-F238E27FC236}">
                <a16:creationId xmlns:a16="http://schemas.microsoft.com/office/drawing/2014/main" id="{F7C3C94E-F0B7-604A-B31C-8F99DEC8734D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81538" y="2057046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17" name="Textplatzhalter 5">
            <a:extLst>
              <a:ext uri="{FF2B5EF4-FFF2-40B4-BE49-F238E27FC236}">
                <a16:creationId xmlns:a16="http://schemas.microsoft.com/office/drawing/2014/main" id="{C01791E5-47C2-1043-9FEC-ABCC8E544F0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681538" y="241971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0ABA9A21-A787-5047-B774-A43601FFDF1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1538" y="2954659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19" name="Textplatzhalter 5">
            <a:extLst>
              <a:ext uri="{FF2B5EF4-FFF2-40B4-BE49-F238E27FC236}">
                <a16:creationId xmlns:a16="http://schemas.microsoft.com/office/drawing/2014/main" id="{A10A7E26-A02B-374F-8625-84852B627B76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681538" y="3489604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A9698117-B69F-5340-99EA-5F4433621F2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681538" y="3838898"/>
            <a:ext cx="1501134" cy="240812"/>
          </a:xfrm>
        </p:spPr>
        <p:txBody>
          <a:bodyPr>
            <a:no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1000" b="1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</p:spTree>
    <p:extLst>
      <p:ext uri="{BB962C8B-B14F-4D97-AF65-F5344CB8AC3E}">
        <p14:creationId xmlns:p14="http://schemas.microsoft.com/office/powerpoint/2010/main" val="10347043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3062304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Inhaltsfolie</a:t>
            </a:r>
          </a:p>
        </p:txBody>
      </p:sp>
      <p:sp>
        <p:nvSpPr>
          <p:cNvPr id="9" name="Textplatzhalter 5">
            <a:extLst>
              <a:ext uri="{FF2B5EF4-FFF2-40B4-BE49-F238E27FC236}">
                <a16:creationId xmlns:a16="http://schemas.microsoft.com/office/drawing/2014/main" id="{4A127263-5F41-1B46-A5A1-C6C50FE2F2A4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1009776" y="1488096"/>
            <a:ext cx="6513391" cy="2715065"/>
          </a:xfrm>
        </p:spPr>
        <p:txBody>
          <a:bodyPr>
            <a:noAutofit/>
          </a:bodyPr>
          <a:lstStyle>
            <a:lvl1pPr marL="0" indent="0">
              <a:lnSpc>
                <a:spcPct val="150000"/>
              </a:lnSpc>
              <a:buClr>
                <a:srgbClr val="E9472D"/>
              </a:buClr>
              <a:buFont typeface="Arial" panose="020B0604020202020204" pitchFamily="34" charset="0"/>
              <a:buNone/>
              <a:defRPr sz="14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</a:p>
          <a:p>
            <a:pPr lvl="0"/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</a:p>
          <a:p>
            <a:pPr lvl="0"/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80673E7B-38BC-2746-AB20-BCCE9AF33448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45501" y="2025327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EA1E8B2F-9B21-2748-8432-7074BB1435BF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5501" y="2459548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Y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27C23C33-5C43-7742-A2F2-DADA1DEA608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5501" y="2893769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Z</a:t>
            </a:r>
          </a:p>
        </p:txBody>
      </p:sp>
      <p:sp>
        <p:nvSpPr>
          <p:cNvPr id="24" name="Textplatzhalter 5">
            <a:extLst>
              <a:ext uri="{FF2B5EF4-FFF2-40B4-BE49-F238E27FC236}">
                <a16:creationId xmlns:a16="http://schemas.microsoft.com/office/drawing/2014/main" id="{2A229B43-30FF-DD44-ABEB-438D53CD7877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245501" y="3327990"/>
            <a:ext cx="592076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</a:t>
            </a:r>
          </a:p>
        </p:txBody>
      </p:sp>
      <p:sp>
        <p:nvSpPr>
          <p:cNvPr id="25" name="Textplatzhalter 5">
            <a:extLst>
              <a:ext uri="{FF2B5EF4-FFF2-40B4-BE49-F238E27FC236}">
                <a16:creationId xmlns:a16="http://schemas.microsoft.com/office/drawing/2014/main" id="{9BCB0E21-C5A4-F94C-BFDE-7ED441422BDC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245501" y="3762211"/>
            <a:ext cx="662608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XYZ</a:t>
            </a:r>
          </a:p>
        </p:txBody>
      </p:sp>
      <p:sp>
        <p:nvSpPr>
          <p:cNvPr id="27" name="Textplatzhalter 5">
            <a:extLst>
              <a:ext uri="{FF2B5EF4-FFF2-40B4-BE49-F238E27FC236}">
                <a16:creationId xmlns:a16="http://schemas.microsoft.com/office/drawing/2014/main" id="{9610A0DA-2FEF-444B-8DE9-D34858EE0AF0}"/>
              </a:ext>
            </a:extLst>
          </p:cNvPr>
          <p:cNvSpPr>
            <a:spLocks noGrp="1"/>
          </p:cNvSpPr>
          <p:nvPr>
            <p:ph type="body" sz="quarter" idx="33" hasCustomPrompt="1"/>
          </p:nvPr>
        </p:nvSpPr>
        <p:spPr>
          <a:xfrm>
            <a:off x="245501" y="4178652"/>
            <a:ext cx="521544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A</a:t>
            </a:r>
          </a:p>
        </p:txBody>
      </p:sp>
      <p:sp>
        <p:nvSpPr>
          <p:cNvPr id="28" name="Textplatzhalter 5">
            <a:extLst>
              <a:ext uri="{FF2B5EF4-FFF2-40B4-BE49-F238E27FC236}">
                <a16:creationId xmlns:a16="http://schemas.microsoft.com/office/drawing/2014/main" id="{37E01EDF-536F-6B41-B00E-E9A9D3CC2C12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245501" y="1591106"/>
            <a:ext cx="515132" cy="211203"/>
          </a:xfrm>
          <a:solidFill>
            <a:srgbClr val="E9472D"/>
          </a:solidFill>
        </p:spPr>
        <p:txBody>
          <a:bodyPr wrap="none" lIns="36000" tIns="36000" rIns="36000" bIns="36000" anchor="ctr">
            <a:spAutoFit/>
          </a:bodyPr>
          <a:lstStyle>
            <a:lvl1pPr marL="0" indent="0">
              <a:buClr>
                <a:srgbClr val="E9472D"/>
              </a:buClr>
              <a:buFont typeface="Arial" panose="020B0604020202020204" pitchFamily="34" charset="0"/>
              <a:buNone/>
              <a:defRPr sz="9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SEITE X</a:t>
            </a:r>
          </a:p>
        </p:txBody>
      </p:sp>
    </p:spTree>
    <p:extLst>
      <p:ext uri="{BB962C8B-B14F-4D97-AF65-F5344CB8AC3E}">
        <p14:creationId xmlns:p14="http://schemas.microsoft.com/office/powerpoint/2010/main" val="8520868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>
          <p15:clr>
            <a:srgbClr val="FBAE40"/>
          </p15:clr>
        </p15:guide>
        <p15:guide id="2" orient="horz" pos="3072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1" name="Foliennummernplatzhalter 6">
            <a:extLst>
              <a:ext uri="{FF2B5EF4-FFF2-40B4-BE49-F238E27FC236}">
                <a16:creationId xmlns:a16="http://schemas.microsoft.com/office/drawing/2014/main" id="{9B7A858A-E311-514D-B0BA-4D74D7005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0022253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 Logo wei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Bildplatzhalter 2">
            <a:extLst>
              <a:ext uri="{FF2B5EF4-FFF2-40B4-BE49-F238E27FC236}">
                <a16:creationId xmlns:a16="http://schemas.microsoft.com/office/drawing/2014/main" id="{0EB8CD85-7DA3-6D4E-B712-A390DBAE169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5" name="Bildplatzhalter 4"/>
          <p:cNvSpPr>
            <a:spLocks noGrp="1"/>
          </p:cNvSpPr>
          <p:nvPr>
            <p:ph type="pic" sz="quarter" idx="11" hasCustomPrompt="1"/>
          </p:nvPr>
        </p:nvSpPr>
        <p:spPr>
          <a:xfrm>
            <a:off x="2987676" y="339725"/>
            <a:ext cx="1439862" cy="52546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de-DE"/>
              <a:t>Kundenlogo</a:t>
            </a:r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19" name="Textplatzhalter 6">
            <a:extLst>
              <a:ext uri="{FF2B5EF4-FFF2-40B4-BE49-F238E27FC236}">
                <a16:creationId xmlns:a16="http://schemas.microsoft.com/office/drawing/2014/main" id="{23C57F72-1691-E44A-A1D8-9BA190934F6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noFill/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AC7D42F8-CCED-8A48-A5CB-1A07EA3827CD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DF592096-3C26-6241-BEDE-E23342562F5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40990838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 userDrawn="1">
          <p15:clr>
            <a:srgbClr val="FBAE40"/>
          </p15:clr>
        </p15:guide>
        <p15:guide id="2" orient="horz" pos="146" userDrawn="1">
          <p15:clr>
            <a:srgbClr val="FBAE40"/>
          </p15:clr>
        </p15:guide>
        <p15:guide id="3" orient="horz" pos="3072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Inhaltsfolie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0F408631-6ABF-AF49-A078-9168E8FDC01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7FB295DB-1CA8-5642-959E-D594926152D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830865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158" userDrawn="1">
          <p15:clr>
            <a:srgbClr val="FBAE40"/>
          </p15:clr>
        </p15:guide>
        <p15:guide id="2" orient="horz" pos="3072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59371F3-5D4D-C24A-BE6E-BE459D39C651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4229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haltsfolie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E6CC725-C0C5-0842-9328-13F91AFDC13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A1D26A73-768A-8246-825D-D1461EB5352A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119294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7EBBA1C-CD88-8145-B1C2-9DAC67C5E26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3622F6A-2513-FA4D-9D09-F1A21B8499CE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A955C9A8-8A7C-0A4C-A32E-35440D775B6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43419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Objekt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hteck 16">
            <a:extLst>
              <a:ext uri="{FF2B5EF4-FFF2-40B4-BE49-F238E27FC236}">
                <a16:creationId xmlns:a16="http://schemas.microsoft.com/office/drawing/2014/main" id="{9FAA9972-8568-214B-8235-1159D8209F16}"/>
              </a:ext>
            </a:extLst>
          </p:cNvPr>
          <p:cNvSpPr/>
          <p:nvPr userDrawn="1"/>
        </p:nvSpPr>
        <p:spPr>
          <a:xfrm>
            <a:off x="0" y="1029737"/>
            <a:ext cx="9144000" cy="3862800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F2C61EE-B729-894A-BA8C-C2456B4E3DE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E0941D14-E4F0-A44E-B0A2-47988A89472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AB98ABBA-251B-D04A-8669-C140D0B4411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1ED00376-1E33-5B43-81C6-5343ECD88A9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3025714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Objekt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4691063" y="1520825"/>
            <a:ext cx="4202112" cy="307181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DD3F4138-7BE9-2F45-8C08-2BBD23E0740B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AEDFA331-5E45-8949-AA88-4E22549158C4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5F824F3C-07A2-F244-83BB-9B13F6BE102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1100457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Video 66-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5" name="Inhaltsplatzhalter 4">
            <a:extLst>
              <a:ext uri="{FF2B5EF4-FFF2-40B4-BE49-F238E27FC236}">
                <a16:creationId xmlns:a16="http://schemas.microsoft.com/office/drawing/2014/main" id="{D94D9282-1528-2F43-BA56-939A6A2899E0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2872739" y="1310884"/>
            <a:ext cx="6020435" cy="307622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E65BE635-BA67-D447-B780-847F74B9FF94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4" name="Textplatzhalter 2">
            <a:extLst>
              <a:ext uri="{FF2B5EF4-FFF2-40B4-BE49-F238E27FC236}">
                <a16:creationId xmlns:a16="http://schemas.microsoft.com/office/drawing/2014/main" id="{AF199278-9E2D-594F-8685-D4A73161F3F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6" y="1311619"/>
            <a:ext cx="2377074" cy="783687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commodo. </a:t>
            </a:r>
          </a:p>
        </p:txBody>
      </p:sp>
      <p:sp>
        <p:nvSpPr>
          <p:cNvPr id="15" name="Textplatzhalter 5">
            <a:extLst>
              <a:ext uri="{FF2B5EF4-FFF2-40B4-BE49-F238E27FC236}">
                <a16:creationId xmlns:a16="http://schemas.microsoft.com/office/drawing/2014/main" id="{7646A62F-BDC3-EF44-AC84-52105979C8A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5" y="2196885"/>
            <a:ext cx="2376957" cy="219022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24891123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fläch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4" name="Inhaltsplatzhalter 4">
            <a:extLst>
              <a:ext uri="{FF2B5EF4-FFF2-40B4-BE49-F238E27FC236}">
                <a16:creationId xmlns:a16="http://schemas.microsoft.com/office/drawing/2014/main" id="{31197DC5-8B01-DC40-B228-025D49AACB97}"/>
              </a:ext>
            </a:extLst>
          </p:cNvPr>
          <p:cNvSpPr>
            <a:spLocks noGrp="1"/>
          </p:cNvSpPr>
          <p:nvPr>
            <p:ph sz="quarter" idx="20"/>
          </p:nvPr>
        </p:nvSpPr>
        <p:spPr>
          <a:xfrm>
            <a:off x="1" y="0"/>
            <a:ext cx="8883348" cy="4887914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pPr lvl="0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025292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Bild 50-5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D87440F5-3D18-694C-82A3-EBEC9DCBED89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4681330" y="0"/>
            <a:ext cx="4211845" cy="4876800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466B7569-ECF1-304F-B825-84EEE9FACBC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EA96C9EC-C835-284A-A655-30991E2ECCB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50825" y="1525588"/>
            <a:ext cx="4211845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0E689CF5-5287-414D-940B-D0E84B707A4A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46246"/>
            <a:ext cx="4211638" cy="2346392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7813564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D0FB995-50E9-614D-B6CF-2E6D2B9BF38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64A89FA4-67B4-CF4F-907E-B7F87B832B9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F8D76B88-B0B8-B14B-9F92-2CC603D7EED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718779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Bildplatzhalter 8">
            <a:extLst>
              <a:ext uri="{FF2B5EF4-FFF2-40B4-BE49-F238E27FC236}">
                <a16:creationId xmlns:a16="http://schemas.microsoft.com/office/drawing/2014/main" id="{95B3204E-C58E-EC4E-B61F-D0AF917B776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  <a:blipFill>
            <a:blip r:embed="rId3"/>
            <a:stretch>
              <a:fillRect/>
            </a:stretch>
          </a:blipFill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FD4DDBE-A736-FF48-91B9-8BB5AC583DDB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non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D9F91BF5-3D21-6541-A707-82BEA5422C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266927BB-83D5-934A-A79B-8D2510896BE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24977615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725EE09F-9581-DA4C-A05F-B0CCAC003B7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65DCD102-316B-B240-BFA7-F2BE0204A93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0" name="Textplatzhalter 5">
            <a:extLst>
              <a:ext uri="{FF2B5EF4-FFF2-40B4-BE49-F238E27FC236}">
                <a16:creationId xmlns:a16="http://schemas.microsoft.com/office/drawing/2014/main" id="{231DA887-04DE-2F45-9DFF-700F73DFBE4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14885805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66-33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5976664" y="0"/>
            <a:ext cx="3167336" cy="5143500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B8D29B73-7978-EC42-8705-3D7E9C0F28FC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7541F4AE-8F52-8944-87C5-3A35020B2D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0EE03DCF-0C9D-874E-B63B-F7D8B31707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1525588"/>
            <a:ext cx="5559434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. 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302F7F0-C0E1-4949-8176-FE6D9D22E566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4" y="2282029"/>
            <a:ext cx="5559435" cy="2365473"/>
          </a:xfrm>
        </p:spPr>
        <p:txBody>
          <a:bodyPr>
            <a:noAutofit/>
          </a:bodyPr>
          <a:lstStyle>
            <a:lvl1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>
                <a:srgbClr val="E9472D"/>
              </a:buClr>
              <a:buSzTx/>
              <a:buFont typeface="Arial" panose="020B0604020202020204" pitchFamily="34" charset="0"/>
              <a:buChar char="•"/>
              <a:tabLst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  <a:p>
            <a:pPr lvl="0"/>
            <a:r>
              <a:rPr lang="de-DE"/>
              <a:t>Integer </a:t>
            </a:r>
            <a:r>
              <a:rPr lang="de-DE" err="1"/>
              <a:t>tincidunt</a:t>
            </a:r>
            <a:r>
              <a:rPr lang="de-DE"/>
              <a:t>. </a:t>
            </a:r>
            <a:r>
              <a:rPr lang="de-DE" err="1"/>
              <a:t>Cras</a:t>
            </a:r>
            <a:r>
              <a:rPr lang="de-DE"/>
              <a:t> </a:t>
            </a:r>
            <a:r>
              <a:rPr lang="de-DE" err="1"/>
              <a:t>dapibus</a:t>
            </a:r>
            <a:r>
              <a:rPr lang="de-DE"/>
              <a:t>. </a:t>
            </a:r>
            <a:r>
              <a:rPr lang="de-DE" err="1"/>
              <a:t>Vivamus</a:t>
            </a:r>
            <a:r>
              <a:rPr lang="de-DE"/>
              <a:t> </a:t>
            </a:r>
            <a:r>
              <a:rPr lang="de-DE" err="1"/>
              <a:t>elementum</a:t>
            </a:r>
            <a:r>
              <a:rPr lang="de-DE"/>
              <a:t> </a:t>
            </a:r>
            <a:r>
              <a:rPr lang="de-DE" err="1"/>
              <a:t>semper</a:t>
            </a:r>
            <a:r>
              <a:rPr lang="de-DE"/>
              <a:t> </a:t>
            </a:r>
            <a:r>
              <a:rPr lang="de-DE" err="1"/>
              <a:t>nisi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6393906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158" userDrawn="1">
          <p15:clr>
            <a:srgbClr val="FBAE40"/>
          </p15:clr>
        </p15:guide>
        <p15:guide id="3" orient="horz" pos="1620" userDrawn="1">
          <p15:clr>
            <a:srgbClr val="FBAE40"/>
          </p15:clr>
        </p15:guide>
        <p15:guide id="4" pos="2880" userDrawn="1">
          <p15:clr>
            <a:srgbClr val="FBAE40"/>
          </p15:clr>
        </p15:guide>
        <p15:guide id="5" pos="5602" userDrawn="1">
          <p15:clr>
            <a:srgbClr val="FBAE40"/>
          </p15:clr>
        </p15:guide>
      </p15:sldGuideLst>
    </p:ext>
  </p:extLs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6" name="Textplatzhalter 4">
            <a:extLst>
              <a:ext uri="{FF2B5EF4-FFF2-40B4-BE49-F238E27FC236}">
                <a16:creationId xmlns:a16="http://schemas.microsoft.com/office/drawing/2014/main" id="{1215FE0C-34DC-8F4E-BAA5-D16850E0BBD9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9D7ABA12-A1F4-D545-9E4A-62ADE7E9AC15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78EC3904-1F25-6F43-8717-8C460F9A48F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7160686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 14">
            <a:extLst>
              <a:ext uri="{FF2B5EF4-FFF2-40B4-BE49-F238E27FC236}">
                <a16:creationId xmlns:a16="http://schemas.microsoft.com/office/drawing/2014/main" id="{D2E5E69B-9D94-DD4F-A85A-2B037567FF96}"/>
              </a:ext>
            </a:extLst>
          </p:cNvPr>
          <p:cNvSpPr/>
          <p:nvPr userDrawn="1"/>
        </p:nvSpPr>
        <p:spPr>
          <a:xfrm>
            <a:off x="4572000" y="0"/>
            <a:ext cx="4572000" cy="4894387"/>
          </a:xfrm>
          <a:prstGeom prst="rect">
            <a:avLst/>
          </a:prstGeom>
          <a:solidFill>
            <a:schemeClr val="accent4">
              <a:alpha val="20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3728FA2C-F77E-9C43-B7E6-100AAF1F2F48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3" name="Textplatzhalter 4">
            <a:extLst>
              <a:ext uri="{FF2B5EF4-FFF2-40B4-BE49-F238E27FC236}">
                <a16:creationId xmlns:a16="http://schemas.microsoft.com/office/drawing/2014/main" id="{AAF418E4-EBB7-7147-A88D-DDE250EC4E3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20B3D53E-5894-AD42-AE57-0B5AEED16002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2" name="Textplatzhalter 2">
            <a:extLst>
              <a:ext uri="{FF2B5EF4-FFF2-40B4-BE49-F238E27FC236}">
                <a16:creationId xmlns:a16="http://schemas.microsoft.com/office/drawing/2014/main" id="{67CA8647-5699-8C46-9A0E-30C70E5F7F4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3" name="Textplatzhalter 5">
            <a:extLst>
              <a:ext uri="{FF2B5EF4-FFF2-40B4-BE49-F238E27FC236}">
                <a16:creationId xmlns:a16="http://schemas.microsoft.com/office/drawing/2014/main" id="{4E916D07-E0BE-1447-ACAA-2E1ACA0DE2E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1572192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2880">
          <p15:clr>
            <a:srgbClr val="FBAE40"/>
          </p15:clr>
        </p15:guide>
        <p15:guide id="5" pos="5602">
          <p15:clr>
            <a:srgbClr val="FBAE40"/>
          </p15:clr>
        </p15:guide>
      </p15:sldGuideLst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D329DBFE-84A0-D845-8DA0-C8BAE352CE7D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F8FAF4B2-9373-3C4F-97EC-BC5977B924D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1" name="Textplatzhalter 5">
            <a:extLst>
              <a:ext uri="{FF2B5EF4-FFF2-40B4-BE49-F238E27FC236}">
                <a16:creationId xmlns:a16="http://schemas.microsoft.com/office/drawing/2014/main" id="{D716A5C8-DCC5-8849-826B-CFE9F32EEAEE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887744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-Credentials 50-50 gr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eck 12">
            <a:extLst>
              <a:ext uri="{FF2B5EF4-FFF2-40B4-BE49-F238E27FC236}">
                <a16:creationId xmlns:a16="http://schemas.microsoft.com/office/drawing/2014/main" id="{2D1158D6-E570-2044-8870-BB9BD8424D1C}"/>
              </a:ext>
            </a:extLst>
          </p:cNvPr>
          <p:cNvSpPr/>
          <p:nvPr userDrawn="1"/>
        </p:nvSpPr>
        <p:spPr>
          <a:xfrm>
            <a:off x="4572000" y="-1"/>
            <a:ext cx="4572000" cy="4894385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/>
          </a:p>
        </p:txBody>
      </p:sp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4" name="Foliennummernplatzhalter 6">
            <a:extLst>
              <a:ext uri="{FF2B5EF4-FFF2-40B4-BE49-F238E27FC236}">
                <a16:creationId xmlns:a16="http://schemas.microsoft.com/office/drawing/2014/main" id="{FFF8377D-05A0-AA43-AE74-827B798440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7" name="Textplatzhalter 4">
            <a:extLst>
              <a:ext uri="{FF2B5EF4-FFF2-40B4-BE49-F238E27FC236}">
                <a16:creationId xmlns:a16="http://schemas.microsoft.com/office/drawing/2014/main" id="{A8C2F2A7-6B18-1B4E-ADCC-D769E5AB1780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19" name="Textplatzhalter 4">
            <a:extLst>
              <a:ext uri="{FF2B5EF4-FFF2-40B4-BE49-F238E27FC236}">
                <a16:creationId xmlns:a16="http://schemas.microsoft.com/office/drawing/2014/main" id="{3306C99C-E0DA-3448-9DEB-2EA81A06E57E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21" name="Textplatzhalter 2">
            <a:extLst>
              <a:ext uri="{FF2B5EF4-FFF2-40B4-BE49-F238E27FC236}">
                <a16:creationId xmlns:a16="http://schemas.microsoft.com/office/drawing/2014/main" id="{6185B2DB-DA23-1E46-A115-D5EE5C8AC19D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525588"/>
            <a:ext cx="414149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.</a:t>
            </a:r>
          </a:p>
        </p:txBody>
      </p:sp>
      <p:sp>
        <p:nvSpPr>
          <p:cNvPr id="22" name="Textplatzhalter 5">
            <a:extLst>
              <a:ext uri="{FF2B5EF4-FFF2-40B4-BE49-F238E27FC236}">
                <a16:creationId xmlns:a16="http://schemas.microsoft.com/office/drawing/2014/main" id="{214BFACF-3075-974F-BD21-09D8E64D65D7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279015"/>
            <a:ext cx="4141293" cy="2365473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3698185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Bild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1010356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4" name="Bildplatzhalter 3">
            <a:extLst>
              <a:ext uri="{FF2B5EF4-FFF2-40B4-BE49-F238E27FC236}">
                <a16:creationId xmlns:a16="http://schemas.microsoft.com/office/drawing/2014/main" id="{B7307B67-0803-D141-AB63-9043B46FBE0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250825" y="2920695"/>
            <a:ext cx="8642349" cy="1946275"/>
          </a:xfrm>
        </p:spPr>
        <p:txBody>
          <a:bodyPr/>
          <a:lstStyle/>
          <a:p>
            <a:endParaRPr lang="de-DE"/>
          </a:p>
        </p:txBody>
      </p:sp>
      <p:sp>
        <p:nvSpPr>
          <p:cNvPr id="14" name="Textplatzhalter 4">
            <a:extLst>
              <a:ext uri="{FF2B5EF4-FFF2-40B4-BE49-F238E27FC236}">
                <a16:creationId xmlns:a16="http://schemas.microsoft.com/office/drawing/2014/main" id="{9F11955E-8FE9-8446-A901-13C578CDF1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D21E50E-69C3-1147-BB6D-2506AD6D704F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9927260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250825" y="2571749"/>
            <a:ext cx="8642350" cy="194786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628A99EA-2363-7943-8939-947CF39814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250825" y="1759809"/>
            <a:ext cx="8642350" cy="628104"/>
          </a:xfr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 </a:t>
            </a:r>
            <a:r>
              <a:rPr lang="de-DE" err="1"/>
              <a:t>penatibus</a:t>
            </a:r>
            <a:r>
              <a:rPr lang="de-DE"/>
              <a:t> et </a:t>
            </a:r>
            <a:r>
              <a:rPr lang="de-DE" err="1"/>
              <a:t>magnis</a:t>
            </a:r>
            <a:r>
              <a:rPr lang="de-DE"/>
              <a:t> </a:t>
            </a:r>
            <a:r>
              <a:rPr lang="de-DE" err="1"/>
              <a:t>dis</a:t>
            </a:r>
            <a:r>
              <a:rPr lang="de-DE"/>
              <a:t> </a:t>
            </a:r>
            <a:r>
              <a:rPr lang="de-DE" err="1"/>
              <a:t>parturient</a:t>
            </a:r>
            <a:r>
              <a:rPr lang="de-DE"/>
              <a:t> </a:t>
            </a:r>
            <a:r>
              <a:rPr lang="de-DE" err="1"/>
              <a:t>montes</a:t>
            </a:r>
            <a:r>
              <a:rPr lang="de-DE"/>
              <a:t>, </a:t>
            </a:r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7222F690-7340-2249-9601-A5EAB75E354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6C40A57C-97F9-2749-B3B9-3A03D88304B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763544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5602" userDrawn="1">
          <p15:clr>
            <a:srgbClr val="FBAE40"/>
          </p15:clr>
        </p15:guide>
        <p15:guide id="3" pos="158" userDrawn="1">
          <p15:clr>
            <a:srgbClr val="FBAE40"/>
          </p15:clr>
        </p15:guide>
        <p15:guide id="4" orient="horz" pos="1620" userDrawn="1">
          <p15:clr>
            <a:srgbClr val="FBAE40"/>
          </p15:clr>
        </p15:guide>
        <p15:guide id="5" pos="2880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Tabelle 50-50 vertik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5" name="Textplatzhalter 2">
            <a:extLst>
              <a:ext uri="{FF2B5EF4-FFF2-40B4-BE49-F238E27FC236}">
                <a16:creationId xmlns:a16="http://schemas.microsoft.com/office/drawing/2014/main" id="{C71932A8-4074-8A4D-BA87-00C52EB2A76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Foliennummernplatzhalter 6">
            <a:extLst>
              <a:ext uri="{FF2B5EF4-FFF2-40B4-BE49-F238E27FC236}">
                <a16:creationId xmlns:a16="http://schemas.microsoft.com/office/drawing/2014/main" id="{D9014052-EE05-3B49-83DC-F1BD642E3C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3" name="Tabellenplatzhalter 2">
            <a:extLst>
              <a:ext uri="{FF2B5EF4-FFF2-40B4-BE49-F238E27FC236}">
                <a16:creationId xmlns:a16="http://schemas.microsoft.com/office/drawing/2014/main" id="{235520F0-CA6F-9043-B25C-15FE480F6E19}"/>
              </a:ext>
            </a:extLst>
          </p:cNvPr>
          <p:cNvSpPr>
            <a:spLocks noGrp="1"/>
          </p:cNvSpPr>
          <p:nvPr>
            <p:ph type="tbl" sz="quarter" idx="20"/>
          </p:nvPr>
        </p:nvSpPr>
        <p:spPr>
          <a:xfrm>
            <a:off x="4669435" y="1759809"/>
            <a:ext cx="4223739" cy="2759803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20" name="Textplatzhalter 4">
            <a:extLst>
              <a:ext uri="{FF2B5EF4-FFF2-40B4-BE49-F238E27FC236}">
                <a16:creationId xmlns:a16="http://schemas.microsoft.com/office/drawing/2014/main" id="{FBB30A33-44AE-684F-8D70-650D26C5EABE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1" name="Textplatzhalter 4">
            <a:extLst>
              <a:ext uri="{FF2B5EF4-FFF2-40B4-BE49-F238E27FC236}">
                <a16:creationId xmlns:a16="http://schemas.microsoft.com/office/drawing/2014/main" id="{010F506D-515D-6F45-B56C-F262F2144494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169200" y="836206"/>
            <a:ext cx="3301151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endParaRPr lang="de-DE"/>
          </a:p>
        </p:txBody>
      </p:sp>
      <p:sp>
        <p:nvSpPr>
          <p:cNvPr id="17" name="Textplatzhalter 2">
            <a:extLst>
              <a:ext uri="{FF2B5EF4-FFF2-40B4-BE49-F238E27FC236}">
                <a16:creationId xmlns:a16="http://schemas.microsoft.com/office/drawing/2014/main" id="{9FCDE0B7-D249-D548-B43A-EE1C932A8DE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50825" y="1759808"/>
            <a:ext cx="4223947" cy="630314"/>
          </a:xfrm>
        </p:spPr>
        <p:txBody>
          <a:bodyPr>
            <a:noAutofit/>
          </a:bodyPr>
          <a:lstStyle>
            <a:lvl1pPr marL="0" indent="0">
              <a:buFont typeface="Arial" panose="020B0604020202020204" pitchFamily="34" charset="0"/>
              <a:buNone/>
              <a:defRPr sz="1400">
                <a:solidFill>
                  <a:srgbClr val="363636"/>
                </a:solidFill>
              </a:defRPr>
            </a:lvl1pPr>
            <a:lvl2pPr marL="180363" indent="0">
              <a:buNone/>
              <a:defRPr sz="1200"/>
            </a:lvl2pPr>
            <a:lvl3pPr marL="360000" indent="0">
              <a:buNone/>
              <a:defRPr sz="1200"/>
            </a:lvl3pPr>
            <a:lvl4pPr marL="540000" indent="0">
              <a:buNone/>
              <a:defRPr sz="1200"/>
            </a:lvl4pPr>
            <a:lvl5pPr marL="720000" indent="0">
              <a:buNone/>
              <a:defRPr sz="1200"/>
            </a:lvl5pPr>
          </a:lstStyle>
          <a:p>
            <a:pPr lvl="0"/>
            <a:r>
              <a:rPr lang="de-DE" err="1"/>
              <a:t>Lorem</a:t>
            </a:r>
            <a:r>
              <a:rPr lang="de-DE"/>
              <a:t> </a:t>
            </a:r>
            <a:r>
              <a:rPr lang="de-DE" err="1"/>
              <a:t>ipsum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 </a:t>
            </a:r>
            <a:r>
              <a:rPr lang="de-DE" err="1"/>
              <a:t>sit</a:t>
            </a:r>
            <a:r>
              <a:rPr lang="de-DE"/>
              <a:t> </a:t>
            </a:r>
            <a:r>
              <a:rPr lang="de-DE" err="1"/>
              <a:t>amet</a:t>
            </a:r>
            <a:r>
              <a:rPr lang="de-DE"/>
              <a:t>, </a:t>
            </a:r>
            <a:r>
              <a:rPr lang="de-DE" err="1"/>
              <a:t>consectetuer</a:t>
            </a:r>
            <a:r>
              <a:rPr lang="de-DE"/>
              <a:t> </a:t>
            </a:r>
            <a:r>
              <a:rPr lang="de-DE" err="1"/>
              <a:t>adipiscing</a:t>
            </a:r>
            <a:r>
              <a:rPr lang="de-DE"/>
              <a:t> </a:t>
            </a:r>
            <a:r>
              <a:rPr lang="de-DE" err="1"/>
              <a:t>elit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commodo </a:t>
            </a:r>
            <a:r>
              <a:rPr lang="de-DE" err="1"/>
              <a:t>ligula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 </a:t>
            </a:r>
            <a:r>
              <a:rPr lang="de-DE" err="1"/>
              <a:t>dolor</a:t>
            </a:r>
            <a:r>
              <a:rPr lang="de-DE"/>
              <a:t>. </a:t>
            </a:r>
            <a:r>
              <a:rPr lang="de-DE" err="1"/>
              <a:t>Aenean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. Cum </a:t>
            </a:r>
            <a:r>
              <a:rPr lang="de-DE" err="1"/>
              <a:t>sociis</a:t>
            </a:r>
            <a:r>
              <a:rPr lang="de-DE"/>
              <a:t> </a:t>
            </a:r>
            <a:r>
              <a:rPr lang="de-DE" err="1"/>
              <a:t>natoque</a:t>
            </a:r>
            <a:r>
              <a:rPr lang="de-DE"/>
              <a:t>.</a:t>
            </a:r>
          </a:p>
        </p:txBody>
      </p:sp>
      <p:sp>
        <p:nvSpPr>
          <p:cNvPr id="18" name="Textplatzhalter 5">
            <a:extLst>
              <a:ext uri="{FF2B5EF4-FFF2-40B4-BE49-F238E27FC236}">
                <a16:creationId xmlns:a16="http://schemas.microsoft.com/office/drawing/2014/main" id="{BFEDEC06-0317-9140-A049-F80952315FA2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50825" y="2529465"/>
            <a:ext cx="4223739" cy="1986077"/>
          </a:xfrm>
        </p:spPr>
        <p:txBody>
          <a:bodyPr>
            <a:noAutofit/>
          </a:bodyPr>
          <a:lstStyle>
            <a:lvl1pPr marL="171450" indent="-171450">
              <a:buClr>
                <a:srgbClr val="E9472D"/>
              </a:buClr>
              <a:buFont typeface="Arial" panose="020B0604020202020204" pitchFamily="34" charset="0"/>
              <a:buChar char="•"/>
              <a:defRPr sz="140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 err="1"/>
              <a:t>nascetur</a:t>
            </a:r>
            <a:r>
              <a:rPr lang="de-DE"/>
              <a:t> </a:t>
            </a:r>
            <a:r>
              <a:rPr lang="de-DE" err="1"/>
              <a:t>ridiculus</a:t>
            </a:r>
            <a:r>
              <a:rPr lang="de-DE"/>
              <a:t> </a:t>
            </a:r>
            <a:r>
              <a:rPr lang="de-DE" err="1"/>
              <a:t>mus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quam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, </a:t>
            </a:r>
            <a:r>
              <a:rPr lang="de-DE" err="1"/>
              <a:t>ultricies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pellentesque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, </a:t>
            </a:r>
            <a:r>
              <a:rPr lang="de-DE" err="1"/>
              <a:t>pretium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, </a:t>
            </a:r>
            <a:r>
              <a:rPr lang="de-DE" err="1"/>
              <a:t>sem</a:t>
            </a:r>
            <a:r>
              <a:rPr lang="de-DE"/>
              <a:t>. </a:t>
            </a:r>
          </a:p>
          <a:p>
            <a:pPr lvl="0"/>
            <a:r>
              <a:rPr lang="de-DE" err="1"/>
              <a:t>Nulla</a:t>
            </a:r>
            <a:r>
              <a:rPr lang="de-DE"/>
              <a:t> </a:t>
            </a:r>
            <a:r>
              <a:rPr lang="de-DE" err="1"/>
              <a:t>consequat</a:t>
            </a:r>
            <a:r>
              <a:rPr lang="de-DE"/>
              <a:t> </a:t>
            </a:r>
            <a:r>
              <a:rPr lang="de-DE" err="1"/>
              <a:t>massa</a:t>
            </a:r>
            <a:r>
              <a:rPr lang="de-DE"/>
              <a:t> </a:t>
            </a:r>
            <a:r>
              <a:rPr lang="de-DE" err="1"/>
              <a:t>quis</a:t>
            </a:r>
            <a:r>
              <a:rPr lang="de-DE"/>
              <a:t> </a:t>
            </a:r>
            <a:r>
              <a:rPr lang="de-DE" err="1"/>
              <a:t>enim</a:t>
            </a:r>
            <a:r>
              <a:rPr lang="de-DE"/>
              <a:t>. </a:t>
            </a:r>
            <a:r>
              <a:rPr lang="de-DE" err="1"/>
              <a:t>Donec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fringilla</a:t>
            </a:r>
            <a:r>
              <a:rPr lang="de-DE"/>
              <a:t> </a:t>
            </a:r>
            <a:r>
              <a:rPr lang="de-DE" err="1"/>
              <a:t>vel</a:t>
            </a:r>
            <a:r>
              <a:rPr lang="de-DE"/>
              <a:t>, </a:t>
            </a:r>
            <a:r>
              <a:rPr lang="de-DE" err="1"/>
              <a:t>aliquet</a:t>
            </a:r>
            <a:r>
              <a:rPr lang="de-DE"/>
              <a:t> </a:t>
            </a:r>
            <a:r>
              <a:rPr lang="de-DE" err="1"/>
              <a:t>nec</a:t>
            </a:r>
            <a:r>
              <a:rPr lang="de-DE"/>
              <a:t>, </a:t>
            </a:r>
            <a:r>
              <a:rPr lang="de-DE" err="1"/>
              <a:t>vulputate</a:t>
            </a:r>
            <a:r>
              <a:rPr lang="de-DE"/>
              <a:t> </a:t>
            </a:r>
            <a:r>
              <a:rPr lang="de-DE" err="1"/>
              <a:t>eget</a:t>
            </a:r>
            <a:r>
              <a:rPr lang="de-DE"/>
              <a:t>, </a:t>
            </a:r>
            <a:r>
              <a:rPr lang="de-DE" err="1"/>
              <a:t>arcu</a:t>
            </a:r>
            <a:r>
              <a:rPr lang="de-DE"/>
              <a:t>. </a:t>
            </a:r>
          </a:p>
          <a:p>
            <a:pPr lvl="0"/>
            <a:r>
              <a:rPr lang="de-DE"/>
              <a:t>In </a:t>
            </a:r>
            <a:r>
              <a:rPr lang="de-DE" err="1"/>
              <a:t>enim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, </a:t>
            </a:r>
            <a:r>
              <a:rPr lang="de-DE" err="1"/>
              <a:t>rhoncus</a:t>
            </a:r>
            <a:r>
              <a:rPr lang="de-DE"/>
              <a:t> </a:t>
            </a:r>
            <a:r>
              <a:rPr lang="de-DE" err="1"/>
              <a:t>ut</a:t>
            </a:r>
            <a:r>
              <a:rPr lang="de-DE"/>
              <a:t>, </a:t>
            </a:r>
            <a:r>
              <a:rPr lang="de-DE" err="1"/>
              <a:t>imperdiet</a:t>
            </a:r>
            <a:r>
              <a:rPr lang="de-DE"/>
              <a:t> a, </a:t>
            </a:r>
            <a:r>
              <a:rPr lang="de-DE" err="1"/>
              <a:t>venenatis</a:t>
            </a:r>
            <a:r>
              <a:rPr lang="de-DE"/>
              <a:t> </a:t>
            </a:r>
            <a:r>
              <a:rPr lang="de-DE" err="1"/>
              <a:t>vitae</a:t>
            </a:r>
            <a:r>
              <a:rPr lang="de-DE"/>
              <a:t> </a:t>
            </a:r>
            <a:r>
              <a:rPr lang="de-DE" err="1"/>
              <a:t>justo</a:t>
            </a:r>
            <a:r>
              <a:rPr lang="de-DE"/>
              <a:t>.</a:t>
            </a:r>
          </a:p>
          <a:p>
            <a:pPr lvl="0"/>
            <a:r>
              <a:rPr lang="de-DE" err="1"/>
              <a:t>Nullam</a:t>
            </a:r>
            <a:r>
              <a:rPr lang="de-DE"/>
              <a:t> </a:t>
            </a:r>
            <a:r>
              <a:rPr lang="de-DE" err="1"/>
              <a:t>dictum</a:t>
            </a:r>
            <a:r>
              <a:rPr lang="de-DE"/>
              <a:t> </a:t>
            </a:r>
            <a:r>
              <a:rPr lang="de-DE" err="1"/>
              <a:t>felis</a:t>
            </a:r>
            <a:r>
              <a:rPr lang="de-DE"/>
              <a:t> </a:t>
            </a:r>
            <a:r>
              <a:rPr lang="de-DE" err="1"/>
              <a:t>eu</a:t>
            </a:r>
            <a:r>
              <a:rPr lang="de-DE"/>
              <a:t> </a:t>
            </a:r>
            <a:r>
              <a:rPr lang="de-DE" err="1"/>
              <a:t>pede</a:t>
            </a:r>
            <a:r>
              <a:rPr lang="de-DE"/>
              <a:t> </a:t>
            </a:r>
            <a:r>
              <a:rPr lang="de-DE" err="1"/>
              <a:t>mollis</a:t>
            </a:r>
            <a:r>
              <a:rPr lang="de-DE"/>
              <a:t> </a:t>
            </a:r>
            <a:r>
              <a:rPr lang="de-DE" err="1"/>
              <a:t>pretium</a:t>
            </a:r>
            <a:r>
              <a:rPr lang="de-DE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2500269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5602">
          <p15:clr>
            <a:srgbClr val="FBAE40"/>
          </p15:clr>
        </p15:guide>
        <p15:guide id="3" pos="158">
          <p15:clr>
            <a:srgbClr val="FBAE40"/>
          </p15:clr>
        </p15:guide>
        <p15:guide id="4" orient="horz" pos="1620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nsprechpartner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21" name="Grafik 20" descr="Ein Bild, das Person, Anzug, Mann, draußen enthält.&#10;&#10;Automatisch generierte Beschreibung">
            <a:extLst>
              <a:ext uri="{FF2B5EF4-FFF2-40B4-BE49-F238E27FC236}">
                <a16:creationId xmlns:a16="http://schemas.microsoft.com/office/drawing/2014/main" id="{4EA4C91F-BA99-2845-A51E-BA1D3D6E1223}"/>
              </a:ext>
            </a:extLst>
          </p:cNvPr>
          <p:cNvPicPr>
            <a:picLocks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97" t="4000" r="27587" b="32000"/>
          <a:stretch/>
        </p:blipFill>
        <p:spPr>
          <a:xfrm>
            <a:off x="322968" y="1635565"/>
            <a:ext cx="1509663" cy="1509664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504A2E2-2219-B348-9100-ED7D2C6DC7D7}"/>
              </a:ext>
            </a:extLst>
          </p:cNvPr>
          <p:cNvPicPr>
            <a:picLocks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0" t="2308" r="99" b="10341"/>
          <a:stretch/>
        </p:blipFill>
        <p:spPr>
          <a:xfrm>
            <a:off x="2615694" y="1635565"/>
            <a:ext cx="1509663" cy="1509664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AED7367-CA5B-224F-BE84-698E8C93D18C}"/>
              </a:ext>
            </a:extLst>
          </p:cNvPr>
          <p:cNvPicPr>
            <a:picLocks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25" t="842" r="1825" b="11807"/>
          <a:stretch/>
        </p:blipFill>
        <p:spPr>
          <a:xfrm>
            <a:off x="4908420" y="1635564"/>
            <a:ext cx="1509663" cy="150966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C2963EF4-FBC2-B54A-84F2-87370A63FA8E}"/>
              </a:ext>
            </a:extLst>
          </p:cNvPr>
          <p:cNvPicPr>
            <a:picLocks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09" r="-1052" b="7558"/>
          <a:stretch/>
        </p:blipFill>
        <p:spPr>
          <a:xfrm>
            <a:off x="7164289" y="1635563"/>
            <a:ext cx="1546522" cy="1546523"/>
          </a:xfrm>
          <a:prstGeom prst="rect">
            <a:avLst/>
          </a:prstGeom>
        </p:spPr>
      </p:pic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CBCB1E2D-8826-E34E-9208-3C021168EB9B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22965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Jörg Pfannenberg</a:t>
            </a:r>
          </a:p>
          <a:p>
            <a:pPr lvl="0"/>
            <a:endParaRPr lang="de-DE"/>
          </a:p>
        </p:txBody>
      </p:sp>
      <p:sp>
        <p:nvSpPr>
          <p:cNvPr id="27" name="Textplatzhalter 6">
            <a:extLst>
              <a:ext uri="{FF2B5EF4-FFF2-40B4-BE49-F238E27FC236}">
                <a16:creationId xmlns:a16="http://schemas.microsoft.com/office/drawing/2014/main" id="{9AA71356-52DF-A14F-83B4-59500813AA7A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22965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40598306-B78C-374F-A477-4A5BD33130E8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22965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46FD54F6-9022-F94D-8956-401B8D7C2C35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617278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Arne </a:t>
            </a:r>
            <a:r>
              <a:rPr lang="de-DE" err="1"/>
              <a:t>Borgards</a:t>
            </a:r>
            <a:endParaRPr lang="de-DE"/>
          </a:p>
          <a:p>
            <a:pPr lvl="0"/>
            <a:endParaRPr lang="de-DE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75915ADF-87D2-054D-9557-411622E00969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2617278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A4616E24-B97A-BE4F-89A7-ACFDE21D2B84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2617278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Geschäftsführer</a:t>
            </a:r>
          </a:p>
        </p:txBody>
      </p:sp>
      <p:sp>
        <p:nvSpPr>
          <p:cNvPr id="32" name="Textplatzhalter 2">
            <a:extLst>
              <a:ext uri="{FF2B5EF4-FFF2-40B4-BE49-F238E27FC236}">
                <a16:creationId xmlns:a16="http://schemas.microsoft.com/office/drawing/2014/main" id="{0C3420FF-04C2-6A4C-9FE9-F2006BD8B569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911591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Jochen Kirchhof</a:t>
            </a:r>
          </a:p>
          <a:p>
            <a:pPr lvl="0"/>
            <a:endParaRPr lang="de-DE"/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9D1F0091-C4A7-5D43-8363-3DAC6A2E606B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4911591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8EDEA64-AA10-E248-A6E0-D637A17555DA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4911591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Kreation</a:t>
            </a:r>
          </a:p>
        </p:txBody>
      </p:sp>
      <p:sp>
        <p:nvSpPr>
          <p:cNvPr id="35" name="Textplatzhalter 2">
            <a:extLst>
              <a:ext uri="{FF2B5EF4-FFF2-40B4-BE49-F238E27FC236}">
                <a16:creationId xmlns:a16="http://schemas.microsoft.com/office/drawing/2014/main" id="{95ABACEC-683A-2043-A6E2-35F3A31F47BA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7172653" y="3289300"/>
            <a:ext cx="1509662" cy="239151"/>
          </a:xfrm>
        </p:spPr>
        <p:txBody>
          <a:bodyPr>
            <a:normAutofit/>
          </a:bodyPr>
          <a:lstStyle>
            <a:lvl1pPr marL="0" indent="0" algn="ctr">
              <a:buNone/>
              <a:defRPr sz="1200" b="1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Jan Gill</a:t>
            </a:r>
          </a:p>
        </p:txBody>
      </p:sp>
      <p:sp>
        <p:nvSpPr>
          <p:cNvPr id="36" name="Textplatzhalter 6">
            <a:extLst>
              <a:ext uri="{FF2B5EF4-FFF2-40B4-BE49-F238E27FC236}">
                <a16:creationId xmlns:a16="http://schemas.microsoft.com/office/drawing/2014/main" id="{852D787A-1E47-C749-9A1A-03F2B0420B7E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172653" y="3891438"/>
            <a:ext cx="1509663" cy="384175"/>
          </a:xfrm>
        </p:spPr>
        <p:txBody>
          <a:bodyPr>
            <a:noAutofit/>
          </a:bodyPr>
          <a:lstStyle>
            <a:lvl1pPr marL="0" indent="0" algn="ctr">
              <a:buNone/>
              <a:defRPr sz="1000">
                <a:solidFill>
                  <a:srgbClr val="363636"/>
                </a:solidFill>
              </a:defRPr>
            </a:lvl1pPr>
            <a:lvl2pPr marL="180363" indent="0" algn="ctr">
              <a:buNone/>
              <a:defRPr sz="1000"/>
            </a:lvl2pPr>
            <a:lvl3pPr marL="360000" indent="0" algn="ctr">
              <a:buNone/>
              <a:defRPr sz="1000"/>
            </a:lvl3pPr>
            <a:lvl4pPr marL="540000" indent="0" algn="ctr">
              <a:buNone/>
              <a:defRPr sz="1000"/>
            </a:lvl4pPr>
            <a:lvl5pPr marL="720000" indent="0" algn="ctr">
              <a:buNone/>
              <a:defRPr sz="1000"/>
            </a:lvl5pPr>
          </a:lstStyle>
          <a:p>
            <a:pPr lvl="0"/>
            <a:r>
              <a:rPr lang="de-DE"/>
              <a:t>Tätigkeit 1, Tätigkeit 2, Tätigkeit 3, Tätigkeit 4</a:t>
            </a:r>
          </a:p>
        </p:txBody>
      </p:sp>
      <p:sp>
        <p:nvSpPr>
          <p:cNvPr id="37" name="Textplatzhalter 2">
            <a:extLst>
              <a:ext uri="{FF2B5EF4-FFF2-40B4-BE49-F238E27FC236}">
                <a16:creationId xmlns:a16="http://schemas.microsoft.com/office/drawing/2014/main" id="{705B98E9-CCB1-AF4F-BB4C-853A0A65C56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7172653" y="3527588"/>
            <a:ext cx="1509662" cy="254717"/>
          </a:xfrm>
        </p:spPr>
        <p:txBody>
          <a:bodyPr>
            <a:normAutofit/>
          </a:bodyPr>
          <a:lstStyle>
            <a:lvl1pPr marL="0" indent="0" algn="ctr">
              <a:buNone/>
              <a:defRPr sz="1200" b="0">
                <a:solidFill>
                  <a:srgbClr val="363636"/>
                </a:solidFill>
              </a:defRPr>
            </a:lvl1pPr>
          </a:lstStyle>
          <a:p>
            <a:pPr lvl="0"/>
            <a:r>
              <a:rPr lang="de-DE"/>
              <a:t>Seniorberatung</a:t>
            </a:r>
          </a:p>
        </p:txBody>
      </p:sp>
      <p:sp>
        <p:nvSpPr>
          <p:cNvPr id="39" name="Textplatzhalter 4">
            <a:extLst>
              <a:ext uri="{FF2B5EF4-FFF2-40B4-BE49-F238E27FC236}">
                <a16:creationId xmlns:a16="http://schemas.microsoft.com/office/drawing/2014/main" id="{AB69AB11-CA7A-5943-8543-DE21D65CEB60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48379103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Bildplatzhalter 8">
            <a:extLst>
              <a:ext uri="{FF2B5EF4-FFF2-40B4-BE49-F238E27FC236}">
                <a16:creationId xmlns:a16="http://schemas.microsoft.com/office/drawing/2014/main" id="{314315B3-64E7-8D43-A277-3746F409BFB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72" b="159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DC815E34-3154-B946-BB00-53352CA2418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09295F06-77F6-434A-AFA8-53E3FF775396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sp>
        <p:nvSpPr>
          <p:cNvPr id="28" name="Textplatzhalter 2">
            <a:extLst>
              <a:ext uri="{FF2B5EF4-FFF2-40B4-BE49-F238E27FC236}">
                <a16:creationId xmlns:a16="http://schemas.microsoft.com/office/drawing/2014/main" id="{00500DEC-430D-4348-A851-9113364A978F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A91B0C50-1C9D-DD41-A2CC-AAE0C7E704C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</p:spTree>
    <p:extLst>
      <p:ext uri="{BB962C8B-B14F-4D97-AF65-F5344CB8AC3E}">
        <p14:creationId xmlns:p14="http://schemas.microsoft.com/office/powerpoint/2010/main" val="6540575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 Hintergrund bla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platzhalter 2">
            <a:extLst>
              <a:ext uri="{FF2B5EF4-FFF2-40B4-BE49-F238E27FC236}">
                <a16:creationId xmlns:a16="http://schemas.microsoft.com/office/drawing/2014/main" id="{FDE10D94-D7BB-7046-ACDD-732ABA626C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1" name="Textplatzhalter 2">
            <a:extLst>
              <a:ext uri="{FF2B5EF4-FFF2-40B4-BE49-F238E27FC236}">
                <a16:creationId xmlns:a16="http://schemas.microsoft.com/office/drawing/2014/main" id="{8569A8CB-5385-8949-AC15-9A81302C6DD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B8D43AF-C51D-B744-9566-235C323286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2B949D84-4F7D-BD4C-9D69-61B8482F232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50825" y="165108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Rechteck 18">
            <a:extLst>
              <a:ext uri="{FF2B5EF4-FFF2-40B4-BE49-F238E27FC236}">
                <a16:creationId xmlns:a16="http://schemas.microsoft.com/office/drawing/2014/main" id="{FBC2251C-B3F7-5D40-8F1C-7E2236732877}"/>
              </a:ext>
            </a:extLst>
          </p:cNvPr>
          <p:cNvSpPr/>
          <p:nvPr userDrawn="1"/>
        </p:nvSpPr>
        <p:spPr>
          <a:xfrm>
            <a:off x="0" y="1215471"/>
            <a:ext cx="9144000" cy="3677295"/>
          </a:xfrm>
          <a:prstGeom prst="rect">
            <a:avLst/>
          </a:prstGeom>
          <a:solidFill>
            <a:schemeClr val="accent4">
              <a:alpha val="19809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0" name="Foliennummernplatzhalter 6">
            <a:extLst>
              <a:ext uri="{FF2B5EF4-FFF2-40B4-BE49-F238E27FC236}">
                <a16:creationId xmlns:a16="http://schemas.microsoft.com/office/drawing/2014/main" id="{B76126F3-C517-D74A-9103-FC59950937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96941" y="4876800"/>
            <a:ext cx="586408" cy="266699"/>
          </a:xfrm>
        </p:spPr>
        <p:txBody>
          <a:bodyPr/>
          <a:lstStyle>
            <a:lvl1pPr>
              <a:defRPr b="1">
                <a:solidFill>
                  <a:srgbClr val="E9472D"/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C5E5F618-6721-4F44-B182-13AFDEF7B5E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74" b="-74"/>
          <a:stretch/>
        </p:blipFill>
        <p:spPr>
          <a:xfrm>
            <a:off x="251317" y="2512063"/>
            <a:ext cx="1080000" cy="1080000"/>
          </a:xfrm>
          <a:prstGeom prst="rect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21C38E87-463A-9F42-BA45-055FE0538D8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01972" y="2512063"/>
            <a:ext cx="1080000" cy="1080000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313F8244-7170-D740-BDC7-F7C34FFF94F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00" t="2028" r="10200" b="18370"/>
          <a:stretch/>
        </p:blipFill>
        <p:spPr>
          <a:xfrm>
            <a:off x="3552627" y="2512063"/>
            <a:ext cx="1080000" cy="1080000"/>
          </a:xfrm>
          <a:prstGeom prst="rect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60A77947-26E1-DF43-94A2-87794CCA0B9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27" t="5063" b="5063"/>
          <a:stretch/>
        </p:blipFill>
        <p:spPr>
          <a:xfrm>
            <a:off x="6853935" y="2512063"/>
            <a:ext cx="1080000" cy="1080000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DC532F9E-3342-8F4B-9D4B-0A32285E7A4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3" t="2539" r="-69" b="3694"/>
          <a:stretch/>
        </p:blipFill>
        <p:spPr>
          <a:xfrm>
            <a:off x="251317" y="3690326"/>
            <a:ext cx="1080000" cy="1080000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6F437E1B-5717-A241-9399-7570DEEEE3C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3" t="4667" r="3363" b="2059"/>
          <a:stretch/>
        </p:blipFill>
        <p:spPr>
          <a:xfrm>
            <a:off x="1901972" y="3696984"/>
            <a:ext cx="1080000" cy="1080000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67F9C605-C8C3-084C-A95C-72ADF3FF6C4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9" t="4649" r="1987" b="8067"/>
          <a:stretch/>
        </p:blipFill>
        <p:spPr>
          <a:xfrm>
            <a:off x="3552627" y="3696984"/>
            <a:ext cx="1080000" cy="1080000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0998A1CC-C5C0-F646-A256-950B0FF4064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921" b="9921"/>
          <a:stretch/>
        </p:blipFill>
        <p:spPr>
          <a:xfrm>
            <a:off x="1902171" y="1314000"/>
            <a:ext cx="1079204" cy="1079204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E94BA3C8-0857-1746-8648-860356E2459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62" b="5362"/>
          <a:stretch/>
        </p:blipFill>
        <p:spPr>
          <a:xfrm>
            <a:off x="3553024" y="1327938"/>
            <a:ext cx="1079204" cy="1079204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CD831C6-5D9A-A941-89BE-1E0C1B31816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0" r="251" b="8861"/>
          <a:stretch/>
        </p:blipFill>
        <p:spPr>
          <a:xfrm>
            <a:off x="5203877" y="1327938"/>
            <a:ext cx="1079204" cy="1079204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C9D48BF1-0CD2-C947-930E-964BF91FC0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-262" b="10455"/>
          <a:stretch/>
        </p:blipFill>
        <p:spPr>
          <a:xfrm>
            <a:off x="6854731" y="1324782"/>
            <a:ext cx="1079204" cy="1079204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61C99F20-E2A5-AD4F-8A1C-755C76A2DDC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6" b="6346"/>
          <a:stretch/>
        </p:blipFill>
        <p:spPr>
          <a:xfrm>
            <a:off x="251317" y="1315494"/>
            <a:ext cx="1079205" cy="1079205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CE684E4A-4DC6-614B-A057-27D308C4C0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8" t="4116" r="10789" b="8852"/>
          <a:stretch/>
        </p:blipFill>
        <p:spPr>
          <a:xfrm>
            <a:off x="5203282" y="3696984"/>
            <a:ext cx="1080000" cy="1080000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6305ACA8-B069-114D-A1D9-B838491C986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5" t="5533" r="4402" b="5533"/>
          <a:stretch/>
        </p:blipFill>
        <p:spPr>
          <a:xfrm>
            <a:off x="5203282" y="2512063"/>
            <a:ext cx="1080000" cy="1080000"/>
          </a:xfrm>
          <a:prstGeom prst="rect">
            <a:avLst/>
          </a:prstGeom>
        </p:spPr>
      </p:pic>
      <p:sp>
        <p:nvSpPr>
          <p:cNvPr id="32" name="Textplatzhalter 4">
            <a:extLst>
              <a:ext uri="{FF2B5EF4-FFF2-40B4-BE49-F238E27FC236}">
                <a16:creationId xmlns:a16="http://schemas.microsoft.com/office/drawing/2014/main" id="{87F02CED-AED9-6A40-963B-E92065C83180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69200" y="410400"/>
            <a:ext cx="2739600" cy="369332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2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</p:spTree>
    <p:extLst>
      <p:ext uri="{BB962C8B-B14F-4D97-AF65-F5344CB8AC3E}">
        <p14:creationId xmlns:p14="http://schemas.microsoft.com/office/powerpoint/2010/main" val="134861441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158">
          <p15:clr>
            <a:srgbClr val="FBAE40"/>
          </p15:clr>
        </p15:guide>
        <p15:guide id="3" orient="horz" pos="1620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 descr="Ein Bild, das draußen, Gebäude, Himmel, Straße enthält.&#10;&#10;Automatisch generierte Beschreibung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145" b="25145"/>
          <a:stretch>
            <a:fillRect/>
          </a:stretch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7DA1536B-380A-894B-B8CA-8C5A3E6039DD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57714364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 userDrawn="1">
          <p15:clr>
            <a:srgbClr val="FBAE40"/>
          </p15:clr>
        </p15:guide>
        <p15:guide id="2" pos="2880" userDrawn="1">
          <p15:clr>
            <a:srgbClr val="FBAE40"/>
          </p15:clr>
        </p15:guide>
        <p15:guide id="3" pos="136" userDrawn="1">
          <p15:clr>
            <a:srgbClr val="FBAE40"/>
          </p15:clr>
        </p15:guide>
        <p15:guide id="4" pos="5602" userDrawn="1">
          <p15:clr>
            <a:srgbClr val="FBAE40"/>
          </p15:clr>
        </p15:guide>
        <p15:guide id="5" orient="horz" pos="259" userDrawn="1">
          <p15:clr>
            <a:srgbClr val="FBAE40"/>
          </p15:clr>
        </p15:guide>
        <p15:guide id="6" orient="horz" pos="1620" userDrawn="1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997FB4AA-038E-824A-874F-C6E07DB751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6" b="46764"/>
          <a:stretch/>
        </p:blipFill>
        <p:spPr>
          <a:xfrm>
            <a:off x="0" y="2571750"/>
            <a:ext cx="9144000" cy="2571750"/>
          </a:xfrm>
          <a:prstGeom prst="rect">
            <a:avLst/>
          </a:prstGeom>
        </p:spPr>
      </p:pic>
      <p:cxnSp>
        <p:nvCxnSpPr>
          <p:cNvPr id="8" name="Gerade Verbindung 7">
            <a:extLst>
              <a:ext uri="{FF2B5EF4-FFF2-40B4-BE49-F238E27FC236}">
                <a16:creationId xmlns:a16="http://schemas.microsoft.com/office/drawing/2014/main" id="{E3096C46-AE3A-524B-9BA3-F6355FA301C3}"/>
              </a:ext>
            </a:extLst>
          </p:cNvPr>
          <p:cNvCxnSpPr/>
          <p:nvPr userDrawn="1"/>
        </p:nvCxnSpPr>
        <p:spPr>
          <a:xfrm>
            <a:off x="0" y="5017500"/>
            <a:ext cx="5976664" cy="0"/>
          </a:xfrm>
          <a:prstGeom prst="line">
            <a:avLst/>
          </a:prstGeom>
          <a:ln w="254000">
            <a:solidFill>
              <a:srgbClr val="E9472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platzhalter 2">
            <a:extLst>
              <a:ext uri="{FF2B5EF4-FFF2-40B4-BE49-F238E27FC236}">
                <a16:creationId xmlns:a16="http://schemas.microsoft.com/office/drawing/2014/main" id="{5FD58458-3866-1640-9045-53E617739EC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16" name="Textplatzhalter 2">
            <a:extLst>
              <a:ext uri="{FF2B5EF4-FFF2-40B4-BE49-F238E27FC236}">
                <a16:creationId xmlns:a16="http://schemas.microsoft.com/office/drawing/2014/main" id="{D6A91FD1-502A-A84E-964A-0BE6AAE2807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9A8460AD-DA64-404F-9AD2-111FEA4535C9}"/>
              </a:ext>
            </a:extLst>
          </p:cNvPr>
          <p:cNvGrpSpPr/>
          <p:nvPr userDrawn="1"/>
        </p:nvGrpSpPr>
        <p:grpSpPr>
          <a:xfrm>
            <a:off x="223968" y="2016732"/>
            <a:ext cx="2008041" cy="290643"/>
            <a:chOff x="797455" y="2036138"/>
            <a:chExt cx="2008041" cy="290643"/>
          </a:xfrm>
        </p:grpSpPr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1E9F1185-9C92-4946-920A-5C5DD96C089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455" y="2036138"/>
              <a:ext cx="288000" cy="288000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62F0434A-5E9F-A94D-A2F0-068D105F657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7496" y="2036138"/>
              <a:ext cx="288000" cy="288000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8A06D159-FEA8-EA4D-ACDD-8A634B12F0D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72396" y="2036138"/>
              <a:ext cx="288000" cy="288000"/>
            </a:xfrm>
            <a:prstGeom prst="rect">
              <a:avLst/>
            </a:prstGeom>
          </p:spPr>
        </p:pic>
        <p:pic>
          <p:nvPicPr>
            <p:cNvPr id="27" name="Grafik 26" descr="Ein Bild, das Text, ClipArt enthält.&#10;&#10;Automatisch generierte Beschreibung">
              <a:extLst>
                <a:ext uri="{FF2B5EF4-FFF2-40B4-BE49-F238E27FC236}">
                  <a16:creationId xmlns:a16="http://schemas.microsoft.com/office/drawing/2014/main" id="{CDEABC1A-6232-504F-857D-8F441A8527D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82198" y="2036138"/>
              <a:ext cx="288000" cy="288000"/>
            </a:xfrm>
            <a:prstGeom prst="rect">
              <a:avLst/>
            </a:prstGeom>
          </p:spPr>
        </p:pic>
        <p:pic>
          <p:nvPicPr>
            <p:cNvPr id="28" name="Grafik 27" descr="Ein Bild, das ClipArt enthält.&#10;&#10;Automatisch generierte Beschreibung">
              <a:extLst>
                <a:ext uri="{FF2B5EF4-FFF2-40B4-BE49-F238E27FC236}">
                  <a16:creationId xmlns:a16="http://schemas.microsoft.com/office/drawing/2014/main" id="{4DD44EF3-20EC-774A-968B-F94DD9F24CC4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7297" y="2036138"/>
              <a:ext cx="288000" cy="288000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C13D39C-5FFE-944A-A044-9FC431EEE2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1142555" y="2044238"/>
              <a:ext cx="282543" cy="282543"/>
            </a:xfrm>
            <a:prstGeom prst="rect">
              <a:avLst/>
            </a:prstGeom>
          </p:spPr>
        </p:pic>
      </p:grpSp>
      <p:sp>
        <p:nvSpPr>
          <p:cNvPr id="33" name="Textplatzhalter 2">
            <a:extLst>
              <a:ext uri="{FF2B5EF4-FFF2-40B4-BE49-F238E27FC236}">
                <a16:creationId xmlns:a16="http://schemas.microsoft.com/office/drawing/2014/main" id="{787667B4-90CA-3A41-9B8D-9CBFB1152A0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23968" y="1218360"/>
            <a:ext cx="363651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Max Mustermann, Erika Mustermann</a:t>
            </a:r>
            <a:b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und das Team von JP KOM</a:t>
            </a:r>
          </a:p>
        </p:txBody>
      </p:sp>
      <p:sp>
        <p:nvSpPr>
          <p:cNvPr id="34" name="Textplatzhalter 2">
            <a:extLst>
              <a:ext uri="{FF2B5EF4-FFF2-40B4-BE49-F238E27FC236}">
                <a16:creationId xmlns:a16="http://schemas.microsoft.com/office/drawing/2014/main" id="{FE38F21F-A271-9346-A044-CE15409A94B5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223968" y="1755570"/>
            <a:ext cx="3636514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sz="1200" b="0">
                <a:solidFill>
                  <a:srgbClr val="E9472D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2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Lassen Sie uns in Kontakt bleiben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BCEF45E7-1896-094E-99C1-5A1F9769ACD4}"/>
              </a:ext>
            </a:extLst>
          </p:cNvPr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9355" y="267138"/>
            <a:ext cx="1508822" cy="828092"/>
          </a:xfrm>
          <a:prstGeom prst="rect">
            <a:avLst/>
          </a:prstGeom>
        </p:spPr>
      </p:pic>
      <p:sp>
        <p:nvSpPr>
          <p:cNvPr id="18" name="Textplatzhalter 4">
            <a:extLst>
              <a:ext uri="{FF2B5EF4-FFF2-40B4-BE49-F238E27FC236}">
                <a16:creationId xmlns:a16="http://schemas.microsoft.com/office/drawing/2014/main" id="{B9F0BFF3-63F9-114E-8686-807BBCDA74CA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169200" y="399600"/>
            <a:ext cx="2524272" cy="492443"/>
          </a:xfrm>
          <a:solidFill>
            <a:srgbClr val="E9472D"/>
          </a:solidFill>
        </p:spPr>
        <p:txBody>
          <a:bodyPr wrap="none" lIns="72000">
            <a:spAutoFit/>
          </a:bodyPr>
          <a:lstStyle>
            <a:lvl1pPr marL="0" indent="0"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Vielen Dank!</a:t>
            </a:r>
          </a:p>
        </p:txBody>
      </p:sp>
    </p:spTree>
    <p:extLst>
      <p:ext uri="{BB962C8B-B14F-4D97-AF65-F5344CB8AC3E}">
        <p14:creationId xmlns:p14="http://schemas.microsoft.com/office/powerpoint/2010/main" val="243637722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072">
          <p15:clr>
            <a:srgbClr val="FBAE40"/>
          </p15:clr>
        </p15:guide>
        <p15:guide id="2" pos="2880">
          <p15:clr>
            <a:srgbClr val="FBAE40"/>
          </p15:clr>
        </p15:guide>
        <p15:guide id="3" pos="136">
          <p15:clr>
            <a:srgbClr val="FBAE40"/>
          </p15:clr>
        </p15:guide>
        <p15:guide id="4" pos="5602">
          <p15:clr>
            <a:srgbClr val="FBAE40"/>
          </p15:clr>
        </p15:guide>
        <p15:guide id="5" orient="horz" pos="259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3" y="1419224"/>
            <a:ext cx="8642351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E6AFB5A-6452-D448-B39B-FC0B3E66F63B}" type="datetime1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313048687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50824" y="1419224"/>
            <a:ext cx="4176713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716463" y="1419224"/>
            <a:ext cx="4176712" cy="3313113"/>
          </a:xfrm>
        </p:spPr>
        <p:txBody>
          <a:bodyPr>
            <a:normAutofit/>
          </a:bodyPr>
          <a:lstStyle>
            <a:lvl1pPr>
              <a:defRPr sz="1400"/>
            </a:lvl1pPr>
            <a:lvl2pPr>
              <a:defRPr sz="1400"/>
            </a:lvl2pPr>
            <a:lvl3pPr>
              <a:defRPr sz="1100"/>
            </a:lvl3pPr>
            <a:lvl4pPr>
              <a:defRPr sz="1100"/>
            </a:lvl4pPr>
            <a:lvl5pPr>
              <a:defRPr sz="11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F4BA671C-917C-3944-B449-4744F8FABB11}" type="datetime1">
              <a:rPr lang="de-DE" smtClean="0"/>
              <a:t>19.03.2024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  <p:sp>
        <p:nvSpPr>
          <p:cNvPr id="9" name="Textplatzhalter 8"/>
          <p:cNvSpPr>
            <a:spLocks noGrp="1"/>
          </p:cNvSpPr>
          <p:nvPr>
            <p:ph type="body" sz="quarter" idx="13" hasCustomPrompt="1"/>
          </p:nvPr>
        </p:nvSpPr>
        <p:spPr>
          <a:xfrm>
            <a:off x="250825" y="123478"/>
            <a:ext cx="7201495" cy="216247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2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180363" indent="0">
              <a:buNone/>
              <a:defRPr/>
            </a:lvl2pPr>
            <a:lvl3pPr marL="360000" indent="0">
              <a:buNone/>
              <a:defRPr/>
            </a:lvl3pPr>
            <a:lvl4pPr marL="540000" indent="0">
              <a:buNone/>
              <a:defRPr/>
            </a:lvl4pPr>
            <a:lvl5pPr marL="720000" indent="0">
              <a:buNone/>
              <a:defRPr/>
            </a:lvl5pPr>
          </a:lstStyle>
          <a:p>
            <a:pPr lvl="0"/>
            <a:r>
              <a:rPr lang="de-DE"/>
              <a:t>Dachzeile</a:t>
            </a:r>
          </a:p>
        </p:txBody>
      </p:sp>
    </p:spTree>
    <p:extLst>
      <p:ext uri="{BB962C8B-B14F-4D97-AF65-F5344CB8AC3E}">
        <p14:creationId xmlns:p14="http://schemas.microsoft.com/office/powerpoint/2010/main" val="118966152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1744A6-6F28-B249-AFDD-824C81CE735E}" type="datetime1">
              <a:rPr lang="de-DE" smtClean="0"/>
              <a:t>19.03.2024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1192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5" r="634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7D6F871F-ACCD-9C40-ADCD-0D797466FB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0281527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26" r="6126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AA2A176B-EC55-714B-BDFD-3AE218378C1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593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platzhalter 8">
            <a:extLst>
              <a:ext uri="{FF2B5EF4-FFF2-40B4-BE49-F238E27FC236}">
                <a16:creationId xmlns:a16="http://schemas.microsoft.com/office/drawing/2014/main" id="{F1B2F352-CE63-6B40-8FF9-48B87C679E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5" r="6195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78C8672-0A14-9C4F-8128-3C5FAF0F6A3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625" y="247395"/>
            <a:ext cx="1508822" cy="828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22883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elfolie-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Bildplatzhalter 8">
            <a:extLst>
              <a:ext uri="{FF2B5EF4-FFF2-40B4-BE49-F238E27FC236}">
                <a16:creationId xmlns:a16="http://schemas.microsoft.com/office/drawing/2014/main" id="{3F462A25-026C-7C44-87A9-116128DAF70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78" b="2478"/>
          <a:stretch/>
        </p:blipFill>
        <p:spPr>
          <a:xfrm>
            <a:off x="215009" y="250372"/>
            <a:ext cx="8677438" cy="4642756"/>
          </a:xfrm>
          <a:prstGeom prst="rect">
            <a:avLst/>
          </a:prstGeom>
        </p:spPr>
      </p:pic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platzhalter 2">
            <a:extLst>
              <a:ext uri="{FF2B5EF4-FFF2-40B4-BE49-F238E27FC236}">
                <a16:creationId xmlns:a16="http://schemas.microsoft.com/office/drawing/2014/main" id="{71B98B3E-65C5-4347-9AE4-685F885624E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23825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7824C4AE-A973-164B-A6D4-464DE8264F51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3605781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Titelfolie</a:t>
            </a:r>
          </a:p>
        </p:txBody>
      </p:sp>
      <p:sp>
        <p:nvSpPr>
          <p:cNvPr id="20" name="Textplatzhalter 2">
            <a:extLst>
              <a:ext uri="{FF2B5EF4-FFF2-40B4-BE49-F238E27FC236}">
                <a16:creationId xmlns:a16="http://schemas.microsoft.com/office/drawing/2014/main" id="{ED2A935E-36F9-8C45-9E3D-D3872FC56D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30474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lIns="72000" rIns="36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21" name="Textplatzhalter 6">
            <a:extLst>
              <a:ext uri="{FF2B5EF4-FFF2-40B4-BE49-F238E27FC236}">
                <a16:creationId xmlns:a16="http://schemas.microsoft.com/office/drawing/2014/main" id="{6A8F695F-4709-9447-AF79-78C6A3C41D22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  <p:pic>
        <p:nvPicPr>
          <p:cNvPr id="14" name="Grafik 13">
            <a:extLst>
              <a:ext uri="{FF2B5EF4-FFF2-40B4-BE49-F238E27FC236}">
                <a16:creationId xmlns:a16="http://schemas.microsoft.com/office/drawing/2014/main" id="{D8492A0B-6E14-5F4C-AFF9-C2C96A745A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9584" y="242059"/>
            <a:ext cx="1512863" cy="8303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1042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chart-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Bildplatzhalter 2">
            <a:extLst>
              <a:ext uri="{FF2B5EF4-FFF2-40B4-BE49-F238E27FC236}">
                <a16:creationId xmlns:a16="http://schemas.microsoft.com/office/drawing/2014/main" id="{E9EFA079-225F-C944-95D9-6A5234CE77C5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215009" y="250372"/>
            <a:ext cx="8677438" cy="464275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endParaRPr lang="de-DE"/>
          </a:p>
        </p:txBody>
      </p:sp>
      <p:sp>
        <p:nvSpPr>
          <p:cNvPr id="15" name="Rechteck 14">
            <a:extLst>
              <a:ext uri="{FF2B5EF4-FFF2-40B4-BE49-F238E27FC236}">
                <a16:creationId xmlns:a16="http://schemas.microsoft.com/office/drawing/2014/main" id="{BD7A4184-61D0-F24F-B1B6-043ADAC9E381}"/>
              </a:ext>
            </a:extLst>
          </p:cNvPr>
          <p:cNvSpPr/>
          <p:nvPr userDrawn="1"/>
        </p:nvSpPr>
        <p:spPr>
          <a:xfrm>
            <a:off x="216480" y="252000"/>
            <a:ext cx="8676000" cy="4644000"/>
          </a:xfrm>
          <a:prstGeom prst="rect">
            <a:avLst/>
          </a:prstGeom>
          <a:solidFill>
            <a:srgbClr val="E9472D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8D5D6C7E-ED52-6346-97EB-17CE35149FD9}"/>
              </a:ext>
            </a:extLst>
          </p:cNvPr>
          <p:cNvGrpSpPr/>
          <p:nvPr userDrawn="1"/>
        </p:nvGrpSpPr>
        <p:grpSpPr>
          <a:xfrm>
            <a:off x="0" y="0"/>
            <a:ext cx="5976664" cy="5143500"/>
            <a:chOff x="0" y="0"/>
            <a:chExt cx="5976664" cy="5143500"/>
          </a:xfrm>
        </p:grpSpPr>
        <p:cxnSp>
          <p:nvCxnSpPr>
            <p:cNvPr id="23" name="Gerade Verbindung 22">
              <a:extLst>
                <a:ext uri="{FF2B5EF4-FFF2-40B4-BE49-F238E27FC236}">
                  <a16:creationId xmlns:a16="http://schemas.microsoft.com/office/drawing/2014/main" id="{EE3F3152-1538-5949-A460-CD54031679FD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7504" y="0"/>
              <a:ext cx="0" cy="514350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Gerade Verbindung 23">
              <a:extLst>
                <a:ext uri="{FF2B5EF4-FFF2-40B4-BE49-F238E27FC236}">
                  <a16:creationId xmlns:a16="http://schemas.microsoft.com/office/drawing/2014/main" id="{6539643C-0B06-B04E-9AE3-DDF460A1AC3C}"/>
                </a:ext>
              </a:extLst>
            </p:cNvPr>
            <p:cNvCxnSpPr/>
            <p:nvPr userDrawn="1"/>
          </p:nvCxnSpPr>
          <p:spPr>
            <a:xfrm>
              <a:off x="0" y="1260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Gerade Verbindung 24">
              <a:extLst>
                <a:ext uri="{FF2B5EF4-FFF2-40B4-BE49-F238E27FC236}">
                  <a16:creationId xmlns:a16="http://schemas.microsoft.com/office/drawing/2014/main" id="{763D6D35-D3FD-D543-A2DC-C9DEFE69D395}"/>
                </a:ext>
              </a:extLst>
            </p:cNvPr>
            <p:cNvCxnSpPr/>
            <p:nvPr userDrawn="1"/>
          </p:nvCxnSpPr>
          <p:spPr>
            <a:xfrm>
              <a:off x="0" y="5017500"/>
              <a:ext cx="5976664" cy="0"/>
            </a:xfrm>
            <a:prstGeom prst="line">
              <a:avLst/>
            </a:prstGeom>
            <a:ln w="254000">
              <a:solidFill>
                <a:srgbClr val="E9472D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" name="Textplatzhalter 2">
            <a:extLst>
              <a:ext uri="{FF2B5EF4-FFF2-40B4-BE49-F238E27FC236}">
                <a16:creationId xmlns:a16="http://schemas.microsoft.com/office/drawing/2014/main" id="{65A4A187-F166-9B42-AB37-E308DA1585A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33740" y="4957554"/>
            <a:ext cx="2476520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 algn="r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Ort, TT.MM.JJJJ</a:t>
            </a:r>
          </a:p>
        </p:txBody>
      </p:sp>
      <p:sp>
        <p:nvSpPr>
          <p:cNvPr id="18" name="Textplatzhalter 2">
            <a:extLst>
              <a:ext uri="{FF2B5EF4-FFF2-40B4-BE49-F238E27FC236}">
                <a16:creationId xmlns:a16="http://schemas.microsoft.com/office/drawing/2014/main" id="{D26BEF59-C37E-DE49-AE90-8032DA27E274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647700" y="1789400"/>
            <a:ext cx="671659" cy="18466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>
            <a:lvl1pPr marL="0" indent="0">
              <a:buFontTx/>
              <a:buNone/>
              <a:defRPr sz="1200" b="0">
                <a:solidFill>
                  <a:srgbClr val="E9472D"/>
                </a:solidFill>
              </a:defRPr>
            </a:lvl1pPr>
          </a:lstStyle>
          <a:p>
            <a:pPr lvl="0"/>
            <a:r>
              <a:rPr lang="de-DE"/>
              <a:t>Dachzeile</a:t>
            </a:r>
          </a:p>
        </p:txBody>
      </p:sp>
      <p:sp>
        <p:nvSpPr>
          <p:cNvPr id="19" name="Textplatzhalter 2">
            <a:extLst>
              <a:ext uri="{FF2B5EF4-FFF2-40B4-BE49-F238E27FC236}">
                <a16:creationId xmlns:a16="http://schemas.microsoft.com/office/drawing/2014/main" id="{B69F5A71-1DFA-2A4B-B311-812E98088A3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99706" y="4964029"/>
            <a:ext cx="2051736" cy="12311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anchor="ctr">
            <a:spAutoFit/>
          </a:bodyPr>
          <a:lstStyle>
            <a:lvl1pPr marL="0" indent="0">
              <a:buFontTx/>
              <a:buNone/>
              <a:defRPr sz="8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Max Mustermann</a:t>
            </a:r>
          </a:p>
        </p:txBody>
      </p:sp>
      <p:pic>
        <p:nvPicPr>
          <p:cNvPr id="20" name="Grafik 19">
            <a:extLst>
              <a:ext uri="{FF2B5EF4-FFF2-40B4-BE49-F238E27FC236}">
                <a16:creationId xmlns:a16="http://schemas.microsoft.com/office/drawing/2014/main" id="{F3161F22-EC24-7D4F-B371-8578DFE0ED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25" y="4983110"/>
            <a:ext cx="314611" cy="72000"/>
          </a:xfrm>
          <a:prstGeom prst="rect">
            <a:avLst/>
          </a:prstGeom>
        </p:spPr>
      </p:pic>
      <p:sp>
        <p:nvSpPr>
          <p:cNvPr id="29" name="Textplatzhalter 2">
            <a:extLst>
              <a:ext uri="{FF2B5EF4-FFF2-40B4-BE49-F238E27FC236}">
                <a16:creationId xmlns:a16="http://schemas.microsoft.com/office/drawing/2014/main" id="{D49EADEC-1391-5C46-862B-58E382752FC8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47211" y="2068701"/>
            <a:ext cx="483419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36000" anchor="t">
            <a:spAutoFit/>
          </a:bodyPr>
          <a:lstStyle>
            <a:lvl1pPr marL="0" indent="0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de-DE"/>
              <a:t>Headline Zwischenchart</a:t>
            </a:r>
          </a:p>
        </p:txBody>
      </p:sp>
      <p:sp>
        <p:nvSpPr>
          <p:cNvPr id="31" name="Textplatzhalter 2">
            <a:extLst>
              <a:ext uri="{FF2B5EF4-FFF2-40B4-BE49-F238E27FC236}">
                <a16:creationId xmlns:a16="http://schemas.microsoft.com/office/drawing/2014/main" id="{0BC2519D-D9AE-CE42-A663-7351B39A42E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47211" y="2657351"/>
            <a:ext cx="4449470" cy="492443"/>
          </a:xfrm>
          <a:prstGeom prst="rect">
            <a:avLst/>
          </a:prstGeom>
          <a:solidFill>
            <a:srgbClr val="E9482E"/>
          </a:solidFill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72000" rIns="72000" anchor="t">
            <a:spAutoFit/>
          </a:bodyPr>
          <a:lstStyle>
            <a:lvl1pPr marL="0" indent="0" algn="l">
              <a:lnSpc>
                <a:spcPct val="100000"/>
              </a:lnSpc>
              <a:buFontTx/>
              <a:buNone/>
              <a:defRPr sz="3200" b="1">
                <a:solidFill>
                  <a:schemeClr val="bg1"/>
                </a:solidFill>
              </a:defRPr>
            </a:lvl1pPr>
          </a:lstStyle>
          <a:p>
            <a:pPr algn="l"/>
            <a:r>
              <a:rPr lang="de-DE" sz="3200" b="1" err="1"/>
              <a:t>Lorem</a:t>
            </a:r>
            <a:r>
              <a:rPr lang="de-DE" sz="3200" b="1"/>
              <a:t> </a:t>
            </a:r>
            <a:r>
              <a:rPr lang="de-DE" sz="3200" b="1" err="1"/>
              <a:t>ipsum</a:t>
            </a:r>
            <a:r>
              <a:rPr lang="de-DE" sz="3200" b="1"/>
              <a:t> </a:t>
            </a:r>
            <a:r>
              <a:rPr lang="de-DE" sz="3200" b="1" err="1"/>
              <a:t>dolor</a:t>
            </a:r>
            <a:r>
              <a:rPr lang="de-DE" sz="3200" b="1"/>
              <a:t> </a:t>
            </a:r>
            <a:r>
              <a:rPr lang="de-DE" sz="3200" b="1" err="1"/>
              <a:t>sit</a:t>
            </a:r>
            <a:endParaRPr lang="de-DE" sz="3200" b="1"/>
          </a:p>
        </p:txBody>
      </p:sp>
      <p:sp>
        <p:nvSpPr>
          <p:cNvPr id="14" name="Textplatzhalter 6">
            <a:extLst>
              <a:ext uri="{FF2B5EF4-FFF2-40B4-BE49-F238E27FC236}">
                <a16:creationId xmlns:a16="http://schemas.microsoft.com/office/drawing/2014/main" id="{648BD24C-B464-5C47-9552-B5F9C005AD9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47211" y="3254314"/>
            <a:ext cx="4914251" cy="215444"/>
          </a:xfrm>
          <a:solidFill>
            <a:schemeClr val="bg1"/>
          </a:solidFill>
        </p:spPr>
        <p:txBody>
          <a:bodyPr wrap="square" lIns="108000" tIns="0" anchor="ctr">
            <a:sp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 lang="de-DE" sz="1400" b="0" kern="1200">
                <a:solidFill>
                  <a:srgbClr val="E9472D"/>
                </a:solidFill>
                <a:effectLst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300"/>
              </a:spcAft>
              <a:buClrTx/>
              <a:buSzTx/>
              <a:buFontTx/>
              <a:buNone/>
              <a:tabLst/>
              <a:defRPr/>
            </a:pP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Litincil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lect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ibus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uri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atioressin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non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lorem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inseru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de-DE" sz="1400" b="0" kern="1200" err="1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ptintur</a:t>
            </a:r>
            <a:r>
              <a:rPr lang="de-DE" sz="1400" b="0" kern="1200">
                <a:solidFill>
                  <a:srgbClr val="E9472D"/>
                </a:solidFill>
                <a:effectLst/>
                <a:latin typeface="+mn-lt"/>
                <a:ea typeface="+mn-ea"/>
                <a:cs typeface="+mn-cs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63517604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08">
          <p15:clr>
            <a:srgbClr val="FBAE40"/>
          </p15:clr>
        </p15:guide>
        <p15:guide id="2" orient="horz" pos="146">
          <p15:clr>
            <a:srgbClr val="FBAE40"/>
          </p15:clr>
        </p15:guide>
        <p15:guide id="3" orient="horz" pos="3072">
          <p15:clr>
            <a:srgbClr val="FBAE40"/>
          </p15:clr>
        </p15:guide>
        <p15:guide id="4" pos="5602">
          <p15:clr>
            <a:srgbClr val="FBAE40"/>
          </p15:clr>
        </p15:guide>
        <p15:guide id="5" pos="2880">
          <p15:clr>
            <a:srgbClr val="FBAE40"/>
          </p15:clr>
        </p15:guide>
        <p15:guide id="6" orient="horz" pos="1620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theme" Target="../theme/theme1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250825" y="484188"/>
            <a:ext cx="7201495" cy="574675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250825" y="1419224"/>
            <a:ext cx="8642350" cy="331311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6372200" y="4803998"/>
            <a:ext cx="184556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2931B80F-F6A0-CE46-A8C8-0454B2DCBD12}" type="datetime1">
              <a:rPr lang="de-DE" smtClean="0"/>
              <a:t>19.03.2024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50824" y="4803998"/>
            <a:ext cx="5617319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296941" y="4803998"/>
            <a:ext cx="586408" cy="339501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8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4CE1E8E6-8497-43FB-A111-5EA8D655A9B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584624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63" r:id="rId2"/>
    <p:sldLayoutId id="2147483686" r:id="rId3"/>
    <p:sldLayoutId id="2147483684" r:id="rId4"/>
    <p:sldLayoutId id="2147483685" r:id="rId5"/>
    <p:sldLayoutId id="2147483694" r:id="rId6"/>
    <p:sldLayoutId id="2147483695" r:id="rId7"/>
    <p:sldLayoutId id="2147483696" r:id="rId8"/>
    <p:sldLayoutId id="2147483687" r:id="rId9"/>
    <p:sldLayoutId id="2147483688" r:id="rId10"/>
    <p:sldLayoutId id="2147483697" r:id="rId11"/>
    <p:sldLayoutId id="2147483698" r:id="rId12"/>
    <p:sldLayoutId id="2147483699" r:id="rId13"/>
    <p:sldLayoutId id="2147483700" r:id="rId14"/>
    <p:sldLayoutId id="2147483701" r:id="rId15"/>
    <p:sldLayoutId id="2147483702" r:id="rId16"/>
    <p:sldLayoutId id="2147483703" r:id="rId17"/>
    <p:sldLayoutId id="2147483704" r:id="rId18"/>
    <p:sldLayoutId id="2147483664" r:id="rId19"/>
    <p:sldLayoutId id="2147483705" r:id="rId20"/>
    <p:sldLayoutId id="2147483665" r:id="rId21"/>
    <p:sldLayoutId id="2147483689" r:id="rId22"/>
    <p:sldLayoutId id="2147483672" r:id="rId23"/>
    <p:sldLayoutId id="2147483690" r:id="rId24"/>
    <p:sldLayoutId id="2147483673" r:id="rId25"/>
    <p:sldLayoutId id="2147483682" r:id="rId26"/>
    <p:sldLayoutId id="2147483683" r:id="rId27"/>
    <p:sldLayoutId id="2147483674" r:id="rId28"/>
    <p:sldLayoutId id="2147483671" r:id="rId29"/>
    <p:sldLayoutId id="2147483667" r:id="rId30"/>
    <p:sldLayoutId id="2147483691" r:id="rId31"/>
    <p:sldLayoutId id="2147483676" r:id="rId32"/>
    <p:sldLayoutId id="2147483692" r:id="rId33"/>
    <p:sldLayoutId id="2147483675" r:id="rId34"/>
    <p:sldLayoutId id="2147483693" r:id="rId35"/>
    <p:sldLayoutId id="2147483679" r:id="rId36"/>
    <p:sldLayoutId id="2147483668" r:id="rId37"/>
    <p:sldLayoutId id="2147483677" r:id="rId38"/>
    <p:sldLayoutId id="2147483681" r:id="rId39"/>
    <p:sldLayoutId id="2147483680" r:id="rId40"/>
    <p:sldLayoutId id="2147483669" r:id="rId41"/>
    <p:sldLayoutId id="2147483678" r:id="rId42"/>
    <p:sldLayoutId id="2147483652" r:id="rId43"/>
    <p:sldLayoutId id="2147483658" r:id="rId44"/>
    <p:sldLayoutId id="2147483655" r:id="rId4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1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180000" indent="-180000" algn="l" defTabSz="914400" rtl="0" eaLnBrk="1" latinLnBrk="0" hangingPunct="1">
        <a:spcBef>
          <a:spcPts val="600"/>
        </a:spcBef>
        <a:spcAft>
          <a:spcPts val="300"/>
        </a:spcAft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360363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–"/>
        <a:defRPr sz="1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54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72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900000" indent="-180000" algn="l" defTabSz="914400" rtl="0" eaLnBrk="1" latinLnBrk="0" hangingPunct="1">
        <a:spcBef>
          <a:spcPts val="300"/>
        </a:spcBef>
        <a:spcAft>
          <a:spcPts val="300"/>
        </a:spcAft>
        <a:buFont typeface="Arial" panose="020B0604020202020204" pitchFamily="34" charset="0"/>
        <a:buChar char="•"/>
        <a:defRPr sz="11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40.png"/><Relationship Id="rId5" Type="http://schemas.microsoft.com/office/2007/relationships/hdphoto" Target="../media/hdphoto1.wdp"/><Relationship Id="rId4" Type="http://schemas.openxmlformats.org/officeDocument/2006/relationships/image" Target="../media/image3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Grafik 59">
            <a:extLst>
              <a:ext uri="{FF2B5EF4-FFF2-40B4-BE49-F238E27FC236}">
                <a16:creationId xmlns:a16="http://schemas.microsoft.com/office/drawing/2014/main" id="{78AA3A0F-CB60-87CE-5455-DF208624DF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4" y="470019"/>
            <a:ext cx="1049940" cy="3135238"/>
          </a:xfrm>
          <a:prstGeom prst="rect">
            <a:avLst/>
          </a:prstGeom>
        </p:spPr>
      </p:pic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/>
              <a:t>Tool 20</a:t>
            </a:r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sp>
        <p:nvSpPr>
          <p:cNvPr id="22" name="Textfeld 21">
            <a:extLst>
              <a:ext uri="{FF2B5EF4-FFF2-40B4-BE49-F238E27FC236}">
                <a16:creationId xmlns:a16="http://schemas.microsoft.com/office/drawing/2014/main" id="{CA80FA56-1A58-E4A6-DC16-A6F65EE2EAC3}"/>
              </a:ext>
            </a:extLst>
          </p:cNvPr>
          <p:cNvSpPr txBox="1"/>
          <p:nvPr/>
        </p:nvSpPr>
        <p:spPr>
          <a:xfrm>
            <a:off x="250824" y="1419225"/>
            <a:ext cx="5820567" cy="3185487"/>
          </a:xfrm>
          <a:prstGeom prst="rect">
            <a:avLst/>
          </a:prstGeom>
          <a:noFill/>
        </p:spPr>
        <p:txBody>
          <a:bodyPr wrap="square" lIns="0" t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/>
              <a:t>Replace</a:t>
            </a:r>
            <a:r>
              <a:rPr lang="de-DE" sz="1200"/>
              <a:t>/</a:t>
            </a:r>
            <a:r>
              <a:rPr lang="de-DE" sz="1200" err="1"/>
              <a:t>add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 b="1"/>
              <a:t> </a:t>
            </a:r>
            <a:r>
              <a:rPr lang="de-DE" sz="1200" err="1"/>
              <a:t>text</a:t>
            </a:r>
            <a:r>
              <a:rPr lang="de-DE" sz="1200"/>
              <a:t> </a:t>
            </a:r>
            <a:r>
              <a:rPr lang="de-DE" sz="1200" err="1"/>
              <a:t>of</a:t>
            </a:r>
            <a:r>
              <a:rPr lang="de-DE" sz="1200"/>
              <a:t> </a:t>
            </a:r>
            <a:r>
              <a:rPr lang="de-DE" sz="1200" err="1"/>
              <a:t>items</a:t>
            </a:r>
            <a:r>
              <a:rPr lang="de-DE" sz="1200"/>
              <a:t> in </a:t>
            </a:r>
            <a:r>
              <a:rPr lang="de-DE" sz="1200" b="1" i="1" err="1"/>
              <a:t>italics</a:t>
            </a:r>
            <a:endParaRPr lang="de-DE" sz="1200" b="1" i="1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de-DE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/>
              <a:t>To</a:t>
            </a:r>
            <a:r>
              <a:rPr lang="de-DE" sz="1200"/>
              <a:t> </a:t>
            </a:r>
            <a:r>
              <a:rPr lang="de-DE" sz="1200" err="1"/>
              <a:t>place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b="1" err="1"/>
              <a:t>points</a:t>
            </a:r>
            <a:r>
              <a:rPr lang="de-DE" sz="1200"/>
              <a:t> </a:t>
            </a:r>
            <a:r>
              <a:rPr lang="de-DE" sz="1200" err="1"/>
              <a:t>of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b="1" err="1"/>
              <a:t>graph</a:t>
            </a:r>
            <a:r>
              <a:rPr lang="de-DE" sz="1200" b="1"/>
              <a:t> </a:t>
            </a:r>
            <a:r>
              <a:rPr lang="de-DE" sz="1200" err="1"/>
              <a:t>somewhere</a:t>
            </a:r>
            <a:r>
              <a:rPr lang="de-DE" sz="1200"/>
              <a:t> </a:t>
            </a:r>
            <a:r>
              <a:rPr lang="de-DE" sz="1200" err="1"/>
              <a:t>else</a:t>
            </a:r>
            <a:r>
              <a:rPr lang="de-DE" sz="1200"/>
              <a:t> in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err="1"/>
              <a:t>table</a:t>
            </a:r>
            <a:r>
              <a:rPr lang="de-DE" sz="1200"/>
              <a:t>:</a:t>
            </a:r>
          </a:p>
          <a:p>
            <a:pPr marL="228600" indent="-228600">
              <a:buFont typeface="+mj-lt"/>
              <a:buAutoNum type="arabicPeriod"/>
            </a:pPr>
            <a:endParaRPr lang="de-DE" sz="1200"/>
          </a:p>
          <a:p>
            <a:pPr marL="361950" indent="-180975">
              <a:buFont typeface="+mj-lt"/>
              <a:buAutoNum type="arabicPeriod"/>
            </a:pPr>
            <a:r>
              <a:rPr lang="de-DE" sz="1200"/>
              <a:t>Click on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err="1"/>
              <a:t>graph</a:t>
            </a:r>
            <a:r>
              <a:rPr lang="de-DE" sz="1200"/>
              <a:t> </a:t>
            </a:r>
            <a:r>
              <a:rPr lang="de-DE" sz="1200" err="1"/>
              <a:t>with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b="1" err="1"/>
              <a:t>right</a:t>
            </a:r>
            <a:r>
              <a:rPr lang="de-DE" sz="1200" b="1"/>
              <a:t> </a:t>
            </a:r>
            <a:r>
              <a:rPr lang="de-DE" sz="1200" b="1" err="1"/>
              <a:t>mouse</a:t>
            </a:r>
            <a:r>
              <a:rPr lang="de-DE" sz="1200" b="1"/>
              <a:t> </a:t>
            </a:r>
            <a:r>
              <a:rPr lang="de-DE" sz="1200" b="1" err="1"/>
              <a:t>button</a:t>
            </a:r>
            <a:r>
              <a:rPr lang="de-DE" sz="1200" b="1"/>
              <a:t> </a:t>
            </a:r>
            <a:r>
              <a:rPr lang="de-DE" sz="1200"/>
              <a:t>and </a:t>
            </a:r>
            <a:r>
              <a:rPr lang="de-DE" sz="1200" err="1"/>
              <a:t>select</a:t>
            </a:r>
            <a:r>
              <a:rPr lang="de-DE" sz="1200"/>
              <a:t> </a:t>
            </a:r>
            <a:r>
              <a:rPr lang="de-DE" sz="1200" b="1"/>
              <a:t>“</a:t>
            </a:r>
            <a:r>
              <a:rPr lang="de-DE" sz="1200" b="1" err="1"/>
              <a:t>Reorder</a:t>
            </a:r>
            <a:r>
              <a:rPr lang="de-DE" sz="1200" b="1"/>
              <a:t> Objects“</a:t>
            </a:r>
          </a:p>
          <a:p>
            <a:pPr marL="361950" indent="-180975">
              <a:buFont typeface="+mj-lt"/>
              <a:buAutoNum type="arabicPeriod"/>
            </a:pPr>
            <a:endParaRPr lang="de-DE" sz="1200"/>
          </a:p>
          <a:p>
            <a:pPr marL="361950" indent="-180975">
              <a:buFont typeface="+mj-lt"/>
              <a:buAutoNum type="arabicPeriod"/>
            </a:pPr>
            <a:r>
              <a:rPr lang="de-DE" sz="1200"/>
              <a:t>All </a:t>
            </a:r>
            <a:r>
              <a:rPr lang="de-DE" sz="1200" err="1"/>
              <a:t>points</a:t>
            </a:r>
            <a:r>
              <a:rPr lang="de-DE" sz="1200"/>
              <a:t> </a:t>
            </a:r>
            <a:r>
              <a:rPr lang="de-DE" sz="1200" err="1"/>
              <a:t>are</a:t>
            </a:r>
            <a:r>
              <a:rPr lang="de-DE" sz="1200"/>
              <a:t> </a:t>
            </a:r>
            <a:r>
              <a:rPr lang="de-DE" sz="1200" err="1"/>
              <a:t>now</a:t>
            </a:r>
            <a:r>
              <a:rPr lang="de-DE" sz="1200"/>
              <a:t> </a:t>
            </a:r>
            <a:r>
              <a:rPr lang="de-DE" sz="1200" err="1"/>
              <a:t>selected</a:t>
            </a:r>
            <a:r>
              <a:rPr lang="de-DE" sz="1200"/>
              <a:t> and </a:t>
            </a:r>
            <a:r>
              <a:rPr lang="de-DE" sz="1200" err="1"/>
              <a:t>can</a:t>
            </a:r>
            <a:r>
              <a:rPr lang="de-DE" sz="1200"/>
              <a:t> </a:t>
            </a:r>
            <a:r>
              <a:rPr lang="de-DE" sz="1200" err="1"/>
              <a:t>be</a:t>
            </a:r>
            <a:r>
              <a:rPr lang="de-DE" sz="1200"/>
              <a:t> </a:t>
            </a:r>
            <a:r>
              <a:rPr lang="de-DE" sz="1200" err="1"/>
              <a:t>moved</a:t>
            </a:r>
            <a:r>
              <a:rPr lang="de-DE" sz="1200"/>
              <a:t> </a:t>
            </a:r>
            <a:r>
              <a:rPr lang="de-DE" sz="1200" err="1"/>
              <a:t>individually</a:t>
            </a:r>
            <a:endParaRPr lang="de-DE" sz="1200"/>
          </a:p>
          <a:p>
            <a:pPr marL="361950" indent="-180975">
              <a:buFont typeface="+mj-lt"/>
              <a:buAutoNum type="arabicPeriod"/>
            </a:pPr>
            <a:endParaRPr lang="de-DE" sz="1200"/>
          </a:p>
          <a:p>
            <a:pPr marL="361950" indent="-180975">
              <a:buFont typeface="+mj-lt"/>
              <a:buAutoNum type="arabicPeriod"/>
            </a:pPr>
            <a:r>
              <a:rPr lang="de-DE" sz="1200" err="1"/>
              <a:t>Rearrange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err="1"/>
              <a:t>colored</a:t>
            </a:r>
            <a:r>
              <a:rPr lang="de-DE" sz="1200"/>
              <a:t> </a:t>
            </a:r>
            <a:r>
              <a:rPr lang="de-DE" sz="1200" err="1"/>
              <a:t>dots</a:t>
            </a:r>
            <a:endParaRPr lang="de-DE" sz="1200"/>
          </a:p>
          <a:p>
            <a:pPr marL="177800"/>
            <a:endParaRPr lang="de-DE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 err="1"/>
              <a:t>To</a:t>
            </a:r>
            <a:r>
              <a:rPr lang="de-DE" sz="1200"/>
              <a:t> </a:t>
            </a:r>
            <a:r>
              <a:rPr lang="de-DE" sz="1200" b="1" err="1"/>
              <a:t>duplicate</a:t>
            </a:r>
            <a:r>
              <a:rPr lang="de-DE" sz="1200" b="1"/>
              <a:t> </a:t>
            </a:r>
            <a:r>
              <a:rPr lang="de-DE" sz="1200" b="1" err="1"/>
              <a:t>the</a:t>
            </a:r>
            <a:r>
              <a:rPr lang="de-DE" sz="1200" b="1"/>
              <a:t> bar</a:t>
            </a:r>
            <a:r>
              <a:rPr lang="de-DE" sz="1200"/>
              <a:t>, hold down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b="1"/>
              <a:t>"ALT“-</a:t>
            </a:r>
            <a:r>
              <a:rPr lang="de-DE" sz="1200" b="1" err="1"/>
              <a:t>key</a:t>
            </a:r>
            <a:r>
              <a:rPr lang="de-DE" sz="1200" b="1"/>
              <a:t> </a:t>
            </a:r>
            <a:r>
              <a:rPr lang="de-DE" sz="1200"/>
              <a:t>and </a:t>
            </a:r>
            <a:r>
              <a:rPr lang="de-DE" sz="1200" err="1"/>
              <a:t>move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/>
              <a:t> bar </a:t>
            </a:r>
            <a:br>
              <a:rPr lang="de-DE" sz="1200"/>
            </a:br>
            <a:r>
              <a:rPr lang="de-DE" sz="1200" b="1" err="1"/>
              <a:t>to</a:t>
            </a:r>
            <a:r>
              <a:rPr lang="de-DE" sz="1200" b="1"/>
              <a:t> </a:t>
            </a:r>
            <a:r>
              <a:rPr lang="de-DE" sz="1200" b="1" err="1"/>
              <a:t>the</a:t>
            </a:r>
            <a:r>
              <a:rPr lang="de-DE" sz="1200" b="1"/>
              <a:t> </a:t>
            </a:r>
            <a:r>
              <a:rPr lang="de-DE" sz="1200" b="1" err="1"/>
              <a:t>desired</a:t>
            </a:r>
            <a:r>
              <a:rPr lang="de-DE" sz="1200" b="1"/>
              <a:t> </a:t>
            </a:r>
            <a:r>
              <a:rPr lang="de-DE" sz="1200" b="1" err="1"/>
              <a:t>position</a:t>
            </a:r>
            <a:endParaRPr lang="de-DE" sz="1200" b="1"/>
          </a:p>
          <a:p>
            <a:endParaRPr lang="de-DE" sz="1200"/>
          </a:p>
          <a:p>
            <a:endParaRPr lang="de-DE" sz="1200"/>
          </a:p>
          <a:p>
            <a:endParaRPr lang="de-DE" sz="1200"/>
          </a:p>
          <a:p>
            <a:endParaRPr lang="de-DE" sz="120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de-DE" sz="1200"/>
              <a:t>Use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err="1"/>
              <a:t>corner</a:t>
            </a:r>
            <a:r>
              <a:rPr lang="de-DE" sz="1200"/>
              <a:t> </a:t>
            </a:r>
            <a:r>
              <a:rPr lang="de-DE" sz="1200" err="1"/>
              <a:t>points</a:t>
            </a:r>
            <a:r>
              <a:rPr lang="de-DE" sz="1200"/>
              <a:t> </a:t>
            </a:r>
            <a:r>
              <a:rPr lang="de-DE" sz="1200" err="1"/>
              <a:t>to</a:t>
            </a:r>
            <a:r>
              <a:rPr lang="de-DE" sz="1200"/>
              <a:t> </a:t>
            </a:r>
            <a:r>
              <a:rPr lang="de-DE" sz="1200" err="1"/>
              <a:t>make</a:t>
            </a:r>
            <a:r>
              <a:rPr lang="de-DE" sz="1200"/>
              <a:t> </a:t>
            </a:r>
            <a:r>
              <a:rPr lang="de-DE" sz="1200" err="1"/>
              <a:t>the</a:t>
            </a:r>
            <a:r>
              <a:rPr lang="de-DE" sz="1200"/>
              <a:t> </a:t>
            </a:r>
            <a:r>
              <a:rPr lang="de-DE" sz="1200" err="1"/>
              <a:t>bars</a:t>
            </a:r>
            <a:r>
              <a:rPr lang="de-DE" sz="1200"/>
              <a:t> </a:t>
            </a:r>
            <a:r>
              <a:rPr lang="de-DE" sz="1200" err="1"/>
              <a:t>longer</a:t>
            </a:r>
            <a:r>
              <a:rPr lang="de-DE" sz="1200"/>
              <a:t> </a:t>
            </a:r>
            <a:r>
              <a:rPr lang="de-DE" sz="1200" err="1"/>
              <a:t>or</a:t>
            </a:r>
            <a:r>
              <a:rPr lang="de-DE" sz="1200"/>
              <a:t> </a:t>
            </a:r>
            <a:r>
              <a:rPr lang="de-DE" sz="1200" err="1"/>
              <a:t>shorter</a:t>
            </a:r>
            <a:endParaRPr lang="de-DE" sz="1200" b="1" i="1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2879957-2FF0-1A9B-415F-EE2A7A9B26EE}"/>
              </a:ext>
            </a:extLst>
          </p:cNvPr>
          <p:cNvSpPr txBox="1"/>
          <p:nvPr/>
        </p:nvSpPr>
        <p:spPr>
          <a:xfrm>
            <a:off x="5954065" y="1050059"/>
            <a:ext cx="44212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200" b="1"/>
              <a:t>1.</a:t>
            </a:r>
          </a:p>
        </p:txBody>
      </p:sp>
      <p:grpSp>
        <p:nvGrpSpPr>
          <p:cNvPr id="37" name="Gruppieren 36">
            <a:extLst>
              <a:ext uri="{FF2B5EF4-FFF2-40B4-BE49-F238E27FC236}">
                <a16:creationId xmlns:a16="http://schemas.microsoft.com/office/drawing/2014/main" id="{87DFCD55-2F26-6D02-E419-CBA57DC77ED6}"/>
              </a:ext>
            </a:extLst>
          </p:cNvPr>
          <p:cNvGrpSpPr/>
          <p:nvPr/>
        </p:nvGrpSpPr>
        <p:grpSpPr>
          <a:xfrm>
            <a:off x="415650" y="3721705"/>
            <a:ext cx="3183897" cy="569228"/>
            <a:chOff x="341643" y="1905657"/>
            <a:chExt cx="5424159" cy="969750"/>
          </a:xfrm>
        </p:grpSpPr>
        <p:sp>
          <p:nvSpPr>
            <p:cNvPr id="38" name="Abgerundetes Rechteck 37">
              <a:extLst>
                <a:ext uri="{FF2B5EF4-FFF2-40B4-BE49-F238E27FC236}">
                  <a16:creationId xmlns:a16="http://schemas.microsoft.com/office/drawing/2014/main" id="{29A13F90-2132-3E43-4E2A-3CA3100BCB8C}"/>
                </a:ext>
              </a:extLst>
            </p:cNvPr>
            <p:cNvSpPr/>
            <p:nvPr/>
          </p:nvSpPr>
          <p:spPr>
            <a:xfrm>
              <a:off x="4191000" y="1905657"/>
              <a:ext cx="1522386" cy="254523"/>
            </a:xfrm>
            <a:prstGeom prst="roundRect">
              <a:avLst>
                <a:gd name="adj" fmla="val 50000"/>
              </a:avLst>
            </a:prstGeom>
            <a:solidFill>
              <a:srgbClr val="D0ECE6"/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sz="800" b="1" i="1">
                <a:solidFill>
                  <a:schemeClr val="tx1"/>
                </a:solidFill>
              </a:endParaRPr>
            </a:p>
          </p:txBody>
        </p:sp>
        <p:sp>
          <p:nvSpPr>
            <p:cNvPr id="39" name="Abgerundetes Rechteck 38">
              <a:extLst>
                <a:ext uri="{FF2B5EF4-FFF2-40B4-BE49-F238E27FC236}">
                  <a16:creationId xmlns:a16="http://schemas.microsoft.com/office/drawing/2014/main" id="{FC12E0DD-7BF5-7243-8FAB-42763EB098B2}"/>
                </a:ext>
              </a:extLst>
            </p:cNvPr>
            <p:cNvSpPr/>
            <p:nvPr/>
          </p:nvSpPr>
          <p:spPr>
            <a:xfrm>
              <a:off x="1600203" y="2220058"/>
              <a:ext cx="745066" cy="510117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48" name="Textfeld 47">
              <a:extLst>
                <a:ext uri="{FF2B5EF4-FFF2-40B4-BE49-F238E27FC236}">
                  <a16:creationId xmlns:a16="http://schemas.microsoft.com/office/drawing/2014/main" id="{D6B5BB76-E244-A83A-42AC-2C92006CBD04}"/>
                </a:ext>
              </a:extLst>
            </p:cNvPr>
            <p:cNvSpPr txBox="1"/>
            <p:nvPr/>
          </p:nvSpPr>
          <p:spPr>
            <a:xfrm>
              <a:off x="1591734" y="2424313"/>
              <a:ext cx="761531" cy="340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700"/>
                <a:t>STRG</a:t>
              </a:r>
            </a:p>
          </p:txBody>
        </p:sp>
        <p:sp>
          <p:nvSpPr>
            <p:cNvPr id="49" name="Textfeld 48">
              <a:extLst>
                <a:ext uri="{FF2B5EF4-FFF2-40B4-BE49-F238E27FC236}">
                  <a16:creationId xmlns:a16="http://schemas.microsoft.com/office/drawing/2014/main" id="{EE56D48A-D81E-60D6-F747-319C4FCBB935}"/>
                </a:ext>
              </a:extLst>
            </p:cNvPr>
            <p:cNvSpPr txBox="1"/>
            <p:nvPr/>
          </p:nvSpPr>
          <p:spPr>
            <a:xfrm>
              <a:off x="1212020" y="2351071"/>
              <a:ext cx="379993" cy="5243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1400"/>
                <a:t>+</a:t>
              </a:r>
            </a:p>
          </p:txBody>
        </p:sp>
        <p:pic>
          <p:nvPicPr>
            <p:cNvPr id="50" name="Grafik 49">
              <a:extLst>
                <a:ext uri="{FF2B5EF4-FFF2-40B4-BE49-F238E27FC236}">
                  <a16:creationId xmlns:a16="http://schemas.microsoft.com/office/drawing/2014/main" id="{1D3F8F01-20CC-C834-8A6D-2193027DD7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36523" y="2089056"/>
              <a:ext cx="357811" cy="405131"/>
            </a:xfrm>
            <a:prstGeom prst="rect">
              <a:avLst/>
            </a:prstGeom>
          </p:spPr>
        </p:pic>
        <p:grpSp>
          <p:nvGrpSpPr>
            <p:cNvPr id="51" name="Gruppieren 50">
              <a:extLst>
                <a:ext uri="{FF2B5EF4-FFF2-40B4-BE49-F238E27FC236}">
                  <a16:creationId xmlns:a16="http://schemas.microsoft.com/office/drawing/2014/main" id="{D5443DB6-6356-DD57-5C20-D0FB2B4A051E}"/>
                </a:ext>
              </a:extLst>
            </p:cNvPr>
            <p:cNvGrpSpPr/>
            <p:nvPr/>
          </p:nvGrpSpPr>
          <p:grpSpPr>
            <a:xfrm>
              <a:off x="4632554" y="2220058"/>
              <a:ext cx="1133248" cy="644455"/>
              <a:chOff x="4632554" y="2571750"/>
              <a:chExt cx="1133248" cy="644455"/>
            </a:xfrm>
          </p:grpSpPr>
          <p:sp>
            <p:nvSpPr>
              <p:cNvPr id="55" name="Abgerundetes Rechteck 54">
                <a:extLst>
                  <a:ext uri="{FF2B5EF4-FFF2-40B4-BE49-F238E27FC236}">
                    <a16:creationId xmlns:a16="http://schemas.microsoft.com/office/drawing/2014/main" id="{59F32EAE-EDB4-3DCA-6EA4-4BEA3CB4D478}"/>
                  </a:ext>
                </a:extLst>
              </p:cNvPr>
              <p:cNvSpPr/>
              <p:nvPr/>
            </p:nvSpPr>
            <p:spPr>
              <a:xfrm>
                <a:off x="5020736" y="2571750"/>
                <a:ext cx="745066" cy="510117"/>
              </a:xfrm>
              <a:prstGeom prst="roundRect">
                <a:avLst/>
              </a:prstGeom>
              <a:solidFill>
                <a:schemeClr val="bg1"/>
              </a:solidFill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de-DE"/>
              </a:p>
            </p:txBody>
          </p:sp>
          <p:sp>
            <p:nvSpPr>
              <p:cNvPr id="56" name="Textfeld 55">
                <a:extLst>
                  <a:ext uri="{FF2B5EF4-FFF2-40B4-BE49-F238E27FC236}">
                    <a16:creationId xmlns:a16="http://schemas.microsoft.com/office/drawing/2014/main" id="{9630A81D-DB8A-EBF4-FA9D-9D3003B2A56E}"/>
                  </a:ext>
                </a:extLst>
              </p:cNvPr>
              <p:cNvSpPr txBox="1"/>
              <p:nvPr/>
            </p:nvSpPr>
            <p:spPr>
              <a:xfrm>
                <a:off x="5012269" y="2776006"/>
                <a:ext cx="750711" cy="34081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700"/>
                  <a:t>STRG</a:t>
                </a:r>
              </a:p>
            </p:txBody>
          </p:sp>
          <p:sp>
            <p:nvSpPr>
              <p:cNvPr id="57" name="Textfeld 56">
                <a:extLst>
                  <a:ext uri="{FF2B5EF4-FFF2-40B4-BE49-F238E27FC236}">
                    <a16:creationId xmlns:a16="http://schemas.microsoft.com/office/drawing/2014/main" id="{7DBD2BC1-B2EA-F0D9-8AF2-3C92D9B7A20F}"/>
                  </a:ext>
                </a:extLst>
              </p:cNvPr>
              <p:cNvSpPr txBox="1"/>
              <p:nvPr/>
            </p:nvSpPr>
            <p:spPr>
              <a:xfrm>
                <a:off x="4632554" y="2691869"/>
                <a:ext cx="677333" cy="52433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de-DE" sz="1400"/>
                  <a:t>+</a:t>
                </a:r>
              </a:p>
            </p:txBody>
          </p:sp>
        </p:grpSp>
        <p:cxnSp>
          <p:nvCxnSpPr>
            <p:cNvPr id="52" name="Gerade Verbindung mit Pfeil 51">
              <a:extLst>
                <a:ext uri="{FF2B5EF4-FFF2-40B4-BE49-F238E27FC236}">
                  <a16:creationId xmlns:a16="http://schemas.microsoft.com/office/drawing/2014/main" id="{9A4C58F4-A4A3-6A7B-8335-E9BCAFF81A8B}"/>
                </a:ext>
              </a:extLst>
            </p:cNvPr>
            <p:cNvCxnSpPr>
              <a:cxnSpLocks/>
            </p:cNvCxnSpPr>
            <p:nvPr/>
          </p:nvCxnSpPr>
          <p:spPr>
            <a:xfrm>
              <a:off x="1959429" y="2017043"/>
              <a:ext cx="2053770" cy="0"/>
            </a:xfrm>
            <a:prstGeom prst="straightConnector1">
              <a:avLst/>
            </a:prstGeom>
            <a:ln>
              <a:solidFill>
                <a:schemeClr val="tx1"/>
              </a:solidFill>
              <a:prstDash val="sysDot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Abgerundetes Rechteck 52">
              <a:extLst>
                <a:ext uri="{FF2B5EF4-FFF2-40B4-BE49-F238E27FC236}">
                  <a16:creationId xmlns:a16="http://schemas.microsoft.com/office/drawing/2014/main" id="{66406E28-8ED5-91BC-3987-9246EB235146}"/>
                </a:ext>
              </a:extLst>
            </p:cNvPr>
            <p:cNvSpPr/>
            <p:nvPr/>
          </p:nvSpPr>
          <p:spPr>
            <a:xfrm>
              <a:off x="341643" y="1905657"/>
              <a:ext cx="1522386" cy="254523"/>
            </a:xfrm>
            <a:prstGeom prst="roundRect">
              <a:avLst>
                <a:gd name="adj" fmla="val 50000"/>
              </a:avLst>
            </a:prstGeom>
            <a:solidFill>
              <a:srgbClr val="D0ECE6"/>
            </a:solidFill>
            <a:ln w="15875">
              <a:solidFill>
                <a:srgbClr val="20B09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endParaRPr lang="de-DE" sz="800" b="1" i="1">
                <a:solidFill>
                  <a:schemeClr val="tx1"/>
                </a:solidFill>
              </a:endParaRPr>
            </a:p>
          </p:txBody>
        </p:sp>
        <p:pic>
          <p:nvPicPr>
            <p:cNvPr id="54" name="Grafik 53">
              <a:extLst>
                <a:ext uri="{FF2B5EF4-FFF2-40B4-BE49-F238E27FC236}">
                  <a16:creationId xmlns:a16="http://schemas.microsoft.com/office/drawing/2014/main" id="{29DE9D66-EE2B-D02E-8DAB-3E5538F46D3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15990" y="2089056"/>
              <a:ext cx="357811" cy="405131"/>
            </a:xfrm>
            <a:prstGeom prst="rect">
              <a:avLst/>
            </a:prstGeom>
          </p:spPr>
        </p:pic>
      </p:grpSp>
      <p:pic>
        <p:nvPicPr>
          <p:cNvPr id="61" name="Grafik 60" descr="Ein Bild, das Text, Screenshot, Zahl, Schrift enthält.&#10;&#10;Automatisch generierte Beschreibung">
            <a:extLst>
              <a:ext uri="{FF2B5EF4-FFF2-40B4-BE49-F238E27FC236}">
                <a16:creationId xmlns:a16="http://schemas.microsoft.com/office/drawing/2014/main" id="{CDF47A3D-D8C9-DFA4-3A70-4EE7C6CE87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015" y="1693093"/>
            <a:ext cx="1643955" cy="3200400"/>
          </a:xfrm>
          <a:prstGeom prst="rect">
            <a:avLst/>
          </a:prstGeom>
          <a:effectLst>
            <a:outerShdw blurRad="224450" sx="101450" sy="101450" algn="ctr" rotWithShape="0">
              <a:prstClr val="black">
                <a:alpha val="8995"/>
              </a:prstClr>
            </a:outerShdw>
          </a:effectLst>
        </p:spPr>
      </p:pic>
      <p:pic>
        <p:nvPicPr>
          <p:cNvPr id="63" name="Grafik 62">
            <a:extLst>
              <a:ext uri="{FF2B5EF4-FFF2-40B4-BE49-F238E27FC236}">
                <a16:creationId xmlns:a16="http://schemas.microsoft.com/office/drawing/2014/main" id="{DAD9D75D-3029-0DC3-ED77-24876FA6C7B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49953" y="2580296"/>
            <a:ext cx="291616" cy="330182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2400CC1D-B500-4159-5360-123EB3D176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15991" y="963385"/>
            <a:ext cx="486888" cy="523257"/>
          </a:xfrm>
          <a:prstGeom prst="rect">
            <a:avLst/>
          </a:prstGeom>
        </p:spPr>
      </p:pic>
      <p:sp>
        <p:nvSpPr>
          <p:cNvPr id="9" name="Textplatzhalter 5">
            <a:extLst>
              <a:ext uri="{FF2B5EF4-FFF2-40B4-BE49-F238E27FC236}">
                <a16:creationId xmlns:a16="http://schemas.microsoft.com/office/drawing/2014/main" id="{C47649DE-7242-0456-F2C6-6CF0DF93539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7"/>
            <a:ext cx="1225263" cy="244800"/>
          </a:xfr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r>
              <a:rPr lang="de-DE" sz="1600" err="1">
                <a:solidFill>
                  <a:srgbClr val="E9472D"/>
                </a:solidFill>
                <a:effectLst/>
              </a:rPr>
              <a:t>How</a:t>
            </a:r>
            <a:r>
              <a:rPr lang="de-DE" sz="1600">
                <a:solidFill>
                  <a:srgbClr val="E9472D"/>
                </a:solidFill>
                <a:effectLst/>
              </a:rPr>
              <a:t> </a:t>
            </a:r>
            <a:r>
              <a:rPr lang="de-DE" sz="1600" err="1">
                <a:solidFill>
                  <a:srgbClr val="E9472D"/>
                </a:solidFill>
                <a:effectLst/>
              </a:rPr>
              <a:t>to</a:t>
            </a:r>
            <a:r>
              <a:rPr lang="de-DE" sz="1600">
                <a:solidFill>
                  <a:srgbClr val="E9472D"/>
                </a:solidFill>
                <a:effectLst/>
              </a:rPr>
              <a:t> </a:t>
            </a:r>
            <a:r>
              <a:rPr lang="de-DE" sz="1600" err="1">
                <a:solidFill>
                  <a:srgbClr val="E9472D"/>
                </a:solidFill>
                <a:effectLst/>
              </a:rPr>
              <a:t>us</a:t>
            </a:r>
            <a:r>
              <a:rPr lang="de-DE" sz="1600" err="1">
                <a:solidFill>
                  <a:srgbClr val="E9472D"/>
                </a:solidFill>
              </a:rPr>
              <a:t>e</a:t>
            </a:r>
            <a:r>
              <a:rPr lang="de-DE" sz="1600"/>
              <a:t> 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513C7085-5DC8-684B-D131-52034EC6CF9D}"/>
              </a:ext>
            </a:extLst>
          </p:cNvPr>
          <p:cNvGrpSpPr/>
          <p:nvPr/>
        </p:nvGrpSpPr>
        <p:grpSpPr>
          <a:xfrm>
            <a:off x="4409595" y="4292379"/>
            <a:ext cx="533913" cy="329157"/>
            <a:chOff x="587622" y="4552815"/>
            <a:chExt cx="533913" cy="329157"/>
          </a:xfrm>
        </p:grpSpPr>
        <p:pic>
          <p:nvPicPr>
            <p:cNvPr id="5" name="Grafik 4" descr="Ein Bild, das Reihe, Screenshot, Diagramm enthält.&#10;&#10;Automatisch generierte Beschreibung">
              <a:extLst>
                <a:ext uri="{FF2B5EF4-FFF2-40B4-BE49-F238E27FC236}">
                  <a16:creationId xmlns:a16="http://schemas.microsoft.com/office/drawing/2014/main" id="{E4D82E4B-195D-FEC9-DD4B-1C9992D1B4D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7621" y="4552815"/>
              <a:ext cx="433914" cy="293033"/>
            </a:xfrm>
            <a:prstGeom prst="rect">
              <a:avLst/>
            </a:prstGeom>
          </p:spPr>
        </p:pic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7C214905-9CD8-EFEB-28E6-5972BC8B08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587622" y="4693493"/>
              <a:ext cx="166464" cy="18847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81132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8" name="object 21">
            <a:extLst>
              <a:ext uri="{FF2B5EF4-FFF2-40B4-BE49-F238E27FC236}">
                <a16:creationId xmlns:a16="http://schemas.microsoft.com/office/drawing/2014/main" id="{B0DBAD22-14FF-D1AA-69E9-F0C153AA3C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40954987"/>
              </p:ext>
            </p:extLst>
          </p:nvPr>
        </p:nvGraphicFramePr>
        <p:xfrm>
          <a:off x="250824" y="1093510"/>
          <a:ext cx="8657505" cy="3582188"/>
        </p:xfrm>
        <a:graphic>
          <a:graphicData uri="http://schemas.openxmlformats.org/drawingml/2006/table">
            <a:tbl>
              <a:tblPr firstRow="1" bandRow="1"/>
              <a:tblGrid>
                <a:gridCol w="433476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32274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7992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55"/>
                        </a:spcBef>
                      </a:pPr>
                      <a:r>
                        <a:rPr lang="de-DE" sz="800" b="1" i="1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Feel</a:t>
                      </a:r>
                      <a:r>
                        <a:rPr lang="de-DE" sz="800" b="1" i="1" spc="-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i="1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  <a:r>
                        <a:rPr lang="de-DE" sz="800" b="1" i="1" spc="-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i="1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with</a:t>
                      </a:r>
                      <a:r>
                        <a:rPr lang="de-DE" sz="800" b="1" i="1" spc="-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i="1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it</a:t>
                      </a: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de-DE" sz="800" b="1" i="1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Recommended </a:t>
                      </a:r>
                      <a:r>
                        <a:rPr lang="de-DE" sz="800" b="1" i="1" spc="-15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by</a:t>
                      </a:r>
                      <a:r>
                        <a:rPr lang="de-DE" sz="800" b="1" i="1" spc="-15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i="1" spc="-15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friends</a:t>
                      </a:r>
                      <a:endParaRPr lang="de-DE" sz="800" b="1" i="1" spc="-15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4295" algn="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099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9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45"/>
                        </a:spcBef>
                      </a:pPr>
                      <a:r>
                        <a:rPr lang="de-DE" sz="800" b="1" i="1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Good</a:t>
                      </a:r>
                      <a:r>
                        <a:rPr lang="de-DE" sz="800" b="1" i="1" spc="-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de-DE" sz="800" b="1" i="1" spc="-10" err="1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reputation</a:t>
                      </a: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r>
                        <a:rPr lang="de-DE" sz="800" b="1" i="1" spc="-1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Driver</a:t>
                      </a: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74295" algn="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7852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40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00330" algn="r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18068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lang="de-DE" sz="800" b="1" i="1" spc="-15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35"/>
                        </a:spcBef>
                      </a:pPr>
                      <a:endParaRPr lang="de-DE" sz="800" b="1" i="1" spc="-15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lang="de-DE" sz="800" b="1" i="1" spc="-15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30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25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7905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20"/>
                        </a:spcBef>
                      </a:pPr>
                      <a:endParaRPr lang="de-DE" sz="800" b="1" i="1" spc="-15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14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0033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4842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15"/>
                        </a:spcBef>
                      </a:pPr>
                      <a:endParaRPr sz="800" b="1" i="1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79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R="100330" algn="r">
                        <a:lnSpc>
                          <a:spcPct val="100000"/>
                        </a:lnSpc>
                        <a:spcBef>
                          <a:spcPts val="165"/>
                        </a:spcBef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4842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10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17906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79082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05"/>
                        </a:spcBef>
                      </a:pPr>
                      <a:endParaRPr lang="de-DE" sz="800" b="1" i="1" spc="-1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17905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116205">
                        <a:lnSpc>
                          <a:spcPct val="100000"/>
                        </a:lnSpc>
                        <a:spcBef>
                          <a:spcPts val="100"/>
                        </a:spcBef>
                      </a:pPr>
                      <a:endParaRPr lang="de-DE" sz="800" b="1" i="1" spc="-15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>
                      <a:noFill/>
                    </a:lnL>
                    <a:lnR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>
                        <a:lnSpc>
                          <a:spcPct val="100000"/>
                        </a:lnSpc>
                      </a:pPr>
                      <a:endParaRPr lang="de-DE" sz="80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0B099"/>
                      </a:solidFill>
                      <a:prstDash val="sysDot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</a:tbl>
          </a:graphicData>
        </a:graphic>
      </p:graphicFrame>
      <p:sp>
        <p:nvSpPr>
          <p:cNvPr id="144" name="Abgerundetes Rechteck 143">
            <a:extLst>
              <a:ext uri="{FF2B5EF4-FFF2-40B4-BE49-F238E27FC236}">
                <a16:creationId xmlns:a16="http://schemas.microsoft.com/office/drawing/2014/main" id="{C111931B-C8DE-5AD7-EEB3-C25C57235BC7}"/>
              </a:ext>
            </a:extLst>
          </p:cNvPr>
          <p:cNvSpPr/>
          <p:nvPr/>
        </p:nvSpPr>
        <p:spPr>
          <a:xfrm>
            <a:off x="5530667" y="1272209"/>
            <a:ext cx="2613413" cy="185530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45" name="Abgerundetes Rechteck 144">
            <a:extLst>
              <a:ext uri="{FF2B5EF4-FFF2-40B4-BE49-F238E27FC236}">
                <a16:creationId xmlns:a16="http://schemas.microsoft.com/office/drawing/2014/main" id="{779CBCE9-F567-308C-6639-58D77712FAF0}"/>
              </a:ext>
            </a:extLst>
          </p:cNvPr>
          <p:cNvSpPr/>
          <p:nvPr/>
        </p:nvSpPr>
        <p:spPr>
          <a:xfrm>
            <a:off x="5379366" y="1631038"/>
            <a:ext cx="2554206" cy="185530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46" name="Abgerundetes Rechteck 145">
            <a:extLst>
              <a:ext uri="{FF2B5EF4-FFF2-40B4-BE49-F238E27FC236}">
                <a16:creationId xmlns:a16="http://schemas.microsoft.com/office/drawing/2014/main" id="{58E1C842-9A2D-59C6-6E2F-67B7CF1CCEBB}"/>
              </a:ext>
            </a:extLst>
          </p:cNvPr>
          <p:cNvSpPr/>
          <p:nvPr/>
        </p:nvSpPr>
        <p:spPr>
          <a:xfrm>
            <a:off x="5321940" y="1809750"/>
            <a:ext cx="460489" cy="185530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47" name="Abgerundetes Rechteck 146">
            <a:extLst>
              <a:ext uri="{FF2B5EF4-FFF2-40B4-BE49-F238E27FC236}">
                <a16:creationId xmlns:a16="http://schemas.microsoft.com/office/drawing/2014/main" id="{8B007777-29E4-E83C-4017-1C79BA27A12F}"/>
              </a:ext>
            </a:extLst>
          </p:cNvPr>
          <p:cNvSpPr/>
          <p:nvPr/>
        </p:nvSpPr>
        <p:spPr>
          <a:xfrm>
            <a:off x="5111431" y="3416528"/>
            <a:ext cx="506538" cy="185530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148" name="Abgerundetes Rechteck 147">
            <a:extLst>
              <a:ext uri="{FF2B5EF4-FFF2-40B4-BE49-F238E27FC236}">
                <a16:creationId xmlns:a16="http://schemas.microsoft.com/office/drawing/2014/main" id="{4D2A610D-8AE2-E0B9-9AFA-B8D4347E61C4}"/>
              </a:ext>
            </a:extLst>
          </p:cNvPr>
          <p:cNvSpPr/>
          <p:nvPr/>
        </p:nvSpPr>
        <p:spPr>
          <a:xfrm>
            <a:off x="5111431" y="3771216"/>
            <a:ext cx="440753" cy="185530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de-DE" sz="800" b="1" i="1">
              <a:solidFill>
                <a:schemeClr val="tx1"/>
              </a:solidFill>
            </a:endParaRP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2B83F6-4B43-E74D-F1B1-2305A01A510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250825" y="165108"/>
            <a:ext cx="447238" cy="153888"/>
          </a:xfrm>
        </p:spPr>
        <p:txBody>
          <a:bodyPr/>
          <a:lstStyle/>
          <a:p>
            <a:r>
              <a:rPr lang="de-DE" sz="1000" b="1"/>
              <a:t>Tool 20</a:t>
            </a:r>
          </a:p>
        </p:txBody>
      </p:sp>
      <p:sp>
        <p:nvSpPr>
          <p:cNvPr id="5" name="Textplatzhalter 5">
            <a:extLst>
              <a:ext uri="{FF2B5EF4-FFF2-40B4-BE49-F238E27FC236}">
                <a16:creationId xmlns:a16="http://schemas.microsoft.com/office/drawing/2014/main" id="{2431278C-EC34-51F0-968C-DCFD5D0403F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69200" y="410399"/>
            <a:ext cx="1422816" cy="246221"/>
          </a:xfrm>
        </p:spPr>
        <p:txBody>
          <a:bodyPr/>
          <a:lstStyle/>
          <a:p>
            <a:r>
              <a:rPr lang="de-DE" sz="1600" b="1">
                <a:effectLst/>
                <a:ea typeface="DengXian" panose="02010600030101010101" pitchFamily="2" charset="-122"/>
              </a:rPr>
              <a:t>Gap </a:t>
            </a:r>
            <a:r>
              <a:rPr lang="de-DE" sz="1600">
                <a:ea typeface="DengXian" panose="02010600030101010101" pitchFamily="2" charset="-122"/>
              </a:rPr>
              <a:t>A</a:t>
            </a:r>
            <a:r>
              <a:rPr lang="de-DE" sz="1600" b="1">
                <a:effectLst/>
                <a:ea typeface="DengXian" panose="02010600030101010101" pitchFamily="2" charset="-122"/>
              </a:rPr>
              <a:t>nalysis </a:t>
            </a:r>
            <a:endParaRPr lang="de-DE" sz="1600"/>
          </a:p>
        </p:txBody>
      </p:sp>
      <p:sp>
        <p:nvSpPr>
          <p:cNvPr id="74" name="Textplatzhalter 1">
            <a:extLst>
              <a:ext uri="{FF2B5EF4-FFF2-40B4-BE49-F238E27FC236}">
                <a16:creationId xmlns:a16="http://schemas.microsoft.com/office/drawing/2014/main" id="{3F821A18-3D90-8621-F903-0144D1126625}"/>
              </a:ext>
            </a:extLst>
          </p:cNvPr>
          <p:cNvSpPr txBox="1">
            <a:spLocks/>
          </p:cNvSpPr>
          <p:nvPr/>
        </p:nvSpPr>
        <p:spPr>
          <a:xfrm>
            <a:off x="245797" y="4954301"/>
            <a:ext cx="3357945" cy="123111"/>
          </a:xfrm>
          <a:prstGeom prst="rect">
            <a:avLst/>
          </a:prstGeom>
        </p:spPr>
        <p:txBody>
          <a:bodyPr lIns="0" tIns="0" rIns="0" bIns="0"/>
          <a:lstStyle>
            <a:lvl1pPr marL="180000" indent="-180000" algn="l" defTabSz="914400" rtl="0" eaLnBrk="1" latinLnBrk="0" hangingPunct="1">
              <a:spcBef>
                <a:spcPts val="6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360363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–"/>
              <a:defRPr sz="1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54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72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900000" indent="-180000" algn="l" defTabSz="914400" rtl="0" eaLnBrk="1" latinLnBrk="0" hangingPunct="1">
              <a:spcBef>
                <a:spcPts val="30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1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de-DE" sz="750">
                <a:solidFill>
                  <a:srgbClr val="E9472D"/>
                </a:solidFill>
              </a:rPr>
              <a:t>Pfannenberg/Tessmer/Wecker: JP KOM Toolbox EN</a:t>
            </a:r>
          </a:p>
        </p:txBody>
      </p:sp>
      <p:grpSp>
        <p:nvGrpSpPr>
          <p:cNvPr id="59" name="Gruppieren 58">
            <a:extLst>
              <a:ext uri="{FF2B5EF4-FFF2-40B4-BE49-F238E27FC236}">
                <a16:creationId xmlns:a16="http://schemas.microsoft.com/office/drawing/2014/main" id="{BCFD508D-0D61-D997-3D7B-0F4FA49294EE}"/>
              </a:ext>
            </a:extLst>
          </p:cNvPr>
          <p:cNvGrpSpPr/>
          <p:nvPr/>
        </p:nvGrpSpPr>
        <p:grpSpPr>
          <a:xfrm>
            <a:off x="230371" y="4744032"/>
            <a:ext cx="2308721" cy="138312"/>
            <a:chOff x="230371" y="4744032"/>
            <a:chExt cx="2308721" cy="138312"/>
          </a:xfrm>
        </p:grpSpPr>
        <p:sp>
          <p:nvSpPr>
            <p:cNvPr id="30" name="object 63">
              <a:extLst>
                <a:ext uri="{FF2B5EF4-FFF2-40B4-BE49-F238E27FC236}">
                  <a16:creationId xmlns:a16="http://schemas.microsoft.com/office/drawing/2014/main" id="{D915780A-3BC2-708B-40B5-8CF8B799E544}"/>
                </a:ext>
              </a:extLst>
            </p:cNvPr>
            <p:cNvSpPr txBox="1"/>
            <p:nvPr/>
          </p:nvSpPr>
          <p:spPr>
            <a:xfrm>
              <a:off x="230371" y="4744032"/>
              <a:ext cx="2308721" cy="138312"/>
            </a:xfrm>
            <a:prstGeom prst="rect">
              <a:avLst/>
            </a:prstGeom>
          </p:spPr>
          <p:txBody>
            <a:bodyPr vert="horz" wrap="square" lIns="0" tIns="15054" rIns="0" bIns="0" rtlCol="0">
              <a:spAutoFit/>
            </a:bodyPr>
            <a:lstStyle/>
            <a:p>
              <a:pPr marL="334965">
                <a:spcBef>
                  <a:spcPts val="119"/>
                </a:spcBef>
                <a:tabLst>
                  <a:tab pos="1177270" algn="l"/>
                </a:tabLst>
              </a:pPr>
              <a:r>
                <a:rPr lang="de-DE" sz="800" b="1" i="1" spc="-12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Company 1</a:t>
              </a:r>
              <a:r>
                <a:rPr sz="800" b="1" i="1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	</a:t>
              </a:r>
              <a:r>
                <a:rPr lang="de-DE" sz="800" b="1" i="1" spc="-12">
                  <a:solidFill>
                    <a:srgbClr val="231F2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      Company 2</a:t>
              </a:r>
              <a:endParaRPr sz="8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grpSp>
          <p:nvGrpSpPr>
            <p:cNvPr id="31" name="Gruppieren 30">
              <a:extLst>
                <a:ext uri="{FF2B5EF4-FFF2-40B4-BE49-F238E27FC236}">
                  <a16:creationId xmlns:a16="http://schemas.microsoft.com/office/drawing/2014/main" id="{840E1939-6489-86F7-EFEF-5227EB1DAEDB}"/>
                </a:ext>
              </a:extLst>
            </p:cNvPr>
            <p:cNvGrpSpPr/>
            <p:nvPr/>
          </p:nvGrpSpPr>
          <p:grpSpPr>
            <a:xfrm>
              <a:off x="256092" y="4786524"/>
              <a:ext cx="256694" cy="60221"/>
              <a:chOff x="933480" y="4995858"/>
              <a:chExt cx="216535" cy="50800"/>
            </a:xfrm>
          </p:grpSpPr>
          <p:sp>
            <p:nvSpPr>
              <p:cNvPr id="50" name="object 64">
                <a:extLst>
                  <a:ext uri="{FF2B5EF4-FFF2-40B4-BE49-F238E27FC236}">
                    <a16:creationId xmlns:a16="http://schemas.microsoft.com/office/drawing/2014/main" id="{31E48EAD-EA9B-E124-4AE2-37E99AAB9D6F}"/>
                  </a:ext>
                </a:extLst>
              </p:cNvPr>
              <p:cNvSpPr/>
              <p:nvPr/>
            </p:nvSpPr>
            <p:spPr>
              <a:xfrm>
                <a:off x="933480" y="5021037"/>
                <a:ext cx="2165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6534">
                    <a:moveTo>
                      <a:pt x="0" y="0"/>
                    </a:moveTo>
                    <a:lnTo>
                      <a:pt x="216001" y="0"/>
                    </a:lnTo>
                  </a:path>
                </a:pathLst>
              </a:custGeom>
              <a:ln w="12700">
                <a:solidFill>
                  <a:srgbClr val="2870A4"/>
                </a:solidFill>
              </a:ln>
            </p:spPr>
            <p:txBody>
              <a:bodyPr wrap="square" lIns="0" tIns="0" rIns="0" bIns="0" rtlCol="0"/>
              <a:lstStyle/>
              <a:p>
                <a:endParaRPr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4" name="object 65">
                <a:extLst>
                  <a:ext uri="{FF2B5EF4-FFF2-40B4-BE49-F238E27FC236}">
                    <a16:creationId xmlns:a16="http://schemas.microsoft.com/office/drawing/2014/main" id="{C6E1DA95-6667-4479-05AD-3E76956D2F6E}"/>
                  </a:ext>
                </a:extLst>
              </p:cNvPr>
              <p:cNvSpPr/>
              <p:nvPr/>
            </p:nvSpPr>
            <p:spPr>
              <a:xfrm>
                <a:off x="1016284" y="4995858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196" y="0"/>
                    </a:moveTo>
                    <a:lnTo>
                      <a:pt x="15387" y="1979"/>
                    </a:lnTo>
                    <a:lnTo>
                      <a:pt x="7378" y="7378"/>
                    </a:lnTo>
                    <a:lnTo>
                      <a:pt x="1979" y="15387"/>
                    </a:lnTo>
                    <a:lnTo>
                      <a:pt x="0" y="25196"/>
                    </a:lnTo>
                    <a:lnTo>
                      <a:pt x="1979" y="35005"/>
                    </a:lnTo>
                    <a:lnTo>
                      <a:pt x="7378" y="43014"/>
                    </a:lnTo>
                    <a:lnTo>
                      <a:pt x="15387" y="48413"/>
                    </a:lnTo>
                    <a:lnTo>
                      <a:pt x="25196" y="50393"/>
                    </a:lnTo>
                    <a:lnTo>
                      <a:pt x="35005" y="48413"/>
                    </a:lnTo>
                    <a:lnTo>
                      <a:pt x="43014" y="43014"/>
                    </a:lnTo>
                    <a:lnTo>
                      <a:pt x="48413" y="35005"/>
                    </a:lnTo>
                    <a:lnTo>
                      <a:pt x="50393" y="25196"/>
                    </a:lnTo>
                    <a:lnTo>
                      <a:pt x="48413" y="15387"/>
                    </a:lnTo>
                    <a:lnTo>
                      <a:pt x="43014" y="7378"/>
                    </a:lnTo>
                    <a:lnTo>
                      <a:pt x="35005" y="1979"/>
                    </a:lnTo>
                    <a:lnTo>
                      <a:pt x="25196" y="0"/>
                    </a:lnTo>
                    <a:close/>
                  </a:path>
                </a:pathLst>
              </a:custGeom>
              <a:solidFill>
                <a:srgbClr val="2870A4"/>
              </a:solidFill>
            </p:spPr>
            <p:txBody>
              <a:bodyPr wrap="square" lIns="0" tIns="0" rIns="0" bIns="0" rtlCol="0"/>
              <a:lstStyle/>
              <a:p>
                <a:endParaRPr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  <p:grpSp>
          <p:nvGrpSpPr>
            <p:cNvPr id="55" name="Gruppieren 54">
              <a:extLst>
                <a:ext uri="{FF2B5EF4-FFF2-40B4-BE49-F238E27FC236}">
                  <a16:creationId xmlns:a16="http://schemas.microsoft.com/office/drawing/2014/main" id="{0394382E-238A-D9D5-9928-CAD9D3827DA3}"/>
                </a:ext>
              </a:extLst>
            </p:cNvPr>
            <p:cNvGrpSpPr/>
            <p:nvPr/>
          </p:nvGrpSpPr>
          <p:grpSpPr>
            <a:xfrm>
              <a:off x="1294448" y="4786524"/>
              <a:ext cx="256694" cy="60221"/>
              <a:chOff x="1809386" y="4995858"/>
              <a:chExt cx="216535" cy="50800"/>
            </a:xfrm>
          </p:grpSpPr>
          <p:sp>
            <p:nvSpPr>
              <p:cNvPr id="56" name="object 66">
                <a:extLst>
                  <a:ext uri="{FF2B5EF4-FFF2-40B4-BE49-F238E27FC236}">
                    <a16:creationId xmlns:a16="http://schemas.microsoft.com/office/drawing/2014/main" id="{7EE2E5FC-D19C-D18C-1C32-AE60ED3CEA5A}"/>
                  </a:ext>
                </a:extLst>
              </p:cNvPr>
              <p:cNvSpPr/>
              <p:nvPr/>
            </p:nvSpPr>
            <p:spPr>
              <a:xfrm>
                <a:off x="1809386" y="5021037"/>
                <a:ext cx="216535" cy="0"/>
              </a:xfrm>
              <a:custGeom>
                <a:avLst/>
                <a:gdLst/>
                <a:ahLst/>
                <a:cxnLst/>
                <a:rect l="l" t="t" r="r" b="b"/>
                <a:pathLst>
                  <a:path w="216535">
                    <a:moveTo>
                      <a:pt x="0" y="0"/>
                    </a:moveTo>
                    <a:lnTo>
                      <a:pt x="216001" y="0"/>
                    </a:lnTo>
                  </a:path>
                </a:pathLst>
              </a:custGeom>
              <a:ln w="12700">
                <a:solidFill>
                  <a:srgbClr val="EE3527"/>
                </a:solidFill>
              </a:ln>
            </p:spPr>
            <p:txBody>
              <a:bodyPr wrap="square" lIns="0" tIns="0" rIns="0" bIns="0" rtlCol="0"/>
              <a:lstStyle/>
              <a:p>
                <a:endParaRPr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7" name="object 67">
                <a:extLst>
                  <a:ext uri="{FF2B5EF4-FFF2-40B4-BE49-F238E27FC236}">
                    <a16:creationId xmlns:a16="http://schemas.microsoft.com/office/drawing/2014/main" id="{EB4636A0-463B-BD0E-8290-644C4FBD147A}"/>
                  </a:ext>
                </a:extLst>
              </p:cNvPr>
              <p:cNvSpPr/>
              <p:nvPr/>
            </p:nvSpPr>
            <p:spPr>
              <a:xfrm>
                <a:off x="1892187" y="4995858"/>
                <a:ext cx="50800" cy="50800"/>
              </a:xfrm>
              <a:custGeom>
                <a:avLst/>
                <a:gdLst/>
                <a:ahLst/>
                <a:cxnLst/>
                <a:rect l="l" t="t" r="r" b="b"/>
                <a:pathLst>
                  <a:path w="50800" h="50800">
                    <a:moveTo>
                      <a:pt x="25196" y="0"/>
                    </a:moveTo>
                    <a:lnTo>
                      <a:pt x="15387" y="1979"/>
                    </a:lnTo>
                    <a:lnTo>
                      <a:pt x="7378" y="7378"/>
                    </a:lnTo>
                    <a:lnTo>
                      <a:pt x="1979" y="15387"/>
                    </a:lnTo>
                    <a:lnTo>
                      <a:pt x="0" y="25196"/>
                    </a:lnTo>
                    <a:lnTo>
                      <a:pt x="1979" y="35005"/>
                    </a:lnTo>
                    <a:lnTo>
                      <a:pt x="7378" y="43014"/>
                    </a:lnTo>
                    <a:lnTo>
                      <a:pt x="15387" y="48413"/>
                    </a:lnTo>
                    <a:lnTo>
                      <a:pt x="25196" y="50393"/>
                    </a:lnTo>
                    <a:lnTo>
                      <a:pt x="35005" y="48413"/>
                    </a:lnTo>
                    <a:lnTo>
                      <a:pt x="43014" y="43014"/>
                    </a:lnTo>
                    <a:lnTo>
                      <a:pt x="48413" y="35005"/>
                    </a:lnTo>
                    <a:lnTo>
                      <a:pt x="50393" y="25196"/>
                    </a:lnTo>
                    <a:lnTo>
                      <a:pt x="48413" y="15387"/>
                    </a:lnTo>
                    <a:lnTo>
                      <a:pt x="43014" y="7378"/>
                    </a:lnTo>
                    <a:lnTo>
                      <a:pt x="35005" y="1979"/>
                    </a:lnTo>
                    <a:lnTo>
                      <a:pt x="25196" y="0"/>
                    </a:lnTo>
                    <a:close/>
                  </a:path>
                </a:pathLst>
              </a:custGeom>
              <a:solidFill>
                <a:srgbClr val="EE3527"/>
              </a:solidFill>
            </p:spPr>
            <p:txBody>
              <a:bodyPr wrap="square" lIns="0" tIns="0" rIns="0" bIns="0" rtlCol="0"/>
              <a:lstStyle/>
              <a:p>
                <a:endParaRPr sz="80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p:grpSp>
      </p:grpSp>
      <p:sp>
        <p:nvSpPr>
          <p:cNvPr id="58" name="Rechteck 57">
            <a:extLst>
              <a:ext uri="{FF2B5EF4-FFF2-40B4-BE49-F238E27FC236}">
                <a16:creationId xmlns:a16="http://schemas.microsoft.com/office/drawing/2014/main" id="{7D753FD4-7D5C-9597-E054-61030F709778}"/>
              </a:ext>
            </a:extLst>
          </p:cNvPr>
          <p:cNvSpPr/>
          <p:nvPr/>
        </p:nvSpPr>
        <p:spPr>
          <a:xfrm>
            <a:off x="7593072" y="4718188"/>
            <a:ext cx="1423981" cy="20774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5056" algn="r"/>
            <a:r>
              <a:rPr lang="de-DE" sz="750">
                <a:latin typeface="Arial" panose="020B0604020202020204" pitchFamily="34" charset="0"/>
                <a:cs typeface="Arial" panose="020B0604020202020204" pitchFamily="34" charset="0"/>
              </a:rPr>
              <a:t>(cf. </a:t>
            </a:r>
            <a:r>
              <a:rPr lang="de-DE" sz="750" spc="-7">
                <a:latin typeface="Arial" panose="020B0604020202020204" pitchFamily="34" charset="0"/>
                <a:cs typeface="Arial" panose="020B0604020202020204" pitchFamily="34" charset="0"/>
              </a:rPr>
              <a:t>Riesenbeck/</a:t>
            </a:r>
            <a:r>
              <a:rPr lang="de-DE" sz="750" spc="-7" err="1">
                <a:latin typeface="Arial" panose="020B0604020202020204" pitchFamily="34" charset="0"/>
                <a:cs typeface="Arial" panose="020B0604020202020204" pitchFamily="34" charset="0"/>
              </a:rPr>
              <a:t>Perrey</a:t>
            </a:r>
            <a:r>
              <a:rPr lang="de-DE" sz="750" spc="-12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de-DE" sz="750">
                <a:latin typeface="Arial" panose="020B0604020202020204" pitchFamily="34" charset="0"/>
                <a:cs typeface="Arial" panose="020B0604020202020204" pitchFamily="34" charset="0"/>
              </a:rPr>
              <a:t>2005)</a:t>
            </a:r>
          </a:p>
        </p:txBody>
      </p:sp>
      <p:sp>
        <p:nvSpPr>
          <p:cNvPr id="60" name="object 15">
            <a:extLst>
              <a:ext uri="{FF2B5EF4-FFF2-40B4-BE49-F238E27FC236}">
                <a16:creationId xmlns:a16="http://schemas.microsoft.com/office/drawing/2014/main" id="{6AD869C8-9717-4442-17F7-6517046D430E}"/>
              </a:ext>
            </a:extLst>
          </p:cNvPr>
          <p:cNvSpPr txBox="1"/>
          <p:nvPr/>
        </p:nvSpPr>
        <p:spPr>
          <a:xfrm>
            <a:off x="250825" y="843339"/>
            <a:ext cx="3112449" cy="137350"/>
          </a:xfrm>
          <a:prstGeom prst="rect">
            <a:avLst/>
          </a:prstGeom>
        </p:spPr>
        <p:txBody>
          <a:bodyPr vert="horz" wrap="square" lIns="0" tIns="15054" rIns="0" bIns="0" rtlCol="0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800">
                <a:solidFill>
                  <a:srgbClr val="20B099"/>
                </a:solidFill>
                <a:effectLst/>
                <a:latin typeface="Arial" panose="020B0604020202020204" pitchFamily="34" charset="0"/>
                <a:ea typeface="DengXian" panose="02010600030101010101" pitchFamily="2" charset="-122"/>
                <a:cs typeface="Arial" panose="020B0604020202020204" pitchFamily="34" charset="0"/>
              </a:rPr>
              <a:t>BRAND DRIVERS BY IMPORTANCE</a:t>
            </a:r>
            <a:endParaRPr lang="de-DE" sz="800">
              <a:solidFill>
                <a:srgbClr val="20B099"/>
              </a:solidFill>
              <a:effectLst/>
              <a:latin typeface="Arial" panose="020B0604020202020204" pitchFamily="34" charset="0"/>
              <a:ea typeface="DengXian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61" name="object 17">
            <a:extLst>
              <a:ext uri="{FF2B5EF4-FFF2-40B4-BE49-F238E27FC236}">
                <a16:creationId xmlns:a16="http://schemas.microsoft.com/office/drawing/2014/main" id="{0F5B6B82-8A74-E03E-5CFA-98510F7AAFCE}"/>
              </a:ext>
            </a:extLst>
          </p:cNvPr>
          <p:cNvSpPr txBox="1"/>
          <p:nvPr/>
        </p:nvSpPr>
        <p:spPr>
          <a:xfrm>
            <a:off x="5859148" y="843339"/>
            <a:ext cx="2136772" cy="138312"/>
          </a:xfrm>
          <a:prstGeom prst="rect">
            <a:avLst/>
          </a:prstGeom>
        </p:spPr>
        <p:txBody>
          <a:bodyPr vert="horz" wrap="square" lIns="0" tIns="15054" rIns="0" bIns="0" rtlCol="0">
            <a:spAutoFit/>
          </a:bodyPr>
          <a:lstStyle/>
          <a:p>
            <a:pPr marL="15056">
              <a:spcBef>
                <a:spcPts val="119"/>
              </a:spcBef>
            </a:pPr>
            <a:r>
              <a:rPr lang="de-DE" sz="800" spc="-7">
                <a:solidFill>
                  <a:srgbClr val="20B09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DEVIATION FROM THE CUT</a:t>
            </a:r>
          </a:p>
        </p:txBody>
      </p:sp>
      <p:sp>
        <p:nvSpPr>
          <p:cNvPr id="62" name="object 15">
            <a:extLst>
              <a:ext uri="{FF2B5EF4-FFF2-40B4-BE49-F238E27FC236}">
                <a16:creationId xmlns:a16="http://schemas.microsoft.com/office/drawing/2014/main" id="{CE63E655-A466-C08E-78DE-695BF67E007C}"/>
              </a:ext>
            </a:extLst>
          </p:cNvPr>
          <p:cNvSpPr txBox="1"/>
          <p:nvPr/>
        </p:nvSpPr>
        <p:spPr>
          <a:xfrm>
            <a:off x="4434841" y="843339"/>
            <a:ext cx="289560" cy="138312"/>
          </a:xfrm>
          <a:prstGeom prst="rect">
            <a:avLst/>
          </a:prstGeom>
        </p:spPr>
        <p:txBody>
          <a:bodyPr vert="horz" wrap="square" lIns="0" tIns="15054" rIns="0" bIns="0" rtlCol="0">
            <a:spAutoFit/>
          </a:bodyPr>
          <a:lstStyle/>
          <a:p>
            <a:pPr algn="ctr"/>
            <a:r>
              <a:rPr lang="de-DE" sz="800" i="1" err="1">
                <a:solidFill>
                  <a:srgbClr val="20B099"/>
                </a:solidFill>
                <a:effectLst/>
                <a:latin typeface="Helvetica" pitchFamily="2" charset="0"/>
              </a:rPr>
              <a:t>Ø</a:t>
            </a:r>
            <a:endParaRPr lang="de-DE" sz="800" i="1">
              <a:solidFill>
                <a:srgbClr val="20B099"/>
              </a:solidFill>
              <a:effectLst/>
              <a:latin typeface="Helvetica" pitchFamily="2" charset="0"/>
            </a:endParaRPr>
          </a:p>
        </p:txBody>
      </p:sp>
      <p:sp>
        <p:nvSpPr>
          <p:cNvPr id="63" name="Abgerundetes Rechteck 62">
            <a:extLst>
              <a:ext uri="{FF2B5EF4-FFF2-40B4-BE49-F238E27FC236}">
                <a16:creationId xmlns:a16="http://schemas.microsoft.com/office/drawing/2014/main" id="{DAFE0491-96F0-FE68-0E08-28F39B039547}"/>
              </a:ext>
            </a:extLst>
          </p:cNvPr>
          <p:cNvSpPr/>
          <p:nvPr/>
        </p:nvSpPr>
        <p:spPr>
          <a:xfrm>
            <a:off x="8295640" y="808990"/>
            <a:ext cx="574040" cy="207010"/>
          </a:xfrm>
          <a:prstGeom prst="roundRect">
            <a:avLst>
              <a:gd name="adj" fmla="val 50000"/>
            </a:avLst>
          </a:prstGeom>
          <a:solidFill>
            <a:srgbClr val="D0ECE6"/>
          </a:solidFill>
          <a:ln w="15875">
            <a:solidFill>
              <a:srgbClr val="20B09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de-DE" sz="800" b="1" i="1">
                <a:solidFill>
                  <a:schemeClr val="tx1"/>
                </a:solidFill>
              </a:rPr>
              <a:t>GAP</a:t>
            </a:r>
          </a:p>
        </p:txBody>
      </p:sp>
      <p:cxnSp>
        <p:nvCxnSpPr>
          <p:cNvPr id="65" name="Gerade Verbindung mit Pfeil 64">
            <a:extLst>
              <a:ext uri="{FF2B5EF4-FFF2-40B4-BE49-F238E27FC236}">
                <a16:creationId xmlns:a16="http://schemas.microsoft.com/office/drawing/2014/main" id="{02103236-84B3-4677-6819-7B4B11BDC74E}"/>
              </a:ext>
            </a:extLst>
          </p:cNvPr>
          <p:cNvCxnSpPr/>
          <p:nvPr/>
        </p:nvCxnSpPr>
        <p:spPr>
          <a:xfrm>
            <a:off x="4585789" y="1090022"/>
            <a:ext cx="4328160" cy="0"/>
          </a:xfrm>
          <a:prstGeom prst="straightConnector1">
            <a:avLst/>
          </a:prstGeom>
          <a:ln w="15875">
            <a:solidFill>
              <a:srgbClr val="20B0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Freihandform 68">
            <a:extLst>
              <a:ext uri="{FF2B5EF4-FFF2-40B4-BE49-F238E27FC236}">
                <a16:creationId xmlns:a16="http://schemas.microsoft.com/office/drawing/2014/main" id="{370EE291-97D0-34D0-0873-DDDCBD9783BC}"/>
              </a:ext>
            </a:extLst>
          </p:cNvPr>
          <p:cNvSpPr/>
          <p:nvPr/>
        </p:nvSpPr>
        <p:spPr>
          <a:xfrm>
            <a:off x="5005633" y="1178351"/>
            <a:ext cx="876693" cy="3440783"/>
          </a:xfrm>
          <a:custGeom>
            <a:avLst/>
            <a:gdLst>
              <a:gd name="connsiteX0" fmla="*/ 876693 w 876693"/>
              <a:gd name="connsiteY0" fmla="*/ 0 h 3440783"/>
              <a:gd name="connsiteX1" fmla="*/ 791852 w 876693"/>
              <a:gd name="connsiteY1" fmla="*/ 188536 h 3440783"/>
              <a:gd name="connsiteX2" fmla="*/ 641023 w 876693"/>
              <a:gd name="connsiteY2" fmla="*/ 377072 h 3440783"/>
              <a:gd name="connsiteX3" fmla="*/ 518474 w 876693"/>
              <a:gd name="connsiteY3" fmla="*/ 546754 h 3440783"/>
              <a:gd name="connsiteX4" fmla="*/ 443060 w 876693"/>
              <a:gd name="connsiteY4" fmla="*/ 725863 h 3440783"/>
              <a:gd name="connsiteX5" fmla="*/ 386499 w 876693"/>
              <a:gd name="connsiteY5" fmla="*/ 923826 h 3440783"/>
              <a:gd name="connsiteX6" fmla="*/ 339365 w 876693"/>
              <a:gd name="connsiteY6" fmla="*/ 1102936 h 3440783"/>
              <a:gd name="connsiteX7" fmla="*/ 348792 w 876693"/>
              <a:gd name="connsiteY7" fmla="*/ 1282045 h 3440783"/>
              <a:gd name="connsiteX8" fmla="*/ 329938 w 876693"/>
              <a:gd name="connsiteY8" fmla="*/ 1451727 h 3440783"/>
              <a:gd name="connsiteX9" fmla="*/ 320511 w 876693"/>
              <a:gd name="connsiteY9" fmla="*/ 1630837 h 3440783"/>
              <a:gd name="connsiteX10" fmla="*/ 329938 w 876693"/>
              <a:gd name="connsiteY10" fmla="*/ 1809946 h 3440783"/>
              <a:gd name="connsiteX11" fmla="*/ 207390 w 876693"/>
              <a:gd name="connsiteY11" fmla="*/ 1998482 h 3440783"/>
              <a:gd name="connsiteX12" fmla="*/ 216816 w 876693"/>
              <a:gd name="connsiteY12" fmla="*/ 2158738 h 3440783"/>
              <a:gd name="connsiteX13" fmla="*/ 197963 w 876693"/>
              <a:gd name="connsiteY13" fmla="*/ 2356701 h 3440783"/>
              <a:gd name="connsiteX14" fmla="*/ 207390 w 876693"/>
              <a:gd name="connsiteY14" fmla="*/ 2516956 h 3440783"/>
              <a:gd name="connsiteX15" fmla="*/ 207390 w 876693"/>
              <a:gd name="connsiteY15" fmla="*/ 2714919 h 3440783"/>
              <a:gd name="connsiteX16" fmla="*/ 122548 w 876693"/>
              <a:gd name="connsiteY16" fmla="*/ 2894028 h 3440783"/>
              <a:gd name="connsiteX17" fmla="*/ 9427 w 876693"/>
              <a:gd name="connsiteY17" fmla="*/ 3063711 h 3440783"/>
              <a:gd name="connsiteX18" fmla="*/ 9427 w 876693"/>
              <a:gd name="connsiteY18" fmla="*/ 3242820 h 3440783"/>
              <a:gd name="connsiteX19" fmla="*/ 0 w 876693"/>
              <a:gd name="connsiteY19" fmla="*/ 3440783 h 34407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876693" h="3440783">
                <a:moveTo>
                  <a:pt x="876693" y="0"/>
                </a:moveTo>
                <a:cubicBezTo>
                  <a:pt x="853911" y="62845"/>
                  <a:pt x="831130" y="125691"/>
                  <a:pt x="791852" y="188536"/>
                </a:cubicBezTo>
                <a:cubicBezTo>
                  <a:pt x="752574" y="251381"/>
                  <a:pt x="686586" y="317369"/>
                  <a:pt x="641023" y="377072"/>
                </a:cubicBezTo>
                <a:cubicBezTo>
                  <a:pt x="595460" y="436775"/>
                  <a:pt x="551468" y="488622"/>
                  <a:pt x="518474" y="546754"/>
                </a:cubicBezTo>
                <a:cubicBezTo>
                  <a:pt x="485480" y="604886"/>
                  <a:pt x="465056" y="663018"/>
                  <a:pt x="443060" y="725863"/>
                </a:cubicBezTo>
                <a:cubicBezTo>
                  <a:pt x="421064" y="788708"/>
                  <a:pt x="403781" y="860981"/>
                  <a:pt x="386499" y="923826"/>
                </a:cubicBezTo>
                <a:cubicBezTo>
                  <a:pt x="369217" y="986671"/>
                  <a:pt x="345649" y="1043233"/>
                  <a:pt x="339365" y="1102936"/>
                </a:cubicBezTo>
                <a:cubicBezTo>
                  <a:pt x="333081" y="1162639"/>
                  <a:pt x="350363" y="1223913"/>
                  <a:pt x="348792" y="1282045"/>
                </a:cubicBezTo>
                <a:cubicBezTo>
                  <a:pt x="347221" y="1340177"/>
                  <a:pt x="334652" y="1393595"/>
                  <a:pt x="329938" y="1451727"/>
                </a:cubicBezTo>
                <a:cubicBezTo>
                  <a:pt x="325224" y="1509859"/>
                  <a:pt x="320511" y="1571134"/>
                  <a:pt x="320511" y="1630837"/>
                </a:cubicBezTo>
                <a:cubicBezTo>
                  <a:pt x="320511" y="1690540"/>
                  <a:pt x="348791" y="1748672"/>
                  <a:pt x="329938" y="1809946"/>
                </a:cubicBezTo>
                <a:cubicBezTo>
                  <a:pt x="311085" y="1871220"/>
                  <a:pt x="226244" y="1940350"/>
                  <a:pt x="207390" y="1998482"/>
                </a:cubicBezTo>
                <a:cubicBezTo>
                  <a:pt x="188536" y="2056614"/>
                  <a:pt x="218387" y="2099035"/>
                  <a:pt x="216816" y="2158738"/>
                </a:cubicBezTo>
                <a:cubicBezTo>
                  <a:pt x="215245" y="2218441"/>
                  <a:pt x="199534" y="2296998"/>
                  <a:pt x="197963" y="2356701"/>
                </a:cubicBezTo>
                <a:cubicBezTo>
                  <a:pt x="196392" y="2416404"/>
                  <a:pt x="205819" y="2457253"/>
                  <a:pt x="207390" y="2516956"/>
                </a:cubicBezTo>
                <a:cubicBezTo>
                  <a:pt x="208961" y="2576659"/>
                  <a:pt x="221530" y="2652074"/>
                  <a:pt x="207390" y="2714919"/>
                </a:cubicBezTo>
                <a:cubicBezTo>
                  <a:pt x="193250" y="2777764"/>
                  <a:pt x="155542" y="2835896"/>
                  <a:pt x="122548" y="2894028"/>
                </a:cubicBezTo>
                <a:cubicBezTo>
                  <a:pt x="89554" y="2952160"/>
                  <a:pt x="28280" y="3005579"/>
                  <a:pt x="9427" y="3063711"/>
                </a:cubicBezTo>
                <a:cubicBezTo>
                  <a:pt x="-9427" y="3121843"/>
                  <a:pt x="10998" y="3179975"/>
                  <a:pt x="9427" y="3242820"/>
                </a:cubicBezTo>
                <a:cubicBezTo>
                  <a:pt x="7856" y="3305665"/>
                  <a:pt x="0" y="3410932"/>
                  <a:pt x="0" y="3440783"/>
                </a:cubicBezTo>
              </a:path>
            </a:pathLst>
          </a:custGeom>
          <a:noFill/>
          <a:ln w="15875">
            <a:solidFill>
              <a:srgbClr val="E9472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1" name="Freihandform 70">
            <a:extLst>
              <a:ext uri="{FF2B5EF4-FFF2-40B4-BE49-F238E27FC236}">
                <a16:creationId xmlns:a16="http://schemas.microsoft.com/office/drawing/2014/main" id="{BB2F30CD-3029-CF3A-1E22-912414CD8E2E}"/>
              </a:ext>
            </a:extLst>
          </p:cNvPr>
          <p:cNvSpPr/>
          <p:nvPr/>
        </p:nvSpPr>
        <p:spPr>
          <a:xfrm>
            <a:off x="5367027" y="1187777"/>
            <a:ext cx="2645757" cy="3412307"/>
          </a:xfrm>
          <a:custGeom>
            <a:avLst/>
            <a:gdLst>
              <a:gd name="connsiteX0" fmla="*/ 1451727 w 2648932"/>
              <a:gd name="connsiteY0" fmla="*/ 0 h 3431357"/>
              <a:gd name="connsiteX1" fmla="*/ 2648932 w 2648932"/>
              <a:gd name="connsiteY1" fmla="*/ 179110 h 3431357"/>
              <a:gd name="connsiteX2" fmla="*/ 754144 w 2648932"/>
              <a:gd name="connsiteY2" fmla="*/ 367646 h 3431357"/>
              <a:gd name="connsiteX3" fmla="*/ 2498103 w 2648932"/>
              <a:gd name="connsiteY3" fmla="*/ 546755 h 3431357"/>
              <a:gd name="connsiteX4" fmla="*/ 245096 w 2648932"/>
              <a:gd name="connsiteY4" fmla="*/ 697584 h 3431357"/>
              <a:gd name="connsiteX5" fmla="*/ 245096 w 2648932"/>
              <a:gd name="connsiteY5" fmla="*/ 914400 h 3431357"/>
              <a:gd name="connsiteX6" fmla="*/ 263950 w 2648932"/>
              <a:gd name="connsiteY6" fmla="*/ 1093510 h 3431357"/>
              <a:gd name="connsiteX7" fmla="*/ 575035 w 2648932"/>
              <a:gd name="connsiteY7" fmla="*/ 1272619 h 3431357"/>
              <a:gd name="connsiteX8" fmla="*/ 339364 w 2648932"/>
              <a:gd name="connsiteY8" fmla="*/ 1432875 h 3431357"/>
              <a:gd name="connsiteX9" fmla="*/ 914400 w 2648932"/>
              <a:gd name="connsiteY9" fmla="*/ 1621411 h 3431357"/>
              <a:gd name="connsiteX10" fmla="*/ 518474 w 2648932"/>
              <a:gd name="connsiteY10" fmla="*/ 1809947 h 3431357"/>
              <a:gd name="connsiteX11" fmla="*/ 556181 w 2648932"/>
              <a:gd name="connsiteY11" fmla="*/ 1979629 h 3431357"/>
              <a:gd name="connsiteX12" fmla="*/ 414779 w 2648932"/>
              <a:gd name="connsiteY12" fmla="*/ 2168165 h 3431357"/>
              <a:gd name="connsiteX13" fmla="*/ 131975 w 2648932"/>
              <a:gd name="connsiteY13" fmla="*/ 2347275 h 3431357"/>
              <a:gd name="connsiteX14" fmla="*/ 782424 w 2648932"/>
              <a:gd name="connsiteY14" fmla="*/ 2526384 h 3431357"/>
              <a:gd name="connsiteX15" fmla="*/ 0 w 2648932"/>
              <a:gd name="connsiteY15" fmla="*/ 2705493 h 3431357"/>
              <a:gd name="connsiteX16" fmla="*/ 527901 w 2648932"/>
              <a:gd name="connsiteY16" fmla="*/ 2875176 h 3431357"/>
              <a:gd name="connsiteX17" fmla="*/ 546754 w 2648932"/>
              <a:gd name="connsiteY17" fmla="*/ 3073138 h 3431357"/>
              <a:gd name="connsiteX18" fmla="*/ 537327 w 2648932"/>
              <a:gd name="connsiteY18" fmla="*/ 3242821 h 3431357"/>
              <a:gd name="connsiteX19" fmla="*/ 84841 w 2648932"/>
              <a:gd name="connsiteY19" fmla="*/ 3431357 h 3431357"/>
              <a:gd name="connsiteX0" fmla="*/ 1451727 w 2648932"/>
              <a:gd name="connsiteY0" fmla="*/ 0 h 3431357"/>
              <a:gd name="connsiteX1" fmla="*/ 2648932 w 2648932"/>
              <a:gd name="connsiteY1" fmla="*/ 179110 h 3431357"/>
              <a:gd name="connsiteX2" fmla="*/ 754144 w 2648932"/>
              <a:gd name="connsiteY2" fmla="*/ 367646 h 3431357"/>
              <a:gd name="connsiteX3" fmla="*/ 2498103 w 2648932"/>
              <a:gd name="connsiteY3" fmla="*/ 546755 h 3431357"/>
              <a:gd name="connsiteX4" fmla="*/ 238746 w 2648932"/>
              <a:gd name="connsiteY4" fmla="*/ 719809 h 3431357"/>
              <a:gd name="connsiteX5" fmla="*/ 245096 w 2648932"/>
              <a:gd name="connsiteY5" fmla="*/ 914400 h 3431357"/>
              <a:gd name="connsiteX6" fmla="*/ 263950 w 2648932"/>
              <a:gd name="connsiteY6" fmla="*/ 1093510 h 3431357"/>
              <a:gd name="connsiteX7" fmla="*/ 575035 w 2648932"/>
              <a:gd name="connsiteY7" fmla="*/ 1272619 h 3431357"/>
              <a:gd name="connsiteX8" fmla="*/ 339364 w 2648932"/>
              <a:gd name="connsiteY8" fmla="*/ 1432875 h 3431357"/>
              <a:gd name="connsiteX9" fmla="*/ 914400 w 2648932"/>
              <a:gd name="connsiteY9" fmla="*/ 1621411 h 3431357"/>
              <a:gd name="connsiteX10" fmla="*/ 518474 w 2648932"/>
              <a:gd name="connsiteY10" fmla="*/ 1809947 h 3431357"/>
              <a:gd name="connsiteX11" fmla="*/ 556181 w 2648932"/>
              <a:gd name="connsiteY11" fmla="*/ 1979629 h 3431357"/>
              <a:gd name="connsiteX12" fmla="*/ 414779 w 2648932"/>
              <a:gd name="connsiteY12" fmla="*/ 2168165 h 3431357"/>
              <a:gd name="connsiteX13" fmla="*/ 131975 w 2648932"/>
              <a:gd name="connsiteY13" fmla="*/ 2347275 h 3431357"/>
              <a:gd name="connsiteX14" fmla="*/ 782424 w 2648932"/>
              <a:gd name="connsiteY14" fmla="*/ 2526384 h 3431357"/>
              <a:gd name="connsiteX15" fmla="*/ 0 w 2648932"/>
              <a:gd name="connsiteY15" fmla="*/ 2705493 h 3431357"/>
              <a:gd name="connsiteX16" fmla="*/ 527901 w 2648932"/>
              <a:gd name="connsiteY16" fmla="*/ 2875176 h 3431357"/>
              <a:gd name="connsiteX17" fmla="*/ 546754 w 2648932"/>
              <a:gd name="connsiteY17" fmla="*/ 3073138 h 3431357"/>
              <a:gd name="connsiteX18" fmla="*/ 537327 w 2648932"/>
              <a:gd name="connsiteY18" fmla="*/ 3242821 h 3431357"/>
              <a:gd name="connsiteX19" fmla="*/ 84841 w 2648932"/>
              <a:gd name="connsiteY19" fmla="*/ 3431357 h 3431357"/>
              <a:gd name="connsiteX0" fmla="*/ 1451727 w 2648932"/>
              <a:gd name="connsiteY0" fmla="*/ 0 h 3431357"/>
              <a:gd name="connsiteX1" fmla="*/ 2648932 w 2648932"/>
              <a:gd name="connsiteY1" fmla="*/ 179110 h 3431357"/>
              <a:gd name="connsiteX2" fmla="*/ 754144 w 2648932"/>
              <a:gd name="connsiteY2" fmla="*/ 367646 h 3431357"/>
              <a:gd name="connsiteX3" fmla="*/ 2498103 w 2648932"/>
              <a:gd name="connsiteY3" fmla="*/ 546755 h 3431357"/>
              <a:gd name="connsiteX4" fmla="*/ 238746 w 2648932"/>
              <a:gd name="connsiteY4" fmla="*/ 719809 h 3431357"/>
              <a:gd name="connsiteX5" fmla="*/ 245096 w 2648932"/>
              <a:gd name="connsiteY5" fmla="*/ 914400 h 3431357"/>
              <a:gd name="connsiteX6" fmla="*/ 263950 w 2648932"/>
              <a:gd name="connsiteY6" fmla="*/ 1093510 h 3431357"/>
              <a:gd name="connsiteX7" fmla="*/ 575035 w 2648932"/>
              <a:gd name="connsiteY7" fmla="*/ 1253569 h 3431357"/>
              <a:gd name="connsiteX8" fmla="*/ 339364 w 2648932"/>
              <a:gd name="connsiteY8" fmla="*/ 1432875 h 3431357"/>
              <a:gd name="connsiteX9" fmla="*/ 914400 w 2648932"/>
              <a:gd name="connsiteY9" fmla="*/ 1621411 h 3431357"/>
              <a:gd name="connsiteX10" fmla="*/ 518474 w 2648932"/>
              <a:gd name="connsiteY10" fmla="*/ 1809947 h 3431357"/>
              <a:gd name="connsiteX11" fmla="*/ 556181 w 2648932"/>
              <a:gd name="connsiteY11" fmla="*/ 1979629 h 3431357"/>
              <a:gd name="connsiteX12" fmla="*/ 414779 w 2648932"/>
              <a:gd name="connsiteY12" fmla="*/ 2168165 h 3431357"/>
              <a:gd name="connsiteX13" fmla="*/ 131975 w 2648932"/>
              <a:gd name="connsiteY13" fmla="*/ 2347275 h 3431357"/>
              <a:gd name="connsiteX14" fmla="*/ 782424 w 2648932"/>
              <a:gd name="connsiteY14" fmla="*/ 2526384 h 3431357"/>
              <a:gd name="connsiteX15" fmla="*/ 0 w 2648932"/>
              <a:gd name="connsiteY15" fmla="*/ 2705493 h 3431357"/>
              <a:gd name="connsiteX16" fmla="*/ 527901 w 2648932"/>
              <a:gd name="connsiteY16" fmla="*/ 2875176 h 3431357"/>
              <a:gd name="connsiteX17" fmla="*/ 546754 w 2648932"/>
              <a:gd name="connsiteY17" fmla="*/ 3073138 h 3431357"/>
              <a:gd name="connsiteX18" fmla="*/ 537327 w 2648932"/>
              <a:gd name="connsiteY18" fmla="*/ 3242821 h 3431357"/>
              <a:gd name="connsiteX19" fmla="*/ 84841 w 2648932"/>
              <a:gd name="connsiteY19" fmla="*/ 3431357 h 3431357"/>
              <a:gd name="connsiteX0" fmla="*/ 1451727 w 2648932"/>
              <a:gd name="connsiteY0" fmla="*/ 0 h 3431357"/>
              <a:gd name="connsiteX1" fmla="*/ 2648932 w 2648932"/>
              <a:gd name="connsiteY1" fmla="*/ 179110 h 3431357"/>
              <a:gd name="connsiteX2" fmla="*/ 754144 w 2648932"/>
              <a:gd name="connsiteY2" fmla="*/ 367646 h 3431357"/>
              <a:gd name="connsiteX3" fmla="*/ 2498103 w 2648932"/>
              <a:gd name="connsiteY3" fmla="*/ 546755 h 3431357"/>
              <a:gd name="connsiteX4" fmla="*/ 238746 w 2648932"/>
              <a:gd name="connsiteY4" fmla="*/ 719809 h 3431357"/>
              <a:gd name="connsiteX5" fmla="*/ 245096 w 2648932"/>
              <a:gd name="connsiteY5" fmla="*/ 914400 h 3431357"/>
              <a:gd name="connsiteX6" fmla="*/ 263950 w 2648932"/>
              <a:gd name="connsiteY6" fmla="*/ 1093510 h 3431357"/>
              <a:gd name="connsiteX7" fmla="*/ 575035 w 2648932"/>
              <a:gd name="connsiteY7" fmla="*/ 1253569 h 3431357"/>
              <a:gd name="connsiteX8" fmla="*/ 339364 w 2648932"/>
              <a:gd name="connsiteY8" fmla="*/ 1432875 h 3431357"/>
              <a:gd name="connsiteX9" fmla="*/ 911225 w 2648932"/>
              <a:gd name="connsiteY9" fmla="*/ 1611886 h 3431357"/>
              <a:gd name="connsiteX10" fmla="*/ 518474 w 2648932"/>
              <a:gd name="connsiteY10" fmla="*/ 1809947 h 3431357"/>
              <a:gd name="connsiteX11" fmla="*/ 556181 w 2648932"/>
              <a:gd name="connsiteY11" fmla="*/ 1979629 h 3431357"/>
              <a:gd name="connsiteX12" fmla="*/ 414779 w 2648932"/>
              <a:gd name="connsiteY12" fmla="*/ 2168165 h 3431357"/>
              <a:gd name="connsiteX13" fmla="*/ 131975 w 2648932"/>
              <a:gd name="connsiteY13" fmla="*/ 2347275 h 3431357"/>
              <a:gd name="connsiteX14" fmla="*/ 782424 w 2648932"/>
              <a:gd name="connsiteY14" fmla="*/ 2526384 h 3431357"/>
              <a:gd name="connsiteX15" fmla="*/ 0 w 2648932"/>
              <a:gd name="connsiteY15" fmla="*/ 2705493 h 3431357"/>
              <a:gd name="connsiteX16" fmla="*/ 527901 w 2648932"/>
              <a:gd name="connsiteY16" fmla="*/ 2875176 h 3431357"/>
              <a:gd name="connsiteX17" fmla="*/ 546754 w 2648932"/>
              <a:gd name="connsiteY17" fmla="*/ 3073138 h 3431357"/>
              <a:gd name="connsiteX18" fmla="*/ 537327 w 2648932"/>
              <a:gd name="connsiteY18" fmla="*/ 3242821 h 3431357"/>
              <a:gd name="connsiteX19" fmla="*/ 84841 w 2648932"/>
              <a:gd name="connsiteY19" fmla="*/ 3431357 h 3431357"/>
              <a:gd name="connsiteX0" fmla="*/ 1448552 w 2645757"/>
              <a:gd name="connsiteY0" fmla="*/ 0 h 3431357"/>
              <a:gd name="connsiteX1" fmla="*/ 2645757 w 2645757"/>
              <a:gd name="connsiteY1" fmla="*/ 179110 h 3431357"/>
              <a:gd name="connsiteX2" fmla="*/ 750969 w 2645757"/>
              <a:gd name="connsiteY2" fmla="*/ 367646 h 3431357"/>
              <a:gd name="connsiteX3" fmla="*/ 2494928 w 2645757"/>
              <a:gd name="connsiteY3" fmla="*/ 546755 h 3431357"/>
              <a:gd name="connsiteX4" fmla="*/ 235571 w 2645757"/>
              <a:gd name="connsiteY4" fmla="*/ 719809 h 3431357"/>
              <a:gd name="connsiteX5" fmla="*/ 241921 w 2645757"/>
              <a:gd name="connsiteY5" fmla="*/ 914400 h 3431357"/>
              <a:gd name="connsiteX6" fmla="*/ 260775 w 2645757"/>
              <a:gd name="connsiteY6" fmla="*/ 1093510 h 3431357"/>
              <a:gd name="connsiteX7" fmla="*/ 571860 w 2645757"/>
              <a:gd name="connsiteY7" fmla="*/ 1253569 h 3431357"/>
              <a:gd name="connsiteX8" fmla="*/ 336189 w 2645757"/>
              <a:gd name="connsiteY8" fmla="*/ 1432875 h 3431357"/>
              <a:gd name="connsiteX9" fmla="*/ 908050 w 2645757"/>
              <a:gd name="connsiteY9" fmla="*/ 1611886 h 3431357"/>
              <a:gd name="connsiteX10" fmla="*/ 515299 w 2645757"/>
              <a:gd name="connsiteY10" fmla="*/ 1809947 h 3431357"/>
              <a:gd name="connsiteX11" fmla="*/ 553006 w 2645757"/>
              <a:gd name="connsiteY11" fmla="*/ 1979629 h 3431357"/>
              <a:gd name="connsiteX12" fmla="*/ 411604 w 2645757"/>
              <a:gd name="connsiteY12" fmla="*/ 2168165 h 3431357"/>
              <a:gd name="connsiteX13" fmla="*/ 128800 w 2645757"/>
              <a:gd name="connsiteY13" fmla="*/ 2347275 h 3431357"/>
              <a:gd name="connsiteX14" fmla="*/ 779249 w 2645757"/>
              <a:gd name="connsiteY14" fmla="*/ 2526384 h 3431357"/>
              <a:gd name="connsiteX15" fmla="*/ 0 w 2645757"/>
              <a:gd name="connsiteY15" fmla="*/ 2689618 h 3431357"/>
              <a:gd name="connsiteX16" fmla="*/ 524726 w 2645757"/>
              <a:gd name="connsiteY16" fmla="*/ 2875176 h 3431357"/>
              <a:gd name="connsiteX17" fmla="*/ 543579 w 2645757"/>
              <a:gd name="connsiteY17" fmla="*/ 3073138 h 3431357"/>
              <a:gd name="connsiteX18" fmla="*/ 534152 w 2645757"/>
              <a:gd name="connsiteY18" fmla="*/ 3242821 h 3431357"/>
              <a:gd name="connsiteX19" fmla="*/ 81666 w 2645757"/>
              <a:gd name="connsiteY19" fmla="*/ 3431357 h 3431357"/>
              <a:gd name="connsiteX0" fmla="*/ 1448552 w 2645757"/>
              <a:gd name="connsiteY0" fmla="*/ 0 h 3412307"/>
              <a:gd name="connsiteX1" fmla="*/ 2645757 w 2645757"/>
              <a:gd name="connsiteY1" fmla="*/ 179110 h 3412307"/>
              <a:gd name="connsiteX2" fmla="*/ 750969 w 2645757"/>
              <a:gd name="connsiteY2" fmla="*/ 367646 h 3412307"/>
              <a:gd name="connsiteX3" fmla="*/ 2494928 w 2645757"/>
              <a:gd name="connsiteY3" fmla="*/ 546755 h 3412307"/>
              <a:gd name="connsiteX4" fmla="*/ 235571 w 2645757"/>
              <a:gd name="connsiteY4" fmla="*/ 719809 h 3412307"/>
              <a:gd name="connsiteX5" fmla="*/ 241921 w 2645757"/>
              <a:gd name="connsiteY5" fmla="*/ 914400 h 3412307"/>
              <a:gd name="connsiteX6" fmla="*/ 260775 w 2645757"/>
              <a:gd name="connsiteY6" fmla="*/ 1093510 h 3412307"/>
              <a:gd name="connsiteX7" fmla="*/ 571860 w 2645757"/>
              <a:gd name="connsiteY7" fmla="*/ 1253569 h 3412307"/>
              <a:gd name="connsiteX8" fmla="*/ 336189 w 2645757"/>
              <a:gd name="connsiteY8" fmla="*/ 1432875 h 3412307"/>
              <a:gd name="connsiteX9" fmla="*/ 908050 w 2645757"/>
              <a:gd name="connsiteY9" fmla="*/ 1611886 h 3412307"/>
              <a:gd name="connsiteX10" fmla="*/ 515299 w 2645757"/>
              <a:gd name="connsiteY10" fmla="*/ 1809947 h 3412307"/>
              <a:gd name="connsiteX11" fmla="*/ 553006 w 2645757"/>
              <a:gd name="connsiteY11" fmla="*/ 1979629 h 3412307"/>
              <a:gd name="connsiteX12" fmla="*/ 411604 w 2645757"/>
              <a:gd name="connsiteY12" fmla="*/ 2168165 h 3412307"/>
              <a:gd name="connsiteX13" fmla="*/ 128800 w 2645757"/>
              <a:gd name="connsiteY13" fmla="*/ 2347275 h 3412307"/>
              <a:gd name="connsiteX14" fmla="*/ 779249 w 2645757"/>
              <a:gd name="connsiteY14" fmla="*/ 2526384 h 3412307"/>
              <a:gd name="connsiteX15" fmla="*/ 0 w 2645757"/>
              <a:gd name="connsiteY15" fmla="*/ 2689618 h 3412307"/>
              <a:gd name="connsiteX16" fmla="*/ 524726 w 2645757"/>
              <a:gd name="connsiteY16" fmla="*/ 2875176 h 3412307"/>
              <a:gd name="connsiteX17" fmla="*/ 543579 w 2645757"/>
              <a:gd name="connsiteY17" fmla="*/ 3073138 h 3412307"/>
              <a:gd name="connsiteX18" fmla="*/ 534152 w 2645757"/>
              <a:gd name="connsiteY18" fmla="*/ 3242821 h 3412307"/>
              <a:gd name="connsiteX19" fmla="*/ 107066 w 2645757"/>
              <a:gd name="connsiteY19" fmla="*/ 3412307 h 34123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2645757" h="3412307">
                <a:moveTo>
                  <a:pt x="1448552" y="0"/>
                </a:moveTo>
                <a:lnTo>
                  <a:pt x="2645757" y="179110"/>
                </a:lnTo>
                <a:lnTo>
                  <a:pt x="750969" y="367646"/>
                </a:lnTo>
                <a:lnTo>
                  <a:pt x="2494928" y="546755"/>
                </a:lnTo>
                <a:lnTo>
                  <a:pt x="235571" y="719809"/>
                </a:lnTo>
                <a:lnTo>
                  <a:pt x="241921" y="914400"/>
                </a:lnTo>
                <a:lnTo>
                  <a:pt x="260775" y="1093510"/>
                </a:lnTo>
                <a:lnTo>
                  <a:pt x="571860" y="1253569"/>
                </a:lnTo>
                <a:lnTo>
                  <a:pt x="336189" y="1432875"/>
                </a:lnTo>
                <a:lnTo>
                  <a:pt x="908050" y="1611886"/>
                </a:lnTo>
                <a:lnTo>
                  <a:pt x="515299" y="1809947"/>
                </a:lnTo>
                <a:lnTo>
                  <a:pt x="553006" y="1979629"/>
                </a:lnTo>
                <a:lnTo>
                  <a:pt x="411604" y="2168165"/>
                </a:lnTo>
                <a:lnTo>
                  <a:pt x="128800" y="2347275"/>
                </a:lnTo>
                <a:lnTo>
                  <a:pt x="779249" y="2526384"/>
                </a:lnTo>
                <a:lnTo>
                  <a:pt x="0" y="2689618"/>
                </a:lnTo>
                <a:lnTo>
                  <a:pt x="524726" y="2875176"/>
                </a:lnTo>
                <a:lnTo>
                  <a:pt x="543579" y="3073138"/>
                </a:lnTo>
                <a:lnTo>
                  <a:pt x="534152" y="3242821"/>
                </a:lnTo>
                <a:lnTo>
                  <a:pt x="107066" y="3412307"/>
                </a:lnTo>
              </a:path>
            </a:pathLst>
          </a:custGeom>
          <a:noFill/>
          <a:ln w="15875">
            <a:solidFill>
              <a:srgbClr val="4BC0E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2" name="Oval 71">
            <a:extLst>
              <a:ext uri="{FF2B5EF4-FFF2-40B4-BE49-F238E27FC236}">
                <a16:creationId xmlns:a16="http://schemas.microsoft.com/office/drawing/2014/main" id="{AE52DA14-DA37-FE01-05C6-C53FB2F9A7CE}"/>
              </a:ext>
            </a:extLst>
          </p:cNvPr>
          <p:cNvSpPr/>
          <p:nvPr/>
        </p:nvSpPr>
        <p:spPr>
          <a:xfrm>
            <a:off x="5844619" y="1141303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3" name="Oval 72">
            <a:extLst>
              <a:ext uri="{FF2B5EF4-FFF2-40B4-BE49-F238E27FC236}">
                <a16:creationId xmlns:a16="http://schemas.microsoft.com/office/drawing/2014/main" id="{016CDE07-71F0-C940-C82C-C7F7657883A8}"/>
              </a:ext>
            </a:extLst>
          </p:cNvPr>
          <p:cNvSpPr/>
          <p:nvPr/>
        </p:nvSpPr>
        <p:spPr>
          <a:xfrm>
            <a:off x="5768792" y="1322292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Oval 74">
            <a:extLst>
              <a:ext uri="{FF2B5EF4-FFF2-40B4-BE49-F238E27FC236}">
                <a16:creationId xmlns:a16="http://schemas.microsoft.com/office/drawing/2014/main" id="{D734D274-E0BB-D962-61E1-AEF91406CD58}"/>
              </a:ext>
            </a:extLst>
          </p:cNvPr>
          <p:cNvSpPr/>
          <p:nvPr/>
        </p:nvSpPr>
        <p:spPr>
          <a:xfrm>
            <a:off x="5615266" y="1508312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A3C42BE6-B29E-A69C-2D05-9A761459F13A}"/>
              </a:ext>
            </a:extLst>
          </p:cNvPr>
          <p:cNvSpPr/>
          <p:nvPr/>
        </p:nvSpPr>
        <p:spPr>
          <a:xfrm>
            <a:off x="5486400" y="1684246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Oval 76">
            <a:extLst>
              <a:ext uri="{FF2B5EF4-FFF2-40B4-BE49-F238E27FC236}">
                <a16:creationId xmlns:a16="http://schemas.microsoft.com/office/drawing/2014/main" id="{2EE4B293-53B9-BE03-69A1-A66FB5AE15AD}"/>
              </a:ext>
            </a:extLst>
          </p:cNvPr>
          <p:cNvSpPr/>
          <p:nvPr/>
        </p:nvSpPr>
        <p:spPr>
          <a:xfrm>
            <a:off x="5410200" y="1862416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FFB19BE8-53C9-6408-0CF9-373754BDB186}"/>
              </a:ext>
            </a:extLst>
          </p:cNvPr>
          <p:cNvSpPr/>
          <p:nvPr/>
        </p:nvSpPr>
        <p:spPr>
          <a:xfrm>
            <a:off x="5360896" y="2041712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9" name="Oval 78">
            <a:extLst>
              <a:ext uri="{FF2B5EF4-FFF2-40B4-BE49-F238E27FC236}">
                <a16:creationId xmlns:a16="http://schemas.microsoft.com/office/drawing/2014/main" id="{C14D44AC-E3C8-8BBD-54AC-7A8A8361AE89}"/>
              </a:ext>
            </a:extLst>
          </p:cNvPr>
          <p:cNvSpPr/>
          <p:nvPr/>
        </p:nvSpPr>
        <p:spPr>
          <a:xfrm>
            <a:off x="5313828" y="2221008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0" name="Oval 79">
            <a:extLst>
              <a:ext uri="{FF2B5EF4-FFF2-40B4-BE49-F238E27FC236}">
                <a16:creationId xmlns:a16="http://schemas.microsoft.com/office/drawing/2014/main" id="{E9FAD38B-9167-1BF8-328E-B73984AAE6FD}"/>
              </a:ext>
            </a:extLst>
          </p:cNvPr>
          <p:cNvSpPr/>
          <p:nvPr/>
        </p:nvSpPr>
        <p:spPr>
          <a:xfrm>
            <a:off x="5317190" y="2402540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1" name="Oval 80">
            <a:extLst>
              <a:ext uri="{FF2B5EF4-FFF2-40B4-BE49-F238E27FC236}">
                <a16:creationId xmlns:a16="http://schemas.microsoft.com/office/drawing/2014/main" id="{CD4F659C-D7E9-AC5D-5C16-5307C1562033}"/>
              </a:ext>
            </a:extLst>
          </p:cNvPr>
          <p:cNvSpPr/>
          <p:nvPr/>
        </p:nvSpPr>
        <p:spPr>
          <a:xfrm>
            <a:off x="5303742" y="2585198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2" name="Oval 81">
            <a:extLst>
              <a:ext uri="{FF2B5EF4-FFF2-40B4-BE49-F238E27FC236}">
                <a16:creationId xmlns:a16="http://schemas.microsoft.com/office/drawing/2014/main" id="{E3112D1A-BD24-B8A0-32AA-0C6E90C6E270}"/>
              </a:ext>
            </a:extLst>
          </p:cNvPr>
          <p:cNvSpPr/>
          <p:nvPr/>
        </p:nvSpPr>
        <p:spPr>
          <a:xfrm>
            <a:off x="5288058" y="2757770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3" name="Oval 82">
            <a:extLst>
              <a:ext uri="{FF2B5EF4-FFF2-40B4-BE49-F238E27FC236}">
                <a16:creationId xmlns:a16="http://schemas.microsoft.com/office/drawing/2014/main" id="{5B61C592-C2F8-7CE9-03A6-56586E9CCED3}"/>
              </a:ext>
            </a:extLst>
          </p:cNvPr>
          <p:cNvSpPr/>
          <p:nvPr/>
        </p:nvSpPr>
        <p:spPr>
          <a:xfrm>
            <a:off x="5301506" y="2942664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4" name="Oval 83">
            <a:extLst>
              <a:ext uri="{FF2B5EF4-FFF2-40B4-BE49-F238E27FC236}">
                <a16:creationId xmlns:a16="http://schemas.microsoft.com/office/drawing/2014/main" id="{53CFD4CB-1727-00C9-FED3-E16B73A8D6F8}"/>
              </a:ext>
            </a:extLst>
          </p:cNvPr>
          <p:cNvSpPr/>
          <p:nvPr/>
        </p:nvSpPr>
        <p:spPr>
          <a:xfrm>
            <a:off x="5181600" y="3121960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5" name="Oval 84">
            <a:extLst>
              <a:ext uri="{FF2B5EF4-FFF2-40B4-BE49-F238E27FC236}">
                <a16:creationId xmlns:a16="http://schemas.microsoft.com/office/drawing/2014/main" id="{E54AE385-ADF3-0F09-C377-A7968094EA26}"/>
              </a:ext>
            </a:extLst>
          </p:cNvPr>
          <p:cNvSpPr/>
          <p:nvPr/>
        </p:nvSpPr>
        <p:spPr>
          <a:xfrm>
            <a:off x="5181600" y="3297894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6" name="Oval 85">
            <a:extLst>
              <a:ext uri="{FF2B5EF4-FFF2-40B4-BE49-F238E27FC236}">
                <a16:creationId xmlns:a16="http://schemas.microsoft.com/office/drawing/2014/main" id="{14545C82-0703-E826-41B8-7D4890F2D94A}"/>
              </a:ext>
            </a:extLst>
          </p:cNvPr>
          <p:cNvSpPr/>
          <p:nvPr/>
        </p:nvSpPr>
        <p:spPr>
          <a:xfrm>
            <a:off x="5168152" y="3476064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7" name="Oval 86">
            <a:extLst>
              <a:ext uri="{FF2B5EF4-FFF2-40B4-BE49-F238E27FC236}">
                <a16:creationId xmlns:a16="http://schemas.microsoft.com/office/drawing/2014/main" id="{EAA53433-A8C4-6AE3-0A41-2BC070D31094}"/>
              </a:ext>
            </a:extLst>
          </p:cNvPr>
          <p:cNvSpPr/>
          <p:nvPr/>
        </p:nvSpPr>
        <p:spPr>
          <a:xfrm>
            <a:off x="5171514" y="3651998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8" name="Oval 87">
            <a:extLst>
              <a:ext uri="{FF2B5EF4-FFF2-40B4-BE49-F238E27FC236}">
                <a16:creationId xmlns:a16="http://schemas.microsoft.com/office/drawing/2014/main" id="{C7C08934-2D28-6AEF-9C8A-94B11699940E}"/>
              </a:ext>
            </a:extLst>
          </p:cNvPr>
          <p:cNvSpPr/>
          <p:nvPr/>
        </p:nvSpPr>
        <p:spPr>
          <a:xfrm>
            <a:off x="5181600" y="3838018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9" name="Oval 88">
            <a:extLst>
              <a:ext uri="{FF2B5EF4-FFF2-40B4-BE49-F238E27FC236}">
                <a16:creationId xmlns:a16="http://schemas.microsoft.com/office/drawing/2014/main" id="{6AE2F021-D2E7-7E00-552E-32604BDDC1FA}"/>
              </a:ext>
            </a:extLst>
          </p:cNvPr>
          <p:cNvSpPr/>
          <p:nvPr/>
        </p:nvSpPr>
        <p:spPr>
          <a:xfrm>
            <a:off x="5105400" y="4019550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004761E5-9A7B-8943-92BF-9DE00D2EE029}"/>
              </a:ext>
            </a:extLst>
          </p:cNvPr>
          <p:cNvSpPr/>
          <p:nvPr/>
        </p:nvSpPr>
        <p:spPr>
          <a:xfrm>
            <a:off x="4978770" y="4192122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EE433805-9375-7A6C-C76A-96BF1355BF35}"/>
              </a:ext>
            </a:extLst>
          </p:cNvPr>
          <p:cNvSpPr/>
          <p:nvPr/>
        </p:nvSpPr>
        <p:spPr>
          <a:xfrm>
            <a:off x="4976534" y="4364694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2" name="Oval 91">
            <a:extLst>
              <a:ext uri="{FF2B5EF4-FFF2-40B4-BE49-F238E27FC236}">
                <a16:creationId xmlns:a16="http://schemas.microsoft.com/office/drawing/2014/main" id="{2F6FF72B-D211-C33A-88C0-2A69C6F34040}"/>
              </a:ext>
            </a:extLst>
          </p:cNvPr>
          <p:cNvSpPr/>
          <p:nvPr/>
        </p:nvSpPr>
        <p:spPr>
          <a:xfrm>
            <a:off x="4969810" y="4552950"/>
            <a:ext cx="75414" cy="75414"/>
          </a:xfrm>
          <a:prstGeom prst="ellipse">
            <a:avLst/>
          </a:prstGeom>
          <a:solidFill>
            <a:srgbClr val="E9472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3" name="Oval 92">
            <a:extLst>
              <a:ext uri="{FF2B5EF4-FFF2-40B4-BE49-F238E27FC236}">
                <a16:creationId xmlns:a16="http://schemas.microsoft.com/office/drawing/2014/main" id="{89E33932-C56F-2120-5F8E-8040F6DA9F66}"/>
              </a:ext>
            </a:extLst>
          </p:cNvPr>
          <p:cNvSpPr/>
          <p:nvPr/>
        </p:nvSpPr>
        <p:spPr>
          <a:xfrm>
            <a:off x="6788150" y="1141303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5C80D64A-F7B9-196A-6F7E-703AF9284500}"/>
              </a:ext>
            </a:extLst>
          </p:cNvPr>
          <p:cNvSpPr/>
          <p:nvPr/>
        </p:nvSpPr>
        <p:spPr>
          <a:xfrm>
            <a:off x="7962900" y="132397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B7E9B33E-FF77-92A6-133F-F56CBA7952D7}"/>
              </a:ext>
            </a:extLst>
          </p:cNvPr>
          <p:cNvSpPr/>
          <p:nvPr/>
        </p:nvSpPr>
        <p:spPr>
          <a:xfrm>
            <a:off x="6092825" y="150812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1E142B49-28E8-F6E0-96E3-01F707483B18}"/>
              </a:ext>
            </a:extLst>
          </p:cNvPr>
          <p:cNvSpPr/>
          <p:nvPr/>
        </p:nvSpPr>
        <p:spPr>
          <a:xfrm>
            <a:off x="7793264" y="1696811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7" name="Oval 96">
            <a:extLst>
              <a:ext uri="{FF2B5EF4-FFF2-40B4-BE49-F238E27FC236}">
                <a16:creationId xmlns:a16="http://schemas.microsoft.com/office/drawing/2014/main" id="{698B5ADB-3A7C-F135-942E-BC844B6ED061}"/>
              </a:ext>
            </a:extLst>
          </p:cNvPr>
          <p:cNvSpPr/>
          <p:nvPr/>
        </p:nvSpPr>
        <p:spPr>
          <a:xfrm>
            <a:off x="5575300" y="186690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8" name="Oval 97">
            <a:extLst>
              <a:ext uri="{FF2B5EF4-FFF2-40B4-BE49-F238E27FC236}">
                <a16:creationId xmlns:a16="http://schemas.microsoft.com/office/drawing/2014/main" id="{E33CFCF4-56C3-AEF6-59D4-D8777FC4B8DC}"/>
              </a:ext>
            </a:extLst>
          </p:cNvPr>
          <p:cNvSpPr/>
          <p:nvPr/>
        </p:nvSpPr>
        <p:spPr>
          <a:xfrm>
            <a:off x="5572125" y="203835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99" name="Oval 98">
            <a:extLst>
              <a:ext uri="{FF2B5EF4-FFF2-40B4-BE49-F238E27FC236}">
                <a16:creationId xmlns:a16="http://schemas.microsoft.com/office/drawing/2014/main" id="{AE050FA8-4606-3AC9-B29E-045A1AF23952}"/>
              </a:ext>
            </a:extLst>
          </p:cNvPr>
          <p:cNvSpPr/>
          <p:nvPr/>
        </p:nvSpPr>
        <p:spPr>
          <a:xfrm>
            <a:off x="5588000" y="222250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0" name="Oval 99">
            <a:extLst>
              <a:ext uri="{FF2B5EF4-FFF2-40B4-BE49-F238E27FC236}">
                <a16:creationId xmlns:a16="http://schemas.microsoft.com/office/drawing/2014/main" id="{E5E083DD-BAF7-BB0E-81C3-FF95CA4CA8FB}"/>
              </a:ext>
            </a:extLst>
          </p:cNvPr>
          <p:cNvSpPr/>
          <p:nvPr/>
        </p:nvSpPr>
        <p:spPr>
          <a:xfrm>
            <a:off x="5889625" y="240347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1" name="Oval 100">
            <a:extLst>
              <a:ext uri="{FF2B5EF4-FFF2-40B4-BE49-F238E27FC236}">
                <a16:creationId xmlns:a16="http://schemas.microsoft.com/office/drawing/2014/main" id="{68B74AC5-3E3C-A192-B448-5864F6A44225}"/>
              </a:ext>
            </a:extLst>
          </p:cNvPr>
          <p:cNvSpPr/>
          <p:nvPr/>
        </p:nvSpPr>
        <p:spPr>
          <a:xfrm>
            <a:off x="5670550" y="258127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2" name="Oval 101">
            <a:extLst>
              <a:ext uri="{FF2B5EF4-FFF2-40B4-BE49-F238E27FC236}">
                <a16:creationId xmlns:a16="http://schemas.microsoft.com/office/drawing/2014/main" id="{B71FBB00-0D46-7AD5-D68C-32E8CC72CDDE}"/>
              </a:ext>
            </a:extLst>
          </p:cNvPr>
          <p:cNvSpPr/>
          <p:nvPr/>
        </p:nvSpPr>
        <p:spPr>
          <a:xfrm>
            <a:off x="6235700" y="275907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A55E5862-DAC6-1BDA-CDEF-7CC611D4D6CF}"/>
              </a:ext>
            </a:extLst>
          </p:cNvPr>
          <p:cNvSpPr/>
          <p:nvPr/>
        </p:nvSpPr>
        <p:spPr>
          <a:xfrm>
            <a:off x="5848350" y="295275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4" name="Oval 103">
            <a:extLst>
              <a:ext uri="{FF2B5EF4-FFF2-40B4-BE49-F238E27FC236}">
                <a16:creationId xmlns:a16="http://schemas.microsoft.com/office/drawing/2014/main" id="{A3DBAA73-8BF5-82A2-F8E2-76985825DCC4}"/>
              </a:ext>
            </a:extLst>
          </p:cNvPr>
          <p:cNvSpPr/>
          <p:nvPr/>
        </p:nvSpPr>
        <p:spPr>
          <a:xfrm>
            <a:off x="5876925" y="312102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5" name="Oval 104">
            <a:extLst>
              <a:ext uri="{FF2B5EF4-FFF2-40B4-BE49-F238E27FC236}">
                <a16:creationId xmlns:a16="http://schemas.microsoft.com/office/drawing/2014/main" id="{20CAAA11-DB6D-CEB9-2B17-CF55AB34E908}"/>
              </a:ext>
            </a:extLst>
          </p:cNvPr>
          <p:cNvSpPr/>
          <p:nvPr/>
        </p:nvSpPr>
        <p:spPr>
          <a:xfrm>
            <a:off x="5746750" y="329882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6" name="Oval 105">
            <a:extLst>
              <a:ext uri="{FF2B5EF4-FFF2-40B4-BE49-F238E27FC236}">
                <a16:creationId xmlns:a16="http://schemas.microsoft.com/office/drawing/2014/main" id="{2FE0566F-40EA-3C29-54F8-3A44F838E88F}"/>
              </a:ext>
            </a:extLst>
          </p:cNvPr>
          <p:cNvSpPr/>
          <p:nvPr/>
        </p:nvSpPr>
        <p:spPr>
          <a:xfrm>
            <a:off x="5467350" y="348932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7" name="Oval 106">
            <a:extLst>
              <a:ext uri="{FF2B5EF4-FFF2-40B4-BE49-F238E27FC236}">
                <a16:creationId xmlns:a16="http://schemas.microsoft.com/office/drawing/2014/main" id="{FC774BF7-ECA1-6C7F-0024-4DEE314DF568}"/>
              </a:ext>
            </a:extLst>
          </p:cNvPr>
          <p:cNvSpPr/>
          <p:nvPr/>
        </p:nvSpPr>
        <p:spPr>
          <a:xfrm>
            <a:off x="6105525" y="367030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8" name="Oval 107">
            <a:extLst>
              <a:ext uri="{FF2B5EF4-FFF2-40B4-BE49-F238E27FC236}">
                <a16:creationId xmlns:a16="http://schemas.microsoft.com/office/drawing/2014/main" id="{773F35F0-CC46-370F-7E42-ED9A3F7B0A24}"/>
              </a:ext>
            </a:extLst>
          </p:cNvPr>
          <p:cNvSpPr/>
          <p:nvPr/>
        </p:nvSpPr>
        <p:spPr>
          <a:xfrm>
            <a:off x="5334000" y="383857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9" name="Oval 108">
            <a:extLst>
              <a:ext uri="{FF2B5EF4-FFF2-40B4-BE49-F238E27FC236}">
                <a16:creationId xmlns:a16="http://schemas.microsoft.com/office/drawing/2014/main" id="{5FF65080-5443-FC62-2E3D-CDE668399062}"/>
              </a:ext>
            </a:extLst>
          </p:cNvPr>
          <p:cNvSpPr/>
          <p:nvPr/>
        </p:nvSpPr>
        <p:spPr>
          <a:xfrm>
            <a:off x="5854700" y="401955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9" name="Oval 118">
            <a:extLst>
              <a:ext uri="{FF2B5EF4-FFF2-40B4-BE49-F238E27FC236}">
                <a16:creationId xmlns:a16="http://schemas.microsoft.com/office/drawing/2014/main" id="{A37F9EBC-FE3D-B34A-9CE6-F922F6B35DD4}"/>
              </a:ext>
            </a:extLst>
          </p:cNvPr>
          <p:cNvSpPr/>
          <p:nvPr/>
        </p:nvSpPr>
        <p:spPr>
          <a:xfrm>
            <a:off x="5867400" y="418782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0" name="Oval 119">
            <a:extLst>
              <a:ext uri="{FF2B5EF4-FFF2-40B4-BE49-F238E27FC236}">
                <a16:creationId xmlns:a16="http://schemas.microsoft.com/office/drawing/2014/main" id="{93FD666E-8320-56C8-1DDB-43031C20FCBD}"/>
              </a:ext>
            </a:extLst>
          </p:cNvPr>
          <p:cNvSpPr/>
          <p:nvPr/>
        </p:nvSpPr>
        <p:spPr>
          <a:xfrm>
            <a:off x="5867400" y="4368800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2" name="Oval 121">
            <a:extLst>
              <a:ext uri="{FF2B5EF4-FFF2-40B4-BE49-F238E27FC236}">
                <a16:creationId xmlns:a16="http://schemas.microsoft.com/office/drawing/2014/main" id="{F44C4071-173C-F836-06F2-F52647609F96}"/>
              </a:ext>
            </a:extLst>
          </p:cNvPr>
          <p:cNvSpPr/>
          <p:nvPr/>
        </p:nvSpPr>
        <p:spPr>
          <a:xfrm>
            <a:off x="5438775" y="4556125"/>
            <a:ext cx="75414" cy="75414"/>
          </a:xfrm>
          <a:prstGeom prst="ellipse">
            <a:avLst/>
          </a:prstGeom>
          <a:solidFill>
            <a:srgbClr val="4BC0E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9" name="Textfeld 138">
            <a:extLst>
              <a:ext uri="{FF2B5EF4-FFF2-40B4-BE49-F238E27FC236}">
                <a16:creationId xmlns:a16="http://schemas.microsoft.com/office/drawing/2014/main" id="{B1A0623F-FB75-1571-3AB7-D38E7D6D9896}"/>
              </a:ext>
            </a:extLst>
          </p:cNvPr>
          <p:cNvSpPr txBox="1"/>
          <p:nvPr/>
        </p:nvSpPr>
        <p:spPr>
          <a:xfrm>
            <a:off x="8273144" y="1246804"/>
            <a:ext cx="44631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800" i="1" spc="-10">
                <a:latin typeface="Arial" panose="020B0604020202020204" pitchFamily="34" charset="0"/>
                <a:cs typeface="Arial" panose="020B0604020202020204" pitchFamily="34" charset="0"/>
              </a:rPr>
              <a:t>22%</a:t>
            </a:r>
            <a:endParaRPr lang="de-DE" sz="800"/>
          </a:p>
        </p:txBody>
      </p:sp>
      <p:sp>
        <p:nvSpPr>
          <p:cNvPr id="140" name="Textfeld 139">
            <a:extLst>
              <a:ext uri="{FF2B5EF4-FFF2-40B4-BE49-F238E27FC236}">
                <a16:creationId xmlns:a16="http://schemas.microsoft.com/office/drawing/2014/main" id="{E2550683-C69F-81E2-55A3-EF9ACD21D7C3}"/>
              </a:ext>
            </a:extLst>
          </p:cNvPr>
          <p:cNvSpPr txBox="1"/>
          <p:nvPr/>
        </p:nvSpPr>
        <p:spPr>
          <a:xfrm>
            <a:off x="8273144" y="1613808"/>
            <a:ext cx="44631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800" i="1" spc="-10">
                <a:latin typeface="Arial" panose="020B0604020202020204" pitchFamily="34" charset="0"/>
                <a:cs typeface="Arial" panose="020B0604020202020204" pitchFamily="34" charset="0"/>
              </a:rPr>
              <a:t>28%</a:t>
            </a:r>
            <a:endParaRPr lang="de-DE" sz="800"/>
          </a:p>
        </p:txBody>
      </p:sp>
      <p:sp>
        <p:nvSpPr>
          <p:cNvPr id="141" name="Textfeld 140">
            <a:extLst>
              <a:ext uri="{FF2B5EF4-FFF2-40B4-BE49-F238E27FC236}">
                <a16:creationId xmlns:a16="http://schemas.microsoft.com/office/drawing/2014/main" id="{51B633EF-D6A4-E729-8425-7A12A42445B1}"/>
              </a:ext>
            </a:extLst>
          </p:cNvPr>
          <p:cNvSpPr txBox="1"/>
          <p:nvPr/>
        </p:nvSpPr>
        <p:spPr>
          <a:xfrm>
            <a:off x="6466114" y="1798866"/>
            <a:ext cx="44631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800" i="1" spc="-10">
                <a:latin typeface="Arial" panose="020B0604020202020204" pitchFamily="34" charset="0"/>
                <a:cs typeface="Arial" panose="020B0604020202020204" pitchFamily="34" charset="0"/>
              </a:rPr>
              <a:t>2%</a:t>
            </a:r>
            <a:endParaRPr lang="de-DE" sz="800"/>
          </a:p>
        </p:txBody>
      </p:sp>
      <p:sp>
        <p:nvSpPr>
          <p:cNvPr id="142" name="Textfeld 141">
            <a:extLst>
              <a:ext uri="{FF2B5EF4-FFF2-40B4-BE49-F238E27FC236}">
                <a16:creationId xmlns:a16="http://schemas.microsoft.com/office/drawing/2014/main" id="{1440A468-2835-BAC7-C666-C420525BF14E}"/>
              </a:ext>
            </a:extLst>
          </p:cNvPr>
          <p:cNvSpPr txBox="1"/>
          <p:nvPr/>
        </p:nvSpPr>
        <p:spPr>
          <a:xfrm>
            <a:off x="6291941" y="3409950"/>
            <a:ext cx="44631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800" i="1" spc="-1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de-DE" sz="800"/>
          </a:p>
        </p:txBody>
      </p:sp>
      <p:sp>
        <p:nvSpPr>
          <p:cNvPr id="143" name="Textfeld 142">
            <a:extLst>
              <a:ext uri="{FF2B5EF4-FFF2-40B4-BE49-F238E27FC236}">
                <a16:creationId xmlns:a16="http://schemas.microsoft.com/office/drawing/2014/main" id="{BE282A69-BAC5-6DF5-E9ED-FA24D2BEA7CC}"/>
              </a:ext>
            </a:extLst>
          </p:cNvPr>
          <p:cNvSpPr txBox="1"/>
          <p:nvPr/>
        </p:nvSpPr>
        <p:spPr>
          <a:xfrm>
            <a:off x="6291941" y="3758292"/>
            <a:ext cx="446314" cy="215444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r>
              <a:rPr lang="de-DE" sz="800" i="1" spc="-10">
                <a:latin typeface="Arial" panose="020B0604020202020204" pitchFamily="34" charset="0"/>
                <a:cs typeface="Arial" panose="020B0604020202020204" pitchFamily="34" charset="0"/>
              </a:rPr>
              <a:t>3%</a:t>
            </a:r>
            <a:endParaRPr lang="de-DE" sz="800"/>
          </a:p>
        </p:txBody>
      </p:sp>
    </p:spTree>
    <p:extLst>
      <p:ext uri="{BB962C8B-B14F-4D97-AF65-F5344CB8AC3E}">
        <p14:creationId xmlns:p14="http://schemas.microsoft.com/office/powerpoint/2010/main" val="656114155"/>
      </p:ext>
    </p:extLst>
  </p:cSld>
  <p:clrMapOvr>
    <a:masterClrMapping/>
  </p:clrMapOvr>
</p:sld>
</file>

<file path=ppt/theme/theme1.xml><?xml version="1.0" encoding="utf-8"?>
<a:theme xmlns:a="http://schemas.openxmlformats.org/drawingml/2006/main" name="JP-KOM_PPT-Master2">
  <a:themeElements>
    <a:clrScheme name="JP-KOM">
      <a:dk1>
        <a:srgbClr val="000000"/>
      </a:dk1>
      <a:lt1>
        <a:srgbClr val="FFFFFF"/>
      </a:lt1>
      <a:dk2>
        <a:srgbClr val="7F7F7F"/>
      </a:dk2>
      <a:lt2>
        <a:srgbClr val="FFFFFF"/>
      </a:lt2>
      <a:accent1>
        <a:srgbClr val="FF0000"/>
      </a:accent1>
      <a:accent2>
        <a:srgbClr val="336699"/>
      </a:accent2>
      <a:accent3>
        <a:srgbClr val="EAEAEA"/>
      </a:accent3>
      <a:accent4>
        <a:srgbClr val="33CCFF"/>
      </a:accent4>
      <a:accent5>
        <a:srgbClr val="FF5050"/>
      </a:accent5>
      <a:accent6>
        <a:srgbClr val="A50021"/>
      </a:accent6>
      <a:hlink>
        <a:srgbClr val="336699"/>
      </a:hlink>
      <a:folHlink>
        <a:srgbClr val="336699"/>
      </a:folHlink>
    </a:clrScheme>
    <a:fontScheme name="Larissa Klassisch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outur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91286860-00fd-41d4-b025-db920c303b20" xsi:nil="true"/>
    <TaxCatchAll xmlns="e2b8347c-b8b2-4afc-a67a-0601f33a6876" xsi:nil="true"/>
    <Erledigt xmlns="91286860-00fd-41d4-b025-db920c303b20">false</Erledigt>
    <lcf76f155ced4ddcb4097134ff3c332f xmlns="91286860-00fd-41d4-b025-db920c303b20">
      <Terms xmlns="http://schemas.microsoft.com/office/infopath/2007/PartnerControls"/>
    </lcf76f155ced4ddcb4097134ff3c332f>
    <SharedWithUsers xmlns="e2b8347c-b8b2-4afc-a67a-0601f33a6876">
      <UserInfo>
        <DisplayName>Arne Borgards</DisplayName>
        <AccountId>18</AccountId>
        <AccountType/>
      </UserInfo>
      <UserInfo>
        <DisplayName>Sonja Burbach</DisplayName>
        <AccountId>4050</AccountId>
        <AccountType/>
      </UserInfo>
      <UserInfo>
        <DisplayName>Lea Strottner</DisplayName>
        <AccountId>3880</AccountId>
        <AccountType/>
      </UserInfo>
      <UserInfo>
        <DisplayName>Jochen Kirchhof</DisplayName>
        <AccountId>1393</AccountId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3E8AC4054959E429730A6D790867135" ma:contentTypeVersion="29" ma:contentTypeDescription="Ein neues Dokument erstellen." ma:contentTypeScope="" ma:versionID="3edde8bf12f3f2506ec7f3cc3f64a54e">
  <xsd:schema xmlns:xsd="http://www.w3.org/2001/XMLSchema" xmlns:xs="http://www.w3.org/2001/XMLSchema" xmlns:p="http://schemas.microsoft.com/office/2006/metadata/properties" xmlns:ns2="91286860-00fd-41d4-b025-db920c303b20" xmlns:ns3="e2b8347c-b8b2-4afc-a67a-0601f33a6876" targetNamespace="http://schemas.microsoft.com/office/2006/metadata/properties" ma:root="true" ma:fieldsID="9650858649273691c75de6d576c112c1" ns2:_="" ns3:_="">
    <xsd:import namespace="91286860-00fd-41d4-b025-db920c303b20"/>
    <xsd:import namespace="e2b8347c-b8b2-4afc-a67a-0601f33a6876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TaxCatchAll" minOccurs="0"/>
                <xsd:element ref="ns2:Erledigt" minOccurs="0"/>
                <xsd:element ref="ns2:Statu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86860-00fd-41d4-b025-db920c303b2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Erledigt" ma:index="19" nillable="true" ma:displayName="Erledigt" ma:default="0" ma:format="Dropdown" ma:internalName="Erledigt">
      <xsd:simpleType>
        <xsd:restriction base="dms:Boolean"/>
      </xsd:simpleType>
    </xsd:element>
    <xsd:element name="Status" ma:index="20" nillable="true" ma:displayName="Status" ma:format="Dropdown" ma:internalName="Status">
      <xsd:simpleType>
        <xsd:restriction base="dms:Text">
          <xsd:maxLength value="255"/>
        </xsd:restriction>
      </xsd:simpleType>
    </xsd:element>
    <xsd:element name="MediaServiceAutoKeyPoints" ma:index="21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2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3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3bab9bec-c933-4d14-88aa-87ba16d2890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6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7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8347c-b8b2-4afc-a67a-0601f33a6876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Freigegeben fü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Freigegeben für -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8" nillable="true" ma:displayName="Taxonomy Catch All Column" ma:hidden="true" ma:list="{68978d35-6cf5-4637-92b3-9269434d968e}" ma:internalName="TaxCatchAll" ma:showField="CatchAllData" ma:web="e2b8347c-b8b2-4afc-a67a-0601f33a6876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296480D-5E08-4717-8C16-DFB3007C4A51}">
  <ds:schemaRefs>
    <ds:schemaRef ds:uri="91286860-00fd-41d4-b025-db920c303b20"/>
    <ds:schemaRef ds:uri="e2b8347c-b8b2-4afc-a67a-0601f33a6876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AFA116E6-A46B-42FF-B632-5EEEF2DF918E}">
  <ds:schemaRefs>
    <ds:schemaRef ds:uri="91286860-00fd-41d4-b025-db920c303b20"/>
    <ds:schemaRef ds:uri="e2b8347c-b8b2-4afc-a67a-0601f33a687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F0B5A81C-6F7E-40BC-8118-731F46508920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JP-KOM_PPT-Master</Template>
  <Application>Microsoft Office PowerPoint</Application>
  <PresentationFormat>On-screen Show (16:9)</PresentationFormat>
  <Slides>2</Slides>
  <Notes>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3" baseType="lpstr">
      <vt:lpstr>JP-KOM_PPT-Master2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JP│KOM</dc:title>
  <dc:creator>Thomas Winkler</dc:creator>
  <cp:revision>1</cp:revision>
  <cp:lastPrinted>2023-12-19T14:12:57Z</cp:lastPrinted>
  <dcterms:created xsi:type="dcterms:W3CDTF">2020-07-17T08:46:24Z</dcterms:created>
  <dcterms:modified xsi:type="dcterms:W3CDTF">2024-03-19T15:19:05Z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0x01010053E8AC4054959E429730A6D790867135</vt:lpwstr>
  </property>
  <property fmtid="{D5CDD505-2E9C-101B-9397-08002B2CF9AE}" pid="3" name="MediaServiceImageTags">
    <vt:lpwstr/>
  </property>
</Properties>
</file>