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6"/>
  </p:notesMasterIdLst>
  <p:sldIdLst>
    <p:sldId id="4957" r:id="rId5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4">
          <p15:clr>
            <a:srgbClr val="A4A3A4"/>
          </p15:clr>
        </p15:guide>
        <p15:guide id="2" orient="horz" pos="214">
          <p15:clr>
            <a:srgbClr val="A4A3A4"/>
          </p15:clr>
        </p15:guide>
        <p15:guide id="3" orient="horz" pos="259" userDrawn="1">
          <p15:clr>
            <a:srgbClr val="A4A3A4"/>
          </p15:clr>
        </p15:guide>
        <p15:guide id="4" pos="2880">
          <p15:clr>
            <a:srgbClr val="A4A3A4"/>
          </p15:clr>
        </p15:guide>
        <p15:guide id="5" pos="158">
          <p15:clr>
            <a:srgbClr val="A4A3A4"/>
          </p15:clr>
        </p15:guide>
        <p15:guide id="6" pos="5602">
          <p15:clr>
            <a:srgbClr val="A4A3A4"/>
          </p15:clr>
        </p15:guide>
        <p15:guide id="7" pos="2789">
          <p15:clr>
            <a:srgbClr val="A4A3A4"/>
          </p15:clr>
        </p15:guide>
        <p15:guide id="8" pos="2971">
          <p15:clr>
            <a:srgbClr val="A4A3A4"/>
          </p15:clr>
        </p15:guide>
        <p15:guide id="9" pos="4785" userDrawn="1">
          <p15:clr>
            <a:srgbClr val="A4A3A4"/>
          </p15:clr>
        </p15:guide>
        <p15:guide id="10" orient="horz" pos="16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567EA2-7826-22EF-5145-4FEC6FD2A1A7}" name="Sonja Burbach" initials="SB" userId="S::sonja.burbach@jp-kom.de::4e269fb1-6e16-4357-9e3c-bf16f77dd40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72D"/>
    <a:srgbClr val="20B099"/>
    <a:srgbClr val="FFC1A9"/>
    <a:srgbClr val="D7F3E5"/>
    <a:srgbClr val="4BC0E2"/>
    <a:srgbClr val="EDFBFF"/>
    <a:srgbClr val="FDE0D1"/>
    <a:srgbClr val="FFE8CF"/>
    <a:srgbClr val="A6F2FF"/>
    <a:srgbClr val="EF7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8D0546-2FB7-8848-954A-491E49416B94}" v="1" dt="2024-03-19T15:13:40.419"/>
  </p1510:revLst>
</p1510:revInfo>
</file>

<file path=ppt/tableStyles.xml><?xml version="1.0" encoding="utf-8"?>
<a:tblStyleLst xmlns:a="http://schemas.openxmlformats.org/drawingml/2006/main" def="{91EBBBCC-DAD2-459C-BE2E-F6DE35CF9A28}"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03" autoAdjust="0"/>
    <p:restoredTop sz="94712"/>
  </p:normalViewPr>
  <p:slideViewPr>
    <p:cSldViewPr snapToGrid="0">
      <p:cViewPr varScale="1">
        <p:scale>
          <a:sx n="231" d="100"/>
          <a:sy n="231" d="100"/>
        </p:scale>
        <p:origin x="320" y="176"/>
      </p:cViewPr>
      <p:guideLst>
        <p:guide orient="horz" pos="894"/>
        <p:guide orient="horz" pos="214"/>
        <p:guide orient="horz" pos="259"/>
        <p:guide pos="2880"/>
        <p:guide pos="158"/>
        <p:guide pos="5602"/>
        <p:guide pos="2789"/>
        <p:guide pos="2971"/>
        <p:guide pos="4785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hen Kirchhof" userId="bf419a3f-5257-49d3-a827-aa25bab164d9" providerId="ADAL" clId="{76D43655-DC83-6342-9BF8-DD661CC56F10}"/>
    <pc:docChg chg="modSld">
      <pc:chgData name="Jochen Kirchhof" userId="bf419a3f-5257-49d3-a827-aa25bab164d9" providerId="ADAL" clId="{76D43655-DC83-6342-9BF8-DD661CC56F10}" dt="2024-03-12T15:04:53.061" v="70" actId="114"/>
      <pc:docMkLst>
        <pc:docMk/>
      </pc:docMkLst>
      <pc:sldChg chg="modSp mod">
        <pc:chgData name="Jochen Kirchhof" userId="bf419a3f-5257-49d3-a827-aa25bab164d9" providerId="ADAL" clId="{76D43655-DC83-6342-9BF8-DD661CC56F10}" dt="2024-03-12T15:04:53.061" v="70" actId="114"/>
        <pc:sldMkLst>
          <pc:docMk/>
          <pc:sldMk cId="1926079491" sldId="4957"/>
        </pc:sldMkLst>
        <pc:spChg chg="mod">
          <ac:chgData name="Jochen Kirchhof" userId="bf419a3f-5257-49d3-a827-aa25bab164d9" providerId="ADAL" clId="{76D43655-DC83-6342-9BF8-DD661CC56F10}" dt="2024-03-12T15:03:23.081" v="18" actId="20577"/>
          <ac:spMkLst>
            <pc:docMk/>
            <pc:sldMk cId="1926079491" sldId="4957"/>
            <ac:spMk id="2" creationId="{823B6F8A-763C-8614-0882-6DE6598A3768}"/>
          </ac:spMkLst>
        </pc:spChg>
        <pc:spChg chg="mod">
          <ac:chgData name="Jochen Kirchhof" userId="bf419a3f-5257-49d3-a827-aa25bab164d9" providerId="ADAL" clId="{76D43655-DC83-6342-9BF8-DD661CC56F10}" dt="2024-03-12T15:03:26.651" v="20" actId="20577"/>
          <ac:spMkLst>
            <pc:docMk/>
            <pc:sldMk cId="1926079491" sldId="4957"/>
            <ac:spMk id="3" creationId="{1C881E40-F62E-E9A7-502E-382C30B9543E}"/>
          </ac:spMkLst>
        </pc:spChg>
        <pc:spChg chg="mod">
          <ac:chgData name="Jochen Kirchhof" userId="bf419a3f-5257-49d3-a827-aa25bab164d9" providerId="ADAL" clId="{76D43655-DC83-6342-9BF8-DD661CC56F10}" dt="2024-03-12T15:03:37.325" v="22" actId="20577"/>
          <ac:spMkLst>
            <pc:docMk/>
            <pc:sldMk cId="1926079491" sldId="4957"/>
            <ac:spMk id="5" creationId="{0FF550AE-1BA5-0431-ECD8-D152CA80B244}"/>
          </ac:spMkLst>
        </pc:spChg>
        <pc:spChg chg="mod">
          <ac:chgData name="Jochen Kirchhof" userId="bf419a3f-5257-49d3-a827-aa25bab164d9" providerId="ADAL" clId="{76D43655-DC83-6342-9BF8-DD661CC56F10}" dt="2024-03-12T15:02:49.774" v="0" actId="20577"/>
          <ac:spMkLst>
            <pc:docMk/>
            <pc:sldMk cId="1926079491" sldId="4957"/>
            <ac:spMk id="6" creationId="{9310E18A-AE7E-A66E-8E8A-A3448ECB4E42}"/>
          </ac:spMkLst>
        </pc:spChg>
        <pc:spChg chg="mod">
          <ac:chgData name="Jochen Kirchhof" userId="bf419a3f-5257-49d3-a827-aa25bab164d9" providerId="ADAL" clId="{76D43655-DC83-6342-9BF8-DD661CC56F10}" dt="2024-03-12T15:02:59.187" v="4" actId="20577"/>
          <ac:spMkLst>
            <pc:docMk/>
            <pc:sldMk cId="1926079491" sldId="4957"/>
            <ac:spMk id="7" creationId="{5D93D329-0A89-DD27-AB49-DE00A8631F6B}"/>
          </ac:spMkLst>
        </pc:spChg>
        <pc:spChg chg="mod">
          <ac:chgData name="Jochen Kirchhof" userId="bf419a3f-5257-49d3-a827-aa25bab164d9" providerId="ADAL" clId="{76D43655-DC83-6342-9BF8-DD661CC56F10}" dt="2024-03-12T15:03:02.355" v="6" actId="20577"/>
          <ac:spMkLst>
            <pc:docMk/>
            <pc:sldMk cId="1926079491" sldId="4957"/>
            <ac:spMk id="8" creationId="{C8DAD518-FC67-6109-E373-EB8F0D1AED05}"/>
          </ac:spMkLst>
        </pc:spChg>
        <pc:spChg chg="mod">
          <ac:chgData name="Jochen Kirchhof" userId="bf419a3f-5257-49d3-a827-aa25bab164d9" providerId="ADAL" clId="{76D43655-DC83-6342-9BF8-DD661CC56F10}" dt="2024-03-12T15:03:05.723" v="8" actId="20577"/>
          <ac:spMkLst>
            <pc:docMk/>
            <pc:sldMk cId="1926079491" sldId="4957"/>
            <ac:spMk id="9" creationId="{7C1288F3-3FC6-1EC4-E1FD-FBE882829A1C}"/>
          </ac:spMkLst>
        </pc:spChg>
        <pc:spChg chg="mod">
          <ac:chgData name="Jochen Kirchhof" userId="bf419a3f-5257-49d3-a827-aa25bab164d9" providerId="ADAL" clId="{76D43655-DC83-6342-9BF8-DD661CC56F10}" dt="2024-03-12T15:03:09.347" v="10" actId="20577"/>
          <ac:spMkLst>
            <pc:docMk/>
            <pc:sldMk cId="1926079491" sldId="4957"/>
            <ac:spMk id="10" creationId="{3B1563E2-5B23-7722-3479-6D833D567E2F}"/>
          </ac:spMkLst>
        </pc:spChg>
        <pc:spChg chg="mod">
          <ac:chgData name="Jochen Kirchhof" userId="bf419a3f-5257-49d3-a827-aa25bab164d9" providerId="ADAL" clId="{76D43655-DC83-6342-9BF8-DD661CC56F10}" dt="2024-03-12T15:03:11.843" v="12" actId="20577"/>
          <ac:spMkLst>
            <pc:docMk/>
            <pc:sldMk cId="1926079491" sldId="4957"/>
            <ac:spMk id="11" creationId="{E86697D0-1EBE-F1DF-F6A5-9E9C2E159C6C}"/>
          </ac:spMkLst>
        </pc:spChg>
        <pc:spChg chg="mod">
          <ac:chgData name="Jochen Kirchhof" userId="bf419a3f-5257-49d3-a827-aa25bab164d9" providerId="ADAL" clId="{76D43655-DC83-6342-9BF8-DD661CC56F10}" dt="2024-03-12T15:03:14.611" v="14" actId="20577"/>
          <ac:spMkLst>
            <pc:docMk/>
            <pc:sldMk cId="1926079491" sldId="4957"/>
            <ac:spMk id="12" creationId="{C55FD22B-206E-AC10-4172-68A310C91A01}"/>
          </ac:spMkLst>
        </pc:spChg>
        <pc:spChg chg="mod">
          <ac:chgData name="Jochen Kirchhof" userId="bf419a3f-5257-49d3-a827-aa25bab164d9" providerId="ADAL" clId="{76D43655-DC83-6342-9BF8-DD661CC56F10}" dt="2024-03-12T15:03:18.003" v="16" actId="20577"/>
          <ac:spMkLst>
            <pc:docMk/>
            <pc:sldMk cId="1926079491" sldId="4957"/>
            <ac:spMk id="13" creationId="{64188276-1D30-9A76-D74C-91965F2616FF}"/>
          </ac:spMkLst>
        </pc:spChg>
        <pc:spChg chg="mod">
          <ac:chgData name="Jochen Kirchhof" userId="bf419a3f-5257-49d3-a827-aa25bab164d9" providerId="ADAL" clId="{76D43655-DC83-6342-9BF8-DD661CC56F10}" dt="2024-03-12T15:03:42.587" v="24" actId="20577"/>
          <ac:spMkLst>
            <pc:docMk/>
            <pc:sldMk cId="1926079491" sldId="4957"/>
            <ac:spMk id="14" creationId="{9E583661-52F4-316E-030D-812F1287AE6F}"/>
          </ac:spMkLst>
        </pc:spChg>
        <pc:spChg chg="mod">
          <ac:chgData name="Jochen Kirchhof" userId="bf419a3f-5257-49d3-a827-aa25bab164d9" providerId="ADAL" clId="{76D43655-DC83-6342-9BF8-DD661CC56F10}" dt="2024-03-12T15:03:45.571" v="26" actId="20577"/>
          <ac:spMkLst>
            <pc:docMk/>
            <pc:sldMk cId="1926079491" sldId="4957"/>
            <ac:spMk id="15" creationId="{8357CCB1-7E8E-3C6E-C6AC-4EB8B257D489}"/>
          </ac:spMkLst>
        </pc:spChg>
        <pc:spChg chg="mod">
          <ac:chgData name="Jochen Kirchhof" userId="bf419a3f-5257-49d3-a827-aa25bab164d9" providerId="ADAL" clId="{76D43655-DC83-6342-9BF8-DD661CC56F10}" dt="2024-03-12T15:03:48.908" v="28" actId="20577"/>
          <ac:spMkLst>
            <pc:docMk/>
            <pc:sldMk cId="1926079491" sldId="4957"/>
            <ac:spMk id="16" creationId="{93F554C2-442B-DDD3-CE16-3DAB93D4552B}"/>
          </ac:spMkLst>
        </pc:spChg>
        <pc:spChg chg="mod">
          <ac:chgData name="Jochen Kirchhof" userId="bf419a3f-5257-49d3-a827-aa25bab164d9" providerId="ADAL" clId="{76D43655-DC83-6342-9BF8-DD661CC56F10}" dt="2024-03-12T15:03:52.129" v="30" actId="20577"/>
          <ac:spMkLst>
            <pc:docMk/>
            <pc:sldMk cId="1926079491" sldId="4957"/>
            <ac:spMk id="17" creationId="{FC4B4961-60FA-463D-0309-179FDB6A24D1}"/>
          </ac:spMkLst>
        </pc:spChg>
        <pc:spChg chg="mod">
          <ac:chgData name="Jochen Kirchhof" userId="bf419a3f-5257-49d3-a827-aa25bab164d9" providerId="ADAL" clId="{76D43655-DC83-6342-9BF8-DD661CC56F10}" dt="2024-03-12T15:03:54.954" v="32" actId="20577"/>
          <ac:spMkLst>
            <pc:docMk/>
            <pc:sldMk cId="1926079491" sldId="4957"/>
            <ac:spMk id="18" creationId="{E011AD50-A567-88D7-BE21-4E06A720CDAE}"/>
          </ac:spMkLst>
        </pc:spChg>
        <pc:spChg chg="mod">
          <ac:chgData name="Jochen Kirchhof" userId="bf419a3f-5257-49d3-a827-aa25bab164d9" providerId="ADAL" clId="{76D43655-DC83-6342-9BF8-DD661CC56F10}" dt="2024-03-12T15:04:53.061" v="70" actId="114"/>
          <ac:spMkLst>
            <pc:docMk/>
            <pc:sldMk cId="1926079491" sldId="4957"/>
            <ac:spMk id="25" creationId="{48189D3B-5444-4F83-E734-27296C6C4B6E}"/>
          </ac:spMkLst>
        </pc:spChg>
      </pc:sldChg>
    </pc:docChg>
  </pc:docChgLst>
  <pc:docChgLst>
    <pc:chgData name="Andreas Gappel" userId="1bfc607d-b085-4bd5-8d1f-a8935e512c4a" providerId="ADAL" clId="{5C8D0546-2FB7-8848-954A-491E49416B94}"/>
    <pc:docChg chg="custSel modSld">
      <pc:chgData name="Andreas Gappel" userId="1bfc607d-b085-4bd5-8d1f-a8935e512c4a" providerId="ADAL" clId="{5C8D0546-2FB7-8848-954A-491E49416B94}" dt="2024-03-19T15:16:37.784" v="119" actId="1035"/>
      <pc:docMkLst>
        <pc:docMk/>
      </pc:docMkLst>
      <pc:sldChg chg="addSp delSp modSp mod">
        <pc:chgData name="Andreas Gappel" userId="1bfc607d-b085-4bd5-8d1f-a8935e512c4a" providerId="ADAL" clId="{5C8D0546-2FB7-8848-954A-491E49416B94}" dt="2024-03-19T15:16:37.784" v="119" actId="1035"/>
        <pc:sldMkLst>
          <pc:docMk/>
          <pc:sldMk cId="1926079491" sldId="4957"/>
        </pc:sldMkLst>
        <pc:spChg chg="del">
          <ac:chgData name="Andreas Gappel" userId="1bfc607d-b085-4bd5-8d1f-a8935e512c4a" providerId="ADAL" clId="{5C8D0546-2FB7-8848-954A-491E49416B94}" dt="2024-03-06T14:11:20.712" v="30" actId="478"/>
          <ac:spMkLst>
            <pc:docMk/>
            <pc:sldMk cId="1926079491" sldId="4957"/>
            <ac:spMk id="4" creationId="{BBB8C488-B82F-9F62-EDC1-4C3EAE14EBEC}"/>
          </ac:spMkLst>
        </pc:spChg>
        <pc:spChg chg="mod">
          <ac:chgData name="Andreas Gappel" userId="1bfc607d-b085-4bd5-8d1f-a8935e512c4a" providerId="ADAL" clId="{5C8D0546-2FB7-8848-954A-491E49416B94}" dt="2024-03-04T11:54:34.454" v="13" actId="1076"/>
          <ac:spMkLst>
            <pc:docMk/>
            <pc:sldMk cId="1926079491" sldId="4957"/>
            <ac:spMk id="24" creationId="{9549D66A-935D-DE47-C512-01B94D5A6C86}"/>
          </ac:spMkLst>
        </pc:spChg>
        <pc:spChg chg="add mod">
          <ac:chgData name="Andreas Gappel" userId="1bfc607d-b085-4bd5-8d1f-a8935e512c4a" providerId="ADAL" clId="{5C8D0546-2FB7-8848-954A-491E49416B94}" dt="2024-03-19T15:11:56.409" v="33" actId="113"/>
          <ac:spMkLst>
            <pc:docMk/>
            <pc:sldMk cId="1926079491" sldId="4957"/>
            <ac:spMk id="25" creationId="{48189D3B-5444-4F83-E734-27296C6C4B6E}"/>
          </ac:spMkLst>
        </pc:spChg>
        <pc:spChg chg="add mod">
          <ac:chgData name="Andreas Gappel" userId="1bfc607d-b085-4bd5-8d1f-a8935e512c4a" providerId="ADAL" clId="{5C8D0546-2FB7-8848-954A-491E49416B94}" dt="2024-03-19T15:16:37.784" v="119" actId="1035"/>
          <ac:spMkLst>
            <pc:docMk/>
            <pc:sldMk cId="1926079491" sldId="4957"/>
            <ac:spMk id="27" creationId="{B146AADA-D40C-D92D-B043-3A35D03E4AA0}"/>
          </ac:spMkLst>
        </pc:spChg>
        <pc:spChg chg="mod">
          <ac:chgData name="Andreas Gappel" userId="1bfc607d-b085-4bd5-8d1f-a8935e512c4a" providerId="ADAL" clId="{5C8D0546-2FB7-8848-954A-491E49416B94}" dt="2024-03-19T15:16:19.034" v="117" actId="1076"/>
          <ac:spMkLst>
            <pc:docMk/>
            <pc:sldMk cId="1926079491" sldId="4957"/>
            <ac:spMk id="28" creationId="{219C1896-69E9-0294-C875-7CB1F338C428}"/>
          </ac:spMkLst>
        </pc:spChg>
        <pc:spChg chg="del">
          <ac:chgData name="Andreas Gappel" userId="1bfc607d-b085-4bd5-8d1f-a8935e512c4a" providerId="ADAL" clId="{5C8D0546-2FB7-8848-954A-491E49416B94}" dt="2024-03-19T15:12:51.366" v="37" actId="478"/>
          <ac:spMkLst>
            <pc:docMk/>
            <pc:sldMk cId="1926079491" sldId="4957"/>
            <ac:spMk id="29" creationId="{47D0E0C2-C397-358A-1A0C-F310C9211A95}"/>
          </ac:spMkLst>
        </pc:spChg>
        <pc:spChg chg="del">
          <ac:chgData name="Andreas Gappel" userId="1bfc607d-b085-4bd5-8d1f-a8935e512c4a" providerId="ADAL" clId="{5C8D0546-2FB7-8848-954A-491E49416B94}" dt="2024-03-19T15:12:53.627" v="38" actId="478"/>
          <ac:spMkLst>
            <pc:docMk/>
            <pc:sldMk cId="1926079491" sldId="4957"/>
            <ac:spMk id="30" creationId="{FC350A14-969C-AB69-9A95-EE8BD95A6350}"/>
          </ac:spMkLst>
        </pc:spChg>
        <pc:spChg chg="del">
          <ac:chgData name="Andreas Gappel" userId="1bfc607d-b085-4bd5-8d1f-a8935e512c4a" providerId="ADAL" clId="{5C8D0546-2FB7-8848-954A-491E49416B94}" dt="2024-03-19T15:12:55.078" v="39" actId="478"/>
          <ac:spMkLst>
            <pc:docMk/>
            <pc:sldMk cId="1926079491" sldId="4957"/>
            <ac:spMk id="34" creationId="{BECC8747-5BEE-73D0-66EB-6A62496631A1}"/>
          </ac:spMkLst>
        </pc:spChg>
        <pc:spChg chg="mod">
          <ac:chgData name="Andreas Gappel" userId="1bfc607d-b085-4bd5-8d1f-a8935e512c4a" providerId="ADAL" clId="{5C8D0546-2FB7-8848-954A-491E49416B94}" dt="2024-03-19T15:16:37.784" v="119" actId="1035"/>
          <ac:spMkLst>
            <pc:docMk/>
            <pc:sldMk cId="1926079491" sldId="4957"/>
            <ac:spMk id="35" creationId="{4B1A8972-3787-CD40-03E5-B016C8E8F4BE}"/>
          </ac:spMkLst>
        </pc:spChg>
        <pc:spChg chg="mod">
          <ac:chgData name="Andreas Gappel" userId="1bfc607d-b085-4bd5-8d1f-a8935e512c4a" providerId="ADAL" clId="{5C8D0546-2FB7-8848-954A-491E49416B94}" dt="2024-03-19T15:16:37.784" v="119" actId="1035"/>
          <ac:spMkLst>
            <pc:docMk/>
            <pc:sldMk cId="1926079491" sldId="4957"/>
            <ac:spMk id="36" creationId="{6C805C85-5676-3993-C7FF-F43307C1EF71}"/>
          </ac:spMkLst>
        </pc:spChg>
        <pc:spChg chg="mod">
          <ac:chgData name="Andreas Gappel" userId="1bfc607d-b085-4bd5-8d1f-a8935e512c4a" providerId="ADAL" clId="{5C8D0546-2FB7-8848-954A-491E49416B94}" dt="2024-03-04T11:53:53.702" v="11" actId="1038"/>
          <ac:spMkLst>
            <pc:docMk/>
            <pc:sldMk cId="1926079491" sldId="4957"/>
            <ac:spMk id="41" creationId="{F98777F2-CA2E-BF4F-E74C-7E759D71C06C}"/>
          </ac:spMkLst>
        </pc:spChg>
        <pc:graphicFrameChg chg="mod modGraphic">
          <ac:chgData name="Andreas Gappel" userId="1bfc607d-b085-4bd5-8d1f-a8935e512c4a" providerId="ADAL" clId="{5C8D0546-2FB7-8848-954A-491E49416B94}" dt="2024-03-04T11:54:02.401" v="12" actId="14100"/>
          <ac:graphicFrameMkLst>
            <pc:docMk/>
            <pc:sldMk cId="1926079491" sldId="4957"/>
            <ac:graphicFrameMk id="22" creationId="{823A4ABF-14BB-86A2-1A4B-7321339B1031}"/>
          </ac:graphicFrameMkLst>
        </pc:graphicFrameChg>
        <pc:cxnChg chg="mod">
          <ac:chgData name="Andreas Gappel" userId="1bfc607d-b085-4bd5-8d1f-a8935e512c4a" providerId="ADAL" clId="{5C8D0546-2FB7-8848-954A-491E49416B94}" dt="2024-03-19T15:16:25.791" v="118" actId="14100"/>
          <ac:cxnSpMkLst>
            <pc:docMk/>
            <pc:sldMk cId="1926079491" sldId="4957"/>
            <ac:cxnSpMk id="23" creationId="{02559AF9-DEBF-4389-E937-C0BF2935309F}"/>
          </ac:cxnSpMkLst>
        </pc:cxnChg>
        <pc:cxnChg chg="mod">
          <ac:chgData name="Andreas Gappel" userId="1bfc607d-b085-4bd5-8d1f-a8935e512c4a" providerId="ADAL" clId="{5C8D0546-2FB7-8848-954A-491E49416B94}" dt="2024-03-05T08:34:43.198" v="29" actId="14100"/>
          <ac:cxnSpMkLst>
            <pc:docMk/>
            <pc:sldMk cId="1926079491" sldId="4957"/>
            <ac:cxnSpMk id="37" creationId="{90BF535D-7662-E610-5422-332A804938DB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C301D-6702-47F1-93B4-D6F3864E2770}" type="datetimeFigureOut">
              <a:rPr lang="de-DE" smtClean="0"/>
              <a:pPr/>
              <a:t>19.03.24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AA94E-4321-4E9E-A206-37069857A30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91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AA94E-4321-4E9E-A206-37069857A301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165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9.emf"/><Relationship Id="rId16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emf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emf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Logo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EB8CD85-7DA3-6D4E-B712-A390DBAE1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2987676" y="339725"/>
            <a:ext cx="1439862" cy="5254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Kundenlogo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A6AA87FF-799D-B14F-918A-BA8A2EF7FB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noFill/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5E00F683-6B3E-DA4D-A4C9-50FF3CC4B6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B489B6EA-3200-2B42-B293-3A52E3025D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2839105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B8C8634-F1D5-294E-A267-964E08FF3D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380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0ECAB593-69C7-4744-A8DB-2E2566E44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141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AD2D78A-CAF6-FE4F-AE7D-F771AA5B2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59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2634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7DE998A-23DD-C24A-895B-DBD4572C83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634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5292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D19FE9F3-A128-0840-941E-4BBC5CAEB0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1879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19FECC07-FF26-ED4F-9651-1AD93DEB9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9784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485C507-0FC7-2141-8C62-A9E49BEF1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478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7673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3062304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Inhaltsfolie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A127263-5F41-1B46-A5A1-C6C50FE2F2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488096"/>
            <a:ext cx="4211638" cy="2715065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E9472D"/>
              </a:buClr>
              <a:buFont typeface="Arial" panose="020B0604020202020204" pitchFamily="34" charset="0"/>
              <a:buChar char="•"/>
              <a:defRPr sz="14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feliås</a:t>
            </a:r>
            <a:r>
              <a:rPr lang="de-DE"/>
              <a:t>, </a:t>
            </a:r>
            <a:br>
              <a:rPr lang="de-DE"/>
            </a:b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</a:p>
          <a:p>
            <a:pPr lvl="0"/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br>
              <a:rPr lang="de-DE"/>
            </a:b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br>
              <a:rPr lang="de-DE"/>
            </a:b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9DB44FF-40E7-2E4A-A01E-C7AC70518595}"/>
              </a:ext>
            </a:extLst>
          </p:cNvPr>
          <p:cNvCxnSpPr/>
          <p:nvPr userDrawn="1"/>
        </p:nvCxnSpPr>
        <p:spPr>
          <a:xfrm>
            <a:off x="4572000" y="1485390"/>
            <a:ext cx="0" cy="2517677"/>
          </a:xfrm>
          <a:prstGeom prst="line">
            <a:avLst/>
          </a:prstGeom>
          <a:ln>
            <a:solidFill>
              <a:srgbClr val="AFC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0673E7B-38BC-2746-AB20-BCCE9AF33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81538" y="1522101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F7C3C94E-F0B7-604A-B31C-8F99DEC873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81538" y="2057046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Y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01791E5-47C2-1043-9FEC-ABCC8E544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81538" y="2419714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Z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0ABA9A21-A787-5047-B774-A43601FFDF1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81538" y="2954659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XY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A10A7E26-A02B-374F-8625-84852B627B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1538" y="3489604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XYZ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A9698117-B69F-5340-99EA-5F4433621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81538" y="3838898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A</a:t>
            </a:r>
          </a:p>
        </p:txBody>
      </p:sp>
    </p:spTree>
    <p:extLst>
      <p:ext uri="{BB962C8B-B14F-4D97-AF65-F5344CB8AC3E}">
        <p14:creationId xmlns:p14="http://schemas.microsoft.com/office/powerpoint/2010/main" val="1034704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3062304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Inhaltsfolie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A127263-5F41-1B46-A5A1-C6C50FE2F2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9776" y="1488096"/>
            <a:ext cx="6513391" cy="2715065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Clr>
                <a:srgbClr val="E9472D"/>
              </a:buClr>
              <a:buFont typeface="Arial" panose="020B0604020202020204" pitchFamily="34" charset="0"/>
              <a:buNone/>
              <a:defRPr sz="14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</a:p>
          <a:p>
            <a:pPr lvl="0"/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</a:p>
          <a:p>
            <a:pPr lvl="0"/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0673E7B-38BC-2746-AB20-BCCE9AF33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5501" y="2025327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EA1E8B2F-9B21-2748-8432-7074BB1435B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5501" y="2459548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Y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27C23C33-5C43-7742-A2F2-DADA1DEA608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5501" y="2893769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Z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2A229B43-30FF-DD44-ABEB-438D53CD78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5501" y="3327990"/>
            <a:ext cx="592076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XY</a:t>
            </a:r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9BCB0E21-C5A4-F94C-BFDE-7ED441422B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5501" y="3762211"/>
            <a:ext cx="662608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XYZ</a:t>
            </a:r>
          </a:p>
        </p:txBody>
      </p:sp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9610A0DA-2FEF-444B-8DE9-D34858EE0AF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5501" y="4178652"/>
            <a:ext cx="521544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A</a:t>
            </a: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37E01EDF-536F-6B41-B00E-E9A9D3CC2C1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5501" y="1591106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</p:spTree>
    <p:extLst>
      <p:ext uri="{BB962C8B-B14F-4D97-AF65-F5344CB8AC3E}">
        <p14:creationId xmlns:p14="http://schemas.microsoft.com/office/powerpoint/2010/main" val="852086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00222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Logo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EB8CD85-7DA3-6D4E-B712-A390DBAE1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2987676" y="339725"/>
            <a:ext cx="1439862" cy="5254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Kundenlogo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815E34-3154-B946-BB00-53352CA24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23C57F72-1691-E44A-A1D8-9BA190934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noFill/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AC7D42F8-CCED-8A48-A5CB-1A07EA3827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F592096-3C26-6241-BEDE-E23342562F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4099083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 userDrawn="1">
          <p15:clr>
            <a:srgbClr val="FBAE40"/>
          </p15:clr>
        </p15:guide>
        <p15:guide id="2" orient="horz" pos="146" userDrawn="1">
          <p15:clr>
            <a:srgbClr val="FBAE40"/>
          </p15:clr>
        </p15:guide>
        <p15:guide id="3" orient="horz" pos="3072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8308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9371F3-5D4D-C24A-BE6E-BE459D39C6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48422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029737"/>
            <a:ext cx="9144000" cy="3862800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E6CC725-C0C5-0842-9328-13F91AFDC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A1D26A73-768A-8246-825D-D1461EB535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92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jekt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EBBA1C-CD88-8145-B1C2-9DAC67C5E2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3622F6A-2513-FA4D-9D09-F1A21B849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955C9A8-8A7C-0A4C-A32E-35440D775B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3419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bjekt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FAA9972-8568-214B-8235-1159D8209F16}"/>
              </a:ext>
            </a:extLst>
          </p:cNvPr>
          <p:cNvSpPr/>
          <p:nvPr userDrawn="1"/>
        </p:nvSpPr>
        <p:spPr>
          <a:xfrm>
            <a:off x="0" y="1029737"/>
            <a:ext cx="9144000" cy="3862800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F2C61EE-B729-894A-BA8C-C2456B4E3D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E0941D14-E4F0-A44E-B0A2-47988A8947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AB98ABBA-251B-D04A-8669-C140D0B441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1ED00376-1E33-5B43-81C6-5343ECD88A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02571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jekt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DD3F4138-7BE9-2F45-8C08-2BBD23E074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AEDFA331-5E45-8949-AA88-4E22549158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5F824F3C-07A2-F244-83BB-9B13F6BE10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004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Video 66-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872739" y="1310884"/>
            <a:ext cx="6020435" cy="30762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5BE635-BA67-D447-B780-847F74B9FF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F199278-9E2D-594F-8685-D4A73161F3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6" y="1311619"/>
            <a:ext cx="2377074" cy="78368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commodo. 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7646A62F-BDC3-EF44-AC84-52105979C8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5" y="2196885"/>
            <a:ext cx="2376957" cy="219022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8911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ganz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31197DC5-8B01-DC40-B228-025D49AACB9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" y="0"/>
            <a:ext cx="8883348" cy="48879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529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ild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87440F5-3D18-694C-82A3-EBEC9DCBED8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81330" y="0"/>
            <a:ext cx="4211845" cy="4876800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66B7569-ECF1-304F-B825-84EEE9FACB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EA96C9EC-C835-284A-A655-30991E2ECC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0E689CF5-5287-414D-940B-D0E84B707A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81356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66-33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D0FB995-50E9-614D-B6CF-2E6D2B9BF3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64A89FA4-67B4-CF4F-907E-B7F87B832B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F8D76B88-B0B8-B14B-9F92-2CC603D7EE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71877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8">
            <a:extLst>
              <a:ext uri="{FF2B5EF4-FFF2-40B4-BE49-F238E27FC236}">
                <a16:creationId xmlns:a16="http://schemas.microsoft.com/office/drawing/2014/main" id="{95B3204E-C58E-EC4E-B61F-D0AF917B7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FD4DDBE-A736-FF48-91B9-8BB5AC583D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non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D9F91BF5-3D21-6541-A707-82BEA5422C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266927BB-83D5-934A-A79B-8D2510896B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2497761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66-3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725EE09F-9581-DA4C-A05F-B0CCAC003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65DCD102-316B-B240-BFA7-F2BE0204A9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231DA887-04DE-2F45-9DFF-700F73DFBE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4885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0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66-3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B8D29B73-7978-EC42-8705-3D7E9C0F28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541F4AE-8F52-8944-87C5-3A35020B2D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0EE03DCF-0C9D-874E-B63B-F7D8B31707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302F7F0-C0E1-4949-8176-FE6D9D22E5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9390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0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4572000" y="0"/>
            <a:ext cx="4572000" cy="4894387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1215FE0C-34DC-8F4E-BAA5-D16850E0BB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9D7ABA12-A1F4-D545-9E4A-62ADE7E9AC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78EC3904-1F25-6F43-8717-8C460F9A48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16068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  <p15:guide id="5" pos="560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4572000" y="0"/>
            <a:ext cx="4572000" cy="4894387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AF418E4-EBB7-7147-A88D-DDE250EC4E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0B3D53E-5894-AD42-AE57-0B5AEED160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67CA8647-5699-8C46-9A0E-30C70E5F7F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4E916D07-E0BE-1447-ACAA-2E1ACA0DE2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5721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  <p15:guide id="5" pos="560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50-50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4572000" y="-1"/>
            <a:ext cx="4572000" cy="48943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329DBFE-84A0-D845-8DA0-C8BAE352CE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F8FAF4B2-9373-3C4F-97EC-BC5977B924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716A5C8-DCC5-8849-826B-CFE9F32EEA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7744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50-50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4572000" y="-1"/>
            <a:ext cx="4572000" cy="48943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A8C2F2A7-6B18-1B4E-ADCC-D769E5AB17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3306C99C-E0DA-3448-9DEB-2EA81A06E5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185B2DB-DA23-1E46-A115-D5EE5C8AC1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214BFACF-3075-974F-BD21-09D8E64D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981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Bild 50-50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28A99EA-2363-7943-8939-947CF3981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759809"/>
            <a:ext cx="8642350" cy="101035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, </a:t>
            </a:r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7307B67-0803-D141-AB63-9043B46FBE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0825" y="2920695"/>
            <a:ext cx="8642349" cy="1946275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F11955E-8FE9-8446-A901-13C578CDF1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D21E50E-69C3-1147-BB6D-2506AD6D704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272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abelle 50-50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235520F0-CA6F-9043-B25C-15FE480F6E19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250825" y="2571749"/>
            <a:ext cx="8642350" cy="19478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28A99EA-2363-7943-8939-947CF3981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759809"/>
            <a:ext cx="8642350" cy="62810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, </a:t>
            </a:r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222F690-7340-2249-9601-A5EAB75E35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6C40A57C-97F9-2749-B3B9-3A03D88304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354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5602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orient="horz" pos="1620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abelle 50-50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235520F0-CA6F-9043-B25C-15FE480F6E19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4669435" y="1759809"/>
            <a:ext cx="4223739" cy="2759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BB30A33-44AE-684F-8D70-650D26C5EA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010F506D-515D-6F45-B56C-F262F21444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9FCDE0B7-D249-D548-B43A-EE1C932A8D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5" y="1759808"/>
            <a:ext cx="422394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.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BFEDEC06-0317-9140-A049-F80952315F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529465"/>
            <a:ext cx="4223739" cy="1986077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00269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prechpartner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1" name="Grafik 20" descr="Ein Bild, das Person, Anzug, Mann, draußen enthält.&#10;&#10;Automatisch generierte Beschreibung">
            <a:extLst>
              <a:ext uri="{FF2B5EF4-FFF2-40B4-BE49-F238E27FC236}">
                <a16:creationId xmlns:a16="http://schemas.microsoft.com/office/drawing/2014/main" id="{4EA4C91F-BA99-2845-A51E-BA1D3D6E1223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7" t="4000" r="27587" b="32000"/>
          <a:stretch/>
        </p:blipFill>
        <p:spPr>
          <a:xfrm>
            <a:off x="322968" y="1635565"/>
            <a:ext cx="1509663" cy="150966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504A2E2-2219-B348-9100-ED7D2C6DC7D7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t="2308" r="99" b="10341"/>
          <a:stretch/>
        </p:blipFill>
        <p:spPr>
          <a:xfrm>
            <a:off x="2615694" y="1635565"/>
            <a:ext cx="1509663" cy="150966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AED7367-CA5B-224F-BE84-698E8C93D18C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842" r="1825" b="11807"/>
          <a:stretch/>
        </p:blipFill>
        <p:spPr>
          <a:xfrm>
            <a:off x="4908420" y="1635564"/>
            <a:ext cx="1509663" cy="150966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2963EF4-FBC2-B54A-84F2-87370A63FA8E}"/>
              </a:ext>
            </a:extLst>
          </p:cNvPr>
          <p:cNvPicPr>
            <a:picLocks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r="-1052" b="7558"/>
          <a:stretch/>
        </p:blipFill>
        <p:spPr>
          <a:xfrm>
            <a:off x="7164289" y="1635563"/>
            <a:ext cx="1546522" cy="1546523"/>
          </a:xfrm>
          <a:prstGeom prst="rect">
            <a:avLst/>
          </a:prstGeom>
        </p:spPr>
      </p:pic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CBCB1E2D-8826-E34E-9208-3C021168EB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2965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Jörg Pfannenberg</a:t>
            </a:r>
          </a:p>
          <a:p>
            <a:pPr lvl="0"/>
            <a:endParaRPr lang="de-DE"/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9AA71356-52DF-A14F-83B4-59500813AA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965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40598306-B78C-374F-A477-4A5BD33130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965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Geschäftsführer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46FD54F6-9022-F94D-8956-401B8D7C2C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7278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Arne </a:t>
            </a:r>
            <a:r>
              <a:rPr lang="de-DE" err="1"/>
              <a:t>Borgards</a:t>
            </a:r>
            <a:endParaRPr lang="de-DE"/>
          </a:p>
          <a:p>
            <a:pPr lvl="0"/>
            <a:endParaRPr lang="de-DE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75915ADF-87D2-054D-9557-411622E009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7278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A4616E24-B97A-BE4F-89A7-ACFDE21D2B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17278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Geschäftsführer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0C3420FF-04C2-6A4C-9FE9-F2006BD8B5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11591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Jochen Kirchhof</a:t>
            </a:r>
          </a:p>
          <a:p>
            <a:pPr lvl="0"/>
            <a:endParaRPr lang="de-DE"/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9D1F0091-C4A7-5D43-8363-3DAC6A2E60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11591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8EDEA64-AA10-E248-A6E0-D637A17555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11591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Kreation</a:t>
            </a:r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95ABACEC-683A-2043-A6E2-35F3A31F47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72653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Jan Gill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852D787A-1E47-C749-9A1A-03F2B0420B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72653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705B98E9-CCB1-AF4F-BB4C-853A0A65C5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72653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Seniorberatung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AB69AB11-CA7A-5943-8543-DE21D65CEB6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483791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8">
            <a:extLst>
              <a:ext uri="{FF2B5EF4-FFF2-40B4-BE49-F238E27FC236}">
                <a16:creationId xmlns:a16="http://schemas.microsoft.com/office/drawing/2014/main" id="{314315B3-64E7-8D43-A277-3746F409B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59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815E34-3154-B946-BB00-53352CA241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09295F06-77F6-434A-AFA8-53E3FF7753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00500DEC-430D-4348-A851-9113364A9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A91B0C50-1C9D-DD41-A2CC-AAE0C7E70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654057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5E5F618-6721-4F44-B182-13AFDEF7B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4" b="-74"/>
          <a:stretch/>
        </p:blipFill>
        <p:spPr>
          <a:xfrm>
            <a:off x="251317" y="2512063"/>
            <a:ext cx="1080000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1C38E87-463A-9F42-BA45-055FE0538D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1972" y="2512063"/>
            <a:ext cx="1080000" cy="108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13F8244-7170-D740-BDC7-F7C34FFF9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2028" r="10200" b="18370"/>
          <a:stretch/>
        </p:blipFill>
        <p:spPr>
          <a:xfrm>
            <a:off x="3552627" y="2512063"/>
            <a:ext cx="1080000" cy="108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0A77947-26E1-DF43-94A2-87794CCA0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5063" b="5063"/>
          <a:stretch/>
        </p:blipFill>
        <p:spPr>
          <a:xfrm>
            <a:off x="6853935" y="2512063"/>
            <a:ext cx="1080000" cy="108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C532F9E-3342-8F4B-9D4B-0A32285E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t="2539" r="-69" b="3694"/>
          <a:stretch/>
        </p:blipFill>
        <p:spPr>
          <a:xfrm>
            <a:off x="251317" y="3690326"/>
            <a:ext cx="1080000" cy="108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F437E1B-5717-A241-9399-7570DEEEE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4667" r="3363" b="2059"/>
          <a:stretch/>
        </p:blipFill>
        <p:spPr>
          <a:xfrm>
            <a:off x="1901972" y="3696984"/>
            <a:ext cx="1080000" cy="108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7F9C605-C8C3-084C-A95C-72ADF3FF6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4649" r="1987" b="8067"/>
          <a:stretch/>
        </p:blipFill>
        <p:spPr>
          <a:xfrm>
            <a:off x="3552627" y="3696984"/>
            <a:ext cx="1080000" cy="108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998A1CC-C5C0-F646-A256-950B0FF40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1" b="9921"/>
          <a:stretch/>
        </p:blipFill>
        <p:spPr>
          <a:xfrm>
            <a:off x="1902171" y="1314000"/>
            <a:ext cx="1079204" cy="107920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94BA3C8-0857-1746-8648-860356E24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b="5362"/>
          <a:stretch/>
        </p:blipFill>
        <p:spPr>
          <a:xfrm>
            <a:off x="3553024" y="1327938"/>
            <a:ext cx="1079204" cy="107920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CD831C6-5D9A-A941-89BE-1E0C1B318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r="251" b="8861"/>
          <a:stretch/>
        </p:blipFill>
        <p:spPr>
          <a:xfrm>
            <a:off x="5203877" y="1327938"/>
            <a:ext cx="1079204" cy="107920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9D48BF1-0CD2-C947-930E-964BF91FC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-262" b="10455"/>
          <a:stretch/>
        </p:blipFill>
        <p:spPr>
          <a:xfrm>
            <a:off x="6854731" y="1324782"/>
            <a:ext cx="1079204" cy="107920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61C99F20-E2A5-AD4F-8A1C-755C76A2D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b="6346"/>
          <a:stretch/>
        </p:blipFill>
        <p:spPr>
          <a:xfrm>
            <a:off x="251317" y="1315494"/>
            <a:ext cx="1079205" cy="1079205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E684E4A-4DC6-614B-A057-27D308C4C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4116" r="10789" b="8852"/>
          <a:stretch/>
        </p:blipFill>
        <p:spPr>
          <a:xfrm>
            <a:off x="5203282" y="3696984"/>
            <a:ext cx="1080000" cy="108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305ACA8-B069-114D-A1D9-B838491C98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5533" r="4402" b="5533"/>
          <a:stretch/>
        </p:blipFill>
        <p:spPr>
          <a:xfrm>
            <a:off x="5203282" y="2512063"/>
            <a:ext cx="1080000" cy="1080000"/>
          </a:xfrm>
          <a:prstGeom prst="rect">
            <a:avLst/>
          </a:prstGeom>
        </p:spPr>
      </p:pic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87F02CED-AED9-6A40-963B-E92065C831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348614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 descr="Ein Bild, das draußen, Gebäude, Himmel, Straße enthält.&#10;&#10;Automatisch generierte Beschreibung">
            <a:extLst>
              <a:ext uri="{FF2B5EF4-FFF2-40B4-BE49-F238E27FC236}">
                <a16:creationId xmlns:a16="http://schemas.microsoft.com/office/drawing/2014/main" id="{997FB4AA-038E-824A-874F-C6E07DB75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5" b="25145"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FD58458-3866-1640-9045-53E61773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6A91FD1-502A-A84E-964A-0BE6AAE28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8460AD-DA64-404F-9AD2-111FEA4535C9}"/>
              </a:ext>
            </a:extLst>
          </p:cNvPr>
          <p:cNvGrpSpPr/>
          <p:nvPr userDrawn="1"/>
        </p:nvGrpSpPr>
        <p:grpSpPr>
          <a:xfrm>
            <a:off x="223968" y="2016732"/>
            <a:ext cx="2008041" cy="290643"/>
            <a:chOff x="797455" y="2036138"/>
            <a:chExt cx="2008041" cy="29064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9F1185-9C92-4946-920A-5C5DD96C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5" y="2036138"/>
              <a:ext cx="288000" cy="28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F0434A-5E9F-A94D-A2F0-068D105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496" y="2036138"/>
              <a:ext cx="288000" cy="28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06D159-FEA8-EA4D-ACDD-8A634B12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396" y="2036138"/>
              <a:ext cx="288000" cy="288000"/>
            </a:xfrm>
            <a:prstGeom prst="rect">
              <a:avLst/>
            </a:prstGeom>
          </p:spPr>
        </p:pic>
        <p:pic>
          <p:nvPicPr>
            <p:cNvPr id="27" name="Grafik 26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CDEABC1A-6232-504F-857D-8F441A852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198" y="2036138"/>
              <a:ext cx="288000" cy="288000"/>
            </a:xfrm>
            <a:prstGeom prst="rect">
              <a:avLst/>
            </a:prstGeom>
          </p:spPr>
        </p:pic>
        <p:pic>
          <p:nvPicPr>
            <p:cNvPr id="28" name="Grafik 2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4DD44EF3-20EC-774A-968B-F94DD9F2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297" y="2036138"/>
              <a:ext cx="288000" cy="2880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C13D39C-5FFE-944A-A044-9FC431EE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2555" y="2044238"/>
              <a:ext cx="282543" cy="282543"/>
            </a:xfrm>
            <a:prstGeom prst="rect">
              <a:avLst/>
            </a:prstGeom>
          </p:spPr>
        </p:pic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87667B4-90CA-3A41-9B8D-9CBFB1152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968" y="1218360"/>
            <a:ext cx="3636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Max Mustermann, Erika Mustermann</a:t>
            </a:r>
            <a:b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und das Team von JP KOM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E38F21F-A271-9346-A044-CE15409A94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968" y="1755570"/>
            <a:ext cx="363651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Lassen Sie uns in Kontakt bleiben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EF45E7-1896-094E-99C1-5A1F9769AC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5" y="267138"/>
            <a:ext cx="1508822" cy="82809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7DA1536B-380A-894B-B8CA-8C5A3E6039D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399600"/>
            <a:ext cx="2524272" cy="492443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577143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36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259" userDrawn="1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>
            <a:extLst>
              <a:ext uri="{FF2B5EF4-FFF2-40B4-BE49-F238E27FC236}">
                <a16:creationId xmlns:a16="http://schemas.microsoft.com/office/drawing/2014/main" id="{997FB4AA-038E-824A-874F-C6E07DB75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46764"/>
          <a:stretch/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FD58458-3866-1640-9045-53E61773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6A91FD1-502A-A84E-964A-0BE6AAE28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8460AD-DA64-404F-9AD2-111FEA4535C9}"/>
              </a:ext>
            </a:extLst>
          </p:cNvPr>
          <p:cNvGrpSpPr/>
          <p:nvPr userDrawn="1"/>
        </p:nvGrpSpPr>
        <p:grpSpPr>
          <a:xfrm>
            <a:off x="223968" y="2016732"/>
            <a:ext cx="2008041" cy="290643"/>
            <a:chOff x="797455" y="2036138"/>
            <a:chExt cx="2008041" cy="29064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9F1185-9C92-4946-920A-5C5DD96C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5" y="2036138"/>
              <a:ext cx="288000" cy="28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F0434A-5E9F-A94D-A2F0-068D105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496" y="2036138"/>
              <a:ext cx="288000" cy="28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06D159-FEA8-EA4D-ACDD-8A634B12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396" y="2036138"/>
              <a:ext cx="288000" cy="288000"/>
            </a:xfrm>
            <a:prstGeom prst="rect">
              <a:avLst/>
            </a:prstGeom>
          </p:spPr>
        </p:pic>
        <p:pic>
          <p:nvPicPr>
            <p:cNvPr id="27" name="Grafik 26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CDEABC1A-6232-504F-857D-8F441A852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198" y="2036138"/>
              <a:ext cx="288000" cy="288000"/>
            </a:xfrm>
            <a:prstGeom prst="rect">
              <a:avLst/>
            </a:prstGeom>
          </p:spPr>
        </p:pic>
        <p:pic>
          <p:nvPicPr>
            <p:cNvPr id="28" name="Grafik 2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4DD44EF3-20EC-774A-968B-F94DD9F2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297" y="2036138"/>
              <a:ext cx="288000" cy="2880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C13D39C-5FFE-944A-A044-9FC431EE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2555" y="2044238"/>
              <a:ext cx="282543" cy="282543"/>
            </a:xfrm>
            <a:prstGeom prst="rect">
              <a:avLst/>
            </a:prstGeom>
          </p:spPr>
        </p:pic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87667B4-90CA-3A41-9B8D-9CBFB1152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968" y="1218360"/>
            <a:ext cx="3636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Max Mustermann, Erika Mustermann</a:t>
            </a:r>
            <a:b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und das Team von JP KOM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E38F21F-A271-9346-A044-CE15409A94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968" y="1755570"/>
            <a:ext cx="363651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Lassen Sie uns in Kontakt bleiben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EF45E7-1896-094E-99C1-5A1F9769AC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5" y="267138"/>
            <a:ext cx="1508822" cy="82809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B9F0BFF3-63F9-114E-8686-807BBCDA74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399600"/>
            <a:ext cx="2524272" cy="492443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2436377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2880">
          <p15:clr>
            <a:srgbClr val="FBAE40"/>
          </p15:clr>
        </p15:guide>
        <p15:guide id="3" pos="136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3" y="1419224"/>
            <a:ext cx="8642351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E6AFB5A-6452-D448-B39B-FC0B3E66F63B}" type="datetime1">
              <a:rPr lang="de-DE" smtClean="0"/>
              <a:t>19.03.24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3478"/>
            <a:ext cx="7201495" cy="2162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363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/>
              <a:t>Dachzeile</a:t>
            </a:r>
          </a:p>
        </p:txBody>
      </p:sp>
    </p:spTree>
    <p:extLst>
      <p:ext uri="{BB962C8B-B14F-4D97-AF65-F5344CB8AC3E}">
        <p14:creationId xmlns:p14="http://schemas.microsoft.com/office/powerpoint/2010/main" val="3130486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4" y="1419224"/>
            <a:ext cx="4176713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463" y="1419224"/>
            <a:ext cx="4176712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4BA671C-917C-3944-B449-4744F8FABB11}" type="datetime1">
              <a:rPr lang="de-DE" smtClean="0"/>
              <a:t>19.03.24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3478"/>
            <a:ext cx="7201495" cy="2162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363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/>
              <a:t>Dachzeile</a:t>
            </a:r>
          </a:p>
        </p:txBody>
      </p:sp>
    </p:spTree>
    <p:extLst>
      <p:ext uri="{BB962C8B-B14F-4D97-AF65-F5344CB8AC3E}">
        <p14:creationId xmlns:p14="http://schemas.microsoft.com/office/powerpoint/2010/main" val="1189661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744A6-6F28-B249-AFDD-824C81CE735E}" type="datetime1">
              <a:rPr lang="de-DE" smtClean="0"/>
              <a:t>19.03.24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11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634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2815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A2A176B-EC55-714B-BDFD-3AE218378C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3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78C8672-0A14-9C4F-8128-3C5FAF0F6A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28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>
            <a:extLst>
              <a:ext uri="{FF2B5EF4-FFF2-40B4-BE49-F238E27FC236}">
                <a16:creationId xmlns:a16="http://schemas.microsoft.com/office/drawing/2014/main" id="{3F462A25-026C-7C44-87A9-116128DAF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478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8492A0B-6E14-5F4C-AFF9-C2C96A745A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4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chart-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ildplatzhalter 2">
            <a:extLst>
              <a:ext uri="{FF2B5EF4-FFF2-40B4-BE49-F238E27FC236}">
                <a16:creationId xmlns:a16="http://schemas.microsoft.com/office/drawing/2014/main" id="{E9EFA079-225F-C944-95D9-6A5234CE77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7A4184-61D0-F24F-B1B6-043ADAC9E381}"/>
              </a:ext>
            </a:extLst>
          </p:cNvPr>
          <p:cNvSpPr/>
          <p:nvPr userDrawn="1"/>
        </p:nvSpPr>
        <p:spPr>
          <a:xfrm>
            <a:off x="216480" y="252000"/>
            <a:ext cx="8676000" cy="4644000"/>
          </a:xfrm>
          <a:prstGeom prst="rect">
            <a:avLst/>
          </a:prstGeom>
          <a:solidFill>
            <a:srgbClr val="E9472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D49EADEC-1391-5C46-862B-58E382752F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0BC2519D-D9AE-CE42-A663-7351B39A42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648BD24C-B464-5C47-9552-B5F9C005A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5176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0825" y="484188"/>
            <a:ext cx="7201495" cy="574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0825" y="1419224"/>
            <a:ext cx="8642350" cy="33131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372200" y="4803998"/>
            <a:ext cx="1845568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31B80F-F6A0-CE46-A8C8-0454B2DCBD12}" type="datetime1">
              <a:rPr lang="de-DE" smtClean="0"/>
              <a:t>19.03.24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0824" y="4803998"/>
            <a:ext cx="5617319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96941" y="4803998"/>
            <a:ext cx="586408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46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3" r:id="rId2"/>
    <p:sldLayoutId id="2147483686" r:id="rId3"/>
    <p:sldLayoutId id="2147483684" r:id="rId4"/>
    <p:sldLayoutId id="2147483685" r:id="rId5"/>
    <p:sldLayoutId id="2147483694" r:id="rId6"/>
    <p:sldLayoutId id="2147483695" r:id="rId7"/>
    <p:sldLayoutId id="2147483696" r:id="rId8"/>
    <p:sldLayoutId id="2147483687" r:id="rId9"/>
    <p:sldLayoutId id="2147483688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664" r:id="rId19"/>
    <p:sldLayoutId id="2147483705" r:id="rId20"/>
    <p:sldLayoutId id="2147483665" r:id="rId21"/>
    <p:sldLayoutId id="2147483689" r:id="rId22"/>
    <p:sldLayoutId id="2147483672" r:id="rId23"/>
    <p:sldLayoutId id="2147483690" r:id="rId24"/>
    <p:sldLayoutId id="2147483673" r:id="rId25"/>
    <p:sldLayoutId id="2147483682" r:id="rId26"/>
    <p:sldLayoutId id="2147483683" r:id="rId27"/>
    <p:sldLayoutId id="2147483674" r:id="rId28"/>
    <p:sldLayoutId id="2147483671" r:id="rId29"/>
    <p:sldLayoutId id="2147483667" r:id="rId30"/>
    <p:sldLayoutId id="2147483691" r:id="rId31"/>
    <p:sldLayoutId id="2147483676" r:id="rId32"/>
    <p:sldLayoutId id="2147483692" r:id="rId33"/>
    <p:sldLayoutId id="2147483675" r:id="rId34"/>
    <p:sldLayoutId id="2147483693" r:id="rId35"/>
    <p:sldLayoutId id="2147483679" r:id="rId36"/>
    <p:sldLayoutId id="2147483668" r:id="rId37"/>
    <p:sldLayoutId id="2147483677" r:id="rId38"/>
    <p:sldLayoutId id="2147483681" r:id="rId39"/>
    <p:sldLayoutId id="2147483680" r:id="rId40"/>
    <p:sldLayoutId id="2147483669" r:id="rId41"/>
    <p:sldLayoutId id="2147483678" r:id="rId42"/>
    <p:sldLayoutId id="2147483652" r:id="rId43"/>
    <p:sldLayoutId id="2147483658" r:id="rId44"/>
    <p:sldLayoutId id="2147483655" r:id="rId4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363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D7AA15F5-0311-FF9E-6EBC-3D1D41F6D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5" y="165108"/>
            <a:ext cx="447238" cy="153888"/>
          </a:xfrm>
        </p:spPr>
        <p:txBody>
          <a:bodyPr/>
          <a:lstStyle/>
          <a:p>
            <a:r>
              <a:rPr lang="de-DE" sz="1000" b="1" dirty="0"/>
              <a:t>Tool 19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02923B0A-88E5-CDBD-4270-975C3E52A0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9200" y="410400"/>
            <a:ext cx="2573772" cy="246221"/>
          </a:xfrm>
        </p:spPr>
        <p:txBody>
          <a:bodyPr/>
          <a:lstStyle/>
          <a:p>
            <a:r>
              <a:rPr lang="en-US" sz="1600" b="1" dirty="0">
                <a:effectLst/>
                <a:ea typeface="DengXian" panose="02010600030101010101" pitchFamily="2" charset="-122"/>
              </a:rPr>
              <a:t>Media Richness </a:t>
            </a:r>
            <a:r>
              <a:rPr lang="en-US" sz="1600" dirty="0">
                <a:ea typeface="DengXian" panose="02010600030101010101" pitchFamily="2" charset="-122"/>
              </a:rPr>
              <a:t>A</a:t>
            </a:r>
            <a:r>
              <a:rPr lang="en-US" sz="1600" b="1" dirty="0">
                <a:effectLst/>
                <a:ea typeface="DengXian" panose="02010600030101010101" pitchFamily="2" charset="-122"/>
              </a:rPr>
              <a:t>nalysis </a:t>
            </a:r>
            <a:endParaRPr lang="de-DE" sz="1600" dirty="0"/>
          </a:p>
        </p:txBody>
      </p:sp>
      <p:sp>
        <p:nvSpPr>
          <p:cNvPr id="21" name="Textplatzhalter 1">
            <a:extLst>
              <a:ext uri="{FF2B5EF4-FFF2-40B4-BE49-F238E27FC236}">
                <a16:creationId xmlns:a16="http://schemas.microsoft.com/office/drawing/2014/main" id="{A0F6BC5E-DB7D-4E6F-C5FF-3624BE6DAD75}"/>
              </a:ext>
            </a:extLst>
          </p:cNvPr>
          <p:cNvSpPr txBox="1">
            <a:spLocks/>
          </p:cNvSpPr>
          <p:nvPr/>
        </p:nvSpPr>
        <p:spPr>
          <a:xfrm>
            <a:off x="245797" y="4954301"/>
            <a:ext cx="3357945" cy="123111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750" dirty="0">
                <a:solidFill>
                  <a:srgbClr val="E9472D"/>
                </a:solidFill>
              </a:rPr>
              <a:t>Pfannenberg/Tessmer/Wecker: JP KOM Toolbox EN</a:t>
            </a:r>
          </a:p>
        </p:txBody>
      </p:sp>
      <p:graphicFrame>
        <p:nvGraphicFramePr>
          <p:cNvPr id="22" name="Tabelle 2">
            <a:extLst>
              <a:ext uri="{FF2B5EF4-FFF2-40B4-BE49-F238E27FC236}">
                <a16:creationId xmlns:a16="http://schemas.microsoft.com/office/drawing/2014/main" id="{823A4ABF-14BB-86A2-1A4B-7321339B1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02509"/>
              </p:ext>
            </p:extLst>
          </p:nvPr>
        </p:nvGraphicFramePr>
        <p:xfrm>
          <a:off x="260729" y="1022240"/>
          <a:ext cx="8622540" cy="25945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724508">
                  <a:extLst>
                    <a:ext uri="{9D8B030D-6E8A-4147-A177-3AD203B41FA5}">
                      <a16:colId xmlns:a16="http://schemas.microsoft.com/office/drawing/2014/main" val="324889404"/>
                    </a:ext>
                  </a:extLst>
                </a:gridCol>
                <a:gridCol w="1724508">
                  <a:extLst>
                    <a:ext uri="{9D8B030D-6E8A-4147-A177-3AD203B41FA5}">
                      <a16:colId xmlns:a16="http://schemas.microsoft.com/office/drawing/2014/main" val="2985473854"/>
                    </a:ext>
                  </a:extLst>
                </a:gridCol>
                <a:gridCol w="1724508">
                  <a:extLst>
                    <a:ext uri="{9D8B030D-6E8A-4147-A177-3AD203B41FA5}">
                      <a16:colId xmlns:a16="http://schemas.microsoft.com/office/drawing/2014/main" val="3188412913"/>
                    </a:ext>
                  </a:extLst>
                </a:gridCol>
                <a:gridCol w="1724508">
                  <a:extLst>
                    <a:ext uri="{9D8B030D-6E8A-4147-A177-3AD203B41FA5}">
                      <a16:colId xmlns:a16="http://schemas.microsoft.com/office/drawing/2014/main" val="994928727"/>
                    </a:ext>
                  </a:extLst>
                </a:gridCol>
                <a:gridCol w="1724508">
                  <a:extLst>
                    <a:ext uri="{9D8B030D-6E8A-4147-A177-3AD203B41FA5}">
                      <a16:colId xmlns:a16="http://schemas.microsoft.com/office/drawing/2014/main" val="2761590927"/>
                    </a:ext>
                  </a:extLst>
                </a:gridCol>
              </a:tblGrid>
              <a:tr h="617106">
                <a:tc>
                  <a:txBody>
                    <a:bodyPr/>
                    <a:lstStyle/>
                    <a:p>
                      <a:pPr algn="ctr"/>
                      <a:endParaRPr lang="de-DE" sz="800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 A</a:t>
                      </a:r>
                    </a:p>
                    <a:p>
                      <a:pPr algn="ctr"/>
                      <a:r>
                        <a:rPr lang="de-DE" sz="7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XXXXXXXXXXXXX</a:t>
                      </a:r>
                    </a:p>
                    <a:p>
                      <a:pPr algn="ctr"/>
                      <a:r>
                        <a:rPr lang="de-DE" sz="7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XXXXXXX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 B</a:t>
                      </a:r>
                    </a:p>
                    <a:p>
                      <a:pPr algn="ctr"/>
                      <a:r>
                        <a:rPr lang="de-DE" sz="7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XXXXXXXXXXXXX</a:t>
                      </a:r>
                    </a:p>
                    <a:p>
                      <a:pPr algn="ctr"/>
                      <a:r>
                        <a:rPr lang="de-DE" sz="7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XXXXXXX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 C</a:t>
                      </a:r>
                    </a:p>
                    <a:p>
                      <a:pPr algn="ctr"/>
                      <a:r>
                        <a:rPr lang="de-DE" sz="7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XXXXXXXXXXXXX</a:t>
                      </a:r>
                    </a:p>
                    <a:p>
                      <a:pPr algn="ctr"/>
                      <a:r>
                        <a:rPr lang="de-DE" sz="7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XXXXXXX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 D</a:t>
                      </a:r>
                    </a:p>
                    <a:p>
                      <a:pPr algn="ctr"/>
                      <a:r>
                        <a:rPr lang="de-DE" sz="7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XXXXXXXXXXXXX</a:t>
                      </a:r>
                    </a:p>
                    <a:p>
                      <a:pPr algn="ctr"/>
                      <a:r>
                        <a:rPr lang="de-DE" sz="7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XXXXXXX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294735"/>
                  </a:ext>
                </a:extLst>
              </a:tr>
              <a:tr h="4802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0" kern="1200" dirty="0">
                          <a:solidFill>
                            <a:srgbClr val="20B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POSSIBILITY OF IMMEDIATE FEEDBACK</a:t>
                      </a:r>
                      <a:endParaRPr lang="de-DE" sz="700" b="1" i="0" kern="1200" dirty="0">
                        <a:solidFill>
                          <a:srgbClr val="20B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2255668"/>
                  </a:ext>
                </a:extLst>
              </a:tr>
              <a:tr h="499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0" kern="1200" dirty="0">
                          <a:solidFill>
                            <a:srgbClr val="20B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VARIETY OF CHANNELS USED (E.G., TONALITY, GESTURES, FACIAL EXPRESSIONS)</a:t>
                      </a:r>
                      <a:endParaRPr lang="de-DE" sz="700" b="1" i="0" kern="1200" dirty="0">
                        <a:solidFill>
                          <a:srgbClr val="20B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45879"/>
                  </a:ext>
                </a:extLst>
              </a:tr>
              <a:tr h="499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0" kern="1200" dirty="0">
                          <a:solidFill>
                            <a:srgbClr val="20B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POSSIBILITY OF PERSONALIZATION</a:t>
                      </a:r>
                      <a:endParaRPr lang="de-DE" sz="700" b="1" i="0" kern="1200" dirty="0">
                        <a:solidFill>
                          <a:srgbClr val="20B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7031456"/>
                  </a:ext>
                </a:extLst>
              </a:tr>
              <a:tr h="499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0" kern="1200" dirty="0">
                          <a:solidFill>
                            <a:srgbClr val="20B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LINGUISTIC VARIETY</a:t>
                      </a:r>
                      <a:endParaRPr lang="de-DE" sz="700" b="1" i="0" kern="1200" dirty="0">
                        <a:solidFill>
                          <a:srgbClr val="20B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482556"/>
                  </a:ext>
                </a:extLst>
              </a:tr>
            </a:tbl>
          </a:graphicData>
        </a:graphic>
      </p:graphicFrame>
      <p:sp>
        <p:nvSpPr>
          <p:cNvPr id="26" name="Textfeld 25">
            <a:extLst>
              <a:ext uri="{FF2B5EF4-FFF2-40B4-BE49-F238E27FC236}">
                <a16:creationId xmlns:a16="http://schemas.microsoft.com/office/drawing/2014/main" id="{25992172-CED8-1F27-D061-6BD6D1619C6C}"/>
              </a:ext>
            </a:extLst>
          </p:cNvPr>
          <p:cNvSpPr txBox="1"/>
          <p:nvPr/>
        </p:nvSpPr>
        <p:spPr>
          <a:xfrm>
            <a:off x="169199" y="605789"/>
            <a:ext cx="4473675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Media Richness Analysis of Alternative Measures</a:t>
            </a:r>
            <a:r>
              <a:rPr lang="de-DE" sz="1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r>
              <a:rPr lang="de-DE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90BF535D-7662-E610-5422-332A804938DB}"/>
              </a:ext>
            </a:extLst>
          </p:cNvPr>
          <p:cNvCxnSpPr>
            <a:cxnSpLocks/>
          </p:cNvCxnSpPr>
          <p:nvPr/>
        </p:nvCxnSpPr>
        <p:spPr>
          <a:xfrm>
            <a:off x="260729" y="1044576"/>
            <a:ext cx="1722307" cy="591429"/>
          </a:xfrm>
          <a:prstGeom prst="line">
            <a:avLst/>
          </a:prstGeom>
          <a:ln w="12700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CB7F34AC-8256-C944-1ABE-436CE580AE7C}"/>
              </a:ext>
            </a:extLst>
          </p:cNvPr>
          <p:cNvSpPr txBox="1"/>
          <p:nvPr/>
        </p:nvSpPr>
        <p:spPr>
          <a:xfrm>
            <a:off x="941496" y="1109905"/>
            <a:ext cx="9730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700" dirty="0">
                <a:solidFill>
                  <a:srgbClr val="20B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F98777F2-CA2E-BF4F-E74C-7E759D71C06C}"/>
              </a:ext>
            </a:extLst>
          </p:cNvPr>
          <p:cNvSpPr txBox="1"/>
          <p:nvPr/>
        </p:nvSpPr>
        <p:spPr>
          <a:xfrm>
            <a:off x="262951" y="1353120"/>
            <a:ext cx="9730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rgbClr val="20B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10E18A-AE7E-A66E-8E8A-A3448ECB4E42}"/>
              </a:ext>
            </a:extLst>
          </p:cNvPr>
          <p:cNvSpPr/>
          <p:nvPr/>
        </p:nvSpPr>
        <p:spPr>
          <a:xfrm>
            <a:off x="2643329" y="1767953"/>
            <a:ext cx="233281" cy="2323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i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93D329-0A89-DD27-AB49-DE00A8631F6B}"/>
              </a:ext>
            </a:extLst>
          </p:cNvPr>
          <p:cNvSpPr/>
          <p:nvPr/>
        </p:nvSpPr>
        <p:spPr>
          <a:xfrm>
            <a:off x="2643329" y="2252047"/>
            <a:ext cx="233281" cy="2323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i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DAD518-FC67-6109-E373-EB8F0D1AED05}"/>
              </a:ext>
            </a:extLst>
          </p:cNvPr>
          <p:cNvSpPr/>
          <p:nvPr/>
        </p:nvSpPr>
        <p:spPr>
          <a:xfrm>
            <a:off x="2643329" y="2754071"/>
            <a:ext cx="233281" cy="2323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i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1288F3-3FC6-1EC4-E1FD-FBE882829A1C}"/>
              </a:ext>
            </a:extLst>
          </p:cNvPr>
          <p:cNvSpPr/>
          <p:nvPr/>
        </p:nvSpPr>
        <p:spPr>
          <a:xfrm>
            <a:off x="2643329" y="3256094"/>
            <a:ext cx="233281" cy="2323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i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B1563E2-5B23-7722-3479-6D833D567E2F}"/>
              </a:ext>
            </a:extLst>
          </p:cNvPr>
          <p:cNvSpPr/>
          <p:nvPr/>
        </p:nvSpPr>
        <p:spPr>
          <a:xfrm>
            <a:off x="4409376" y="1767953"/>
            <a:ext cx="233281" cy="2323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i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86697D0-1EBE-F1DF-F6A5-9E9C2E159C6C}"/>
              </a:ext>
            </a:extLst>
          </p:cNvPr>
          <p:cNvSpPr/>
          <p:nvPr/>
        </p:nvSpPr>
        <p:spPr>
          <a:xfrm>
            <a:off x="4409376" y="2252047"/>
            <a:ext cx="233281" cy="2323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i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5FD22B-206E-AC10-4172-68A310C91A01}"/>
              </a:ext>
            </a:extLst>
          </p:cNvPr>
          <p:cNvSpPr/>
          <p:nvPr/>
        </p:nvSpPr>
        <p:spPr>
          <a:xfrm>
            <a:off x="4409376" y="2754071"/>
            <a:ext cx="233281" cy="2323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i="1" dirty="0">
                <a:solidFill>
                  <a:schemeClr val="tx1"/>
                </a:solidFill>
              </a:rPr>
              <a:t>0</a:t>
            </a: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02559AF9-DEBF-4389-E937-C0BF2935309F}"/>
              </a:ext>
            </a:extLst>
          </p:cNvPr>
          <p:cNvCxnSpPr>
            <a:cxnSpLocks/>
          </p:cNvCxnSpPr>
          <p:nvPr/>
        </p:nvCxnSpPr>
        <p:spPr>
          <a:xfrm>
            <a:off x="250825" y="4025155"/>
            <a:ext cx="3285589" cy="0"/>
          </a:xfrm>
          <a:prstGeom prst="line">
            <a:avLst/>
          </a:prstGeom>
          <a:ln w="12700">
            <a:solidFill>
              <a:srgbClr val="20B099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9549D66A-935D-DE47-C512-01B94D5A6C86}"/>
              </a:ext>
            </a:extLst>
          </p:cNvPr>
          <p:cNvSpPr/>
          <p:nvPr/>
        </p:nvSpPr>
        <p:spPr>
          <a:xfrm>
            <a:off x="413437" y="3928447"/>
            <a:ext cx="233281" cy="2323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19C1896-69E9-0294-C875-7CB1F338C428}"/>
              </a:ext>
            </a:extLst>
          </p:cNvPr>
          <p:cNvSpPr/>
          <p:nvPr/>
        </p:nvSpPr>
        <p:spPr>
          <a:xfrm>
            <a:off x="3118077" y="3928446"/>
            <a:ext cx="233281" cy="2323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4B1A8972-3787-CD40-03E5-B016C8E8F4BE}"/>
              </a:ext>
            </a:extLst>
          </p:cNvPr>
          <p:cNvSpPr txBox="1"/>
          <p:nvPr/>
        </p:nvSpPr>
        <p:spPr>
          <a:xfrm>
            <a:off x="743042" y="3920483"/>
            <a:ext cx="413729" cy="200055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r>
              <a:rPr lang="de-DE" sz="700" b="1" dirty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de-DE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met</a:t>
            </a:r>
            <a:endParaRPr lang="de-DE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C805C85-5676-3993-C7FF-F43307C1EF71}"/>
              </a:ext>
            </a:extLst>
          </p:cNvPr>
          <p:cNvSpPr txBox="1"/>
          <p:nvPr/>
        </p:nvSpPr>
        <p:spPr>
          <a:xfrm>
            <a:off x="2258633" y="3915697"/>
            <a:ext cx="765498" cy="200055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r>
              <a:rPr lang="de-DE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7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  <a:r>
              <a:rPr lang="de-DE" sz="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extent</a:t>
            </a:r>
            <a:endParaRPr lang="de-DE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23B6F8A-763C-8614-0882-6DE6598A3768}"/>
              </a:ext>
            </a:extLst>
          </p:cNvPr>
          <p:cNvSpPr/>
          <p:nvPr/>
        </p:nvSpPr>
        <p:spPr>
          <a:xfrm>
            <a:off x="6137480" y="1773401"/>
            <a:ext cx="233281" cy="2323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i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C881E40-F62E-E9A7-502E-382C30B9543E}"/>
              </a:ext>
            </a:extLst>
          </p:cNvPr>
          <p:cNvSpPr/>
          <p:nvPr/>
        </p:nvSpPr>
        <p:spPr>
          <a:xfrm>
            <a:off x="6137480" y="2257495"/>
            <a:ext cx="233281" cy="2323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i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FF550AE-1BA5-0431-ECD8-D152CA80B244}"/>
              </a:ext>
            </a:extLst>
          </p:cNvPr>
          <p:cNvSpPr/>
          <p:nvPr/>
        </p:nvSpPr>
        <p:spPr>
          <a:xfrm>
            <a:off x="6137480" y="2759519"/>
            <a:ext cx="233281" cy="2323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i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583661-52F4-316E-030D-812F1287AE6F}"/>
              </a:ext>
            </a:extLst>
          </p:cNvPr>
          <p:cNvSpPr/>
          <p:nvPr/>
        </p:nvSpPr>
        <p:spPr>
          <a:xfrm>
            <a:off x="6137480" y="3261542"/>
            <a:ext cx="233281" cy="2323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i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57CCB1-7E8E-3C6E-C6AC-4EB8B257D489}"/>
              </a:ext>
            </a:extLst>
          </p:cNvPr>
          <p:cNvSpPr/>
          <p:nvPr/>
        </p:nvSpPr>
        <p:spPr>
          <a:xfrm>
            <a:off x="7947229" y="1770680"/>
            <a:ext cx="233281" cy="2323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i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F554C2-442B-DDD3-CE16-3DAB93D4552B}"/>
              </a:ext>
            </a:extLst>
          </p:cNvPr>
          <p:cNvSpPr/>
          <p:nvPr/>
        </p:nvSpPr>
        <p:spPr>
          <a:xfrm>
            <a:off x="7947229" y="2254774"/>
            <a:ext cx="233281" cy="2323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i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4B4961-60FA-463D-0309-179FDB6A24D1}"/>
              </a:ext>
            </a:extLst>
          </p:cNvPr>
          <p:cNvSpPr/>
          <p:nvPr/>
        </p:nvSpPr>
        <p:spPr>
          <a:xfrm>
            <a:off x="7947229" y="2756798"/>
            <a:ext cx="233281" cy="2323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i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11AD50-A567-88D7-BE21-4E06A720CDAE}"/>
              </a:ext>
            </a:extLst>
          </p:cNvPr>
          <p:cNvSpPr/>
          <p:nvPr/>
        </p:nvSpPr>
        <p:spPr>
          <a:xfrm>
            <a:off x="7947229" y="3258821"/>
            <a:ext cx="233281" cy="2323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i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188276-1D30-9A76-D74C-91965F2616FF}"/>
              </a:ext>
            </a:extLst>
          </p:cNvPr>
          <p:cNvSpPr/>
          <p:nvPr/>
        </p:nvSpPr>
        <p:spPr>
          <a:xfrm>
            <a:off x="4409376" y="3256094"/>
            <a:ext cx="233281" cy="2323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i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8189D3B-5444-4F83-E734-27296C6C4B6E}"/>
              </a:ext>
            </a:extLst>
          </p:cNvPr>
          <p:cNvSpPr/>
          <p:nvPr/>
        </p:nvSpPr>
        <p:spPr>
          <a:xfrm>
            <a:off x="5959930" y="187114"/>
            <a:ext cx="2933246" cy="5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de-DE" sz="1000" dirty="0" err="1">
                <a:solidFill>
                  <a:srgbClr val="E9472D"/>
                </a:solidFill>
              </a:rPr>
              <a:t>Replace</a:t>
            </a:r>
            <a:r>
              <a:rPr lang="de-DE" sz="1000" dirty="0">
                <a:solidFill>
                  <a:srgbClr val="E9472D"/>
                </a:solidFill>
              </a:rPr>
              <a:t> </a:t>
            </a:r>
            <a:r>
              <a:rPr lang="de-DE" sz="1000" b="1" dirty="0" err="1">
                <a:solidFill>
                  <a:srgbClr val="E9472D"/>
                </a:solidFill>
              </a:rPr>
              <a:t>the</a:t>
            </a:r>
            <a:r>
              <a:rPr lang="de-DE" sz="1000" b="1" dirty="0">
                <a:solidFill>
                  <a:srgbClr val="E9472D"/>
                </a:solidFill>
              </a:rPr>
              <a:t> </a:t>
            </a:r>
            <a:r>
              <a:rPr lang="de-DE" sz="1000" b="1" dirty="0" err="1">
                <a:solidFill>
                  <a:srgbClr val="E9472D"/>
                </a:solidFill>
              </a:rPr>
              <a:t>text</a:t>
            </a:r>
            <a:r>
              <a:rPr lang="de-DE" sz="1000" b="1" dirty="0">
                <a:solidFill>
                  <a:srgbClr val="E9472D"/>
                </a:solidFill>
              </a:rPr>
              <a:t> in </a:t>
            </a:r>
            <a:r>
              <a:rPr lang="de-DE" sz="1000" b="1" i="1" dirty="0" err="1">
                <a:solidFill>
                  <a:srgbClr val="E9472D"/>
                </a:solidFill>
              </a:rPr>
              <a:t>italics</a:t>
            </a:r>
            <a:endParaRPr lang="de-DE" sz="1000" b="1" i="1" dirty="0">
              <a:solidFill>
                <a:srgbClr val="E9472D"/>
              </a:solidFill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de-DE" sz="1000" dirty="0">
                <a:solidFill>
                  <a:srgbClr val="E9472D"/>
                </a:solidFill>
              </a:rPr>
              <a:t>Fill </a:t>
            </a:r>
            <a:r>
              <a:rPr lang="de-DE" sz="1000" dirty="0" err="1">
                <a:solidFill>
                  <a:srgbClr val="E9472D"/>
                </a:solidFill>
              </a:rPr>
              <a:t>the</a:t>
            </a:r>
            <a:r>
              <a:rPr lang="de-DE" sz="1000" dirty="0">
                <a:solidFill>
                  <a:srgbClr val="E9472D"/>
                </a:solidFill>
              </a:rPr>
              <a:t> </a:t>
            </a:r>
            <a:r>
              <a:rPr lang="de-DE" sz="1000" b="1" dirty="0" err="1">
                <a:solidFill>
                  <a:srgbClr val="E9472D"/>
                </a:solidFill>
              </a:rPr>
              <a:t>numbers</a:t>
            </a:r>
            <a:r>
              <a:rPr lang="de-DE" sz="1000" b="1" dirty="0">
                <a:solidFill>
                  <a:srgbClr val="E9472D"/>
                </a:solidFill>
              </a:rPr>
              <a:t> 1-5 </a:t>
            </a:r>
            <a:r>
              <a:rPr lang="de-DE" sz="1000" dirty="0" err="1">
                <a:solidFill>
                  <a:srgbClr val="E9472D"/>
                </a:solidFill>
              </a:rPr>
              <a:t>into</a:t>
            </a:r>
            <a:r>
              <a:rPr lang="de-DE" sz="1000" dirty="0">
                <a:solidFill>
                  <a:srgbClr val="E9472D"/>
                </a:solidFill>
              </a:rPr>
              <a:t> </a:t>
            </a:r>
            <a:r>
              <a:rPr lang="de-DE" sz="1000" dirty="0" err="1">
                <a:solidFill>
                  <a:srgbClr val="E9472D"/>
                </a:solidFill>
              </a:rPr>
              <a:t>the</a:t>
            </a:r>
            <a:r>
              <a:rPr lang="de-DE" sz="1000" dirty="0">
                <a:solidFill>
                  <a:srgbClr val="E9472D"/>
                </a:solidFill>
              </a:rPr>
              <a:t> </a:t>
            </a:r>
            <a:r>
              <a:rPr lang="de-DE" sz="1000" dirty="0" err="1">
                <a:solidFill>
                  <a:srgbClr val="E9472D"/>
                </a:solidFill>
              </a:rPr>
              <a:t>points</a:t>
            </a:r>
            <a:endParaRPr lang="de-DE" sz="1000" dirty="0">
              <a:solidFill>
                <a:srgbClr val="E9472D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146AADA-D40C-D92D-B043-3A35D03E4AA0}"/>
              </a:ext>
            </a:extLst>
          </p:cNvPr>
          <p:cNvSpPr txBox="1"/>
          <p:nvPr/>
        </p:nvSpPr>
        <p:spPr>
          <a:xfrm>
            <a:off x="1631831" y="3920483"/>
            <a:ext cx="152910" cy="200055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0" rtlCol="0">
            <a:spAutoFit/>
          </a:bodyPr>
          <a:lstStyle/>
          <a:p>
            <a:r>
              <a:rPr lang="de-DE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endParaRPr lang="de-DE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079491"/>
      </p:ext>
    </p:extLst>
  </p:cSld>
  <p:clrMapOvr>
    <a:masterClrMapping/>
  </p:clrMapOvr>
</p:sld>
</file>

<file path=ppt/theme/theme1.xml><?xml version="1.0" encoding="utf-8"?>
<a:theme xmlns:a="http://schemas.openxmlformats.org/drawingml/2006/main" name="JP-KOM_PPT-Master2">
  <a:themeElements>
    <a:clrScheme name="JP-KOM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FF0000"/>
      </a:accent1>
      <a:accent2>
        <a:srgbClr val="336699"/>
      </a:accent2>
      <a:accent3>
        <a:srgbClr val="EAEAEA"/>
      </a:accent3>
      <a:accent4>
        <a:srgbClr val="33CCFF"/>
      </a:accent4>
      <a:accent5>
        <a:srgbClr val="FF5050"/>
      </a:accent5>
      <a:accent6>
        <a:srgbClr val="A50021"/>
      </a:accent6>
      <a:hlink>
        <a:srgbClr val="336699"/>
      </a:hlink>
      <a:folHlink>
        <a:srgbClr val="336699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1286860-00fd-41d4-b025-db920c303b20" xsi:nil="true"/>
    <TaxCatchAll xmlns="e2b8347c-b8b2-4afc-a67a-0601f33a6876" xsi:nil="true"/>
    <Erledigt xmlns="91286860-00fd-41d4-b025-db920c303b20">false</Erledigt>
    <lcf76f155ced4ddcb4097134ff3c332f xmlns="91286860-00fd-41d4-b025-db920c303b20">
      <Terms xmlns="http://schemas.microsoft.com/office/infopath/2007/PartnerControls"/>
    </lcf76f155ced4ddcb4097134ff3c332f>
    <SharedWithUsers xmlns="e2b8347c-b8b2-4afc-a67a-0601f33a6876">
      <UserInfo>
        <DisplayName>Arne Borgards</DisplayName>
        <AccountId>18</AccountId>
        <AccountType/>
      </UserInfo>
      <UserInfo>
        <DisplayName>Sonja Burbach</DisplayName>
        <AccountId>4050</AccountId>
        <AccountType/>
      </UserInfo>
      <UserInfo>
        <DisplayName>Lea Strottner</DisplayName>
        <AccountId>3880</AccountId>
        <AccountType/>
      </UserInfo>
      <UserInfo>
        <DisplayName>Jochen Kirchhof</DisplayName>
        <AccountId>1393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E8AC4054959E429730A6D790867135" ma:contentTypeVersion="29" ma:contentTypeDescription="Ein neues Dokument erstellen." ma:contentTypeScope="" ma:versionID="3edde8bf12f3f2506ec7f3cc3f64a54e">
  <xsd:schema xmlns:xsd="http://www.w3.org/2001/XMLSchema" xmlns:xs="http://www.w3.org/2001/XMLSchema" xmlns:p="http://schemas.microsoft.com/office/2006/metadata/properties" xmlns:ns2="91286860-00fd-41d4-b025-db920c303b20" xmlns:ns3="e2b8347c-b8b2-4afc-a67a-0601f33a6876" targetNamespace="http://schemas.microsoft.com/office/2006/metadata/properties" ma:root="true" ma:fieldsID="9650858649273691c75de6d576c112c1" ns2:_="" ns3:_="">
    <xsd:import namespace="91286860-00fd-41d4-b025-db920c303b20"/>
    <xsd:import namespace="e2b8347c-b8b2-4afc-a67a-0601f33a68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CatchAll" minOccurs="0"/>
                <xsd:element ref="ns2:Erledigt" minOccurs="0"/>
                <xsd:element ref="ns2: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86860-00fd-41d4-b025-db920c303b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Erledigt" ma:index="19" nillable="true" ma:displayName="Erledigt" ma:default="0" ma:format="Dropdown" ma:internalName="Erledigt">
      <xsd:simpleType>
        <xsd:restriction base="dms:Boolean"/>
      </xsd:simpleType>
    </xsd:element>
    <xsd:element name="Status" ma:index="20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Bildmarkierungen" ma:readOnly="false" ma:fieldId="{5cf76f15-5ced-4ddc-b409-7134ff3c332f}" ma:taxonomyMulti="true" ma:sspId="3bab9bec-c933-4d14-88aa-87ba16d289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8347c-b8b2-4afc-a67a-0601f33a687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68978d35-6cf5-4637-92b3-9269434d968e}" ma:internalName="TaxCatchAll" ma:showField="CatchAllData" ma:web="e2b8347c-b8b2-4afc-a67a-0601f33a68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B5A81C-6F7E-40BC-8118-731F465089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96480D-5E08-4717-8C16-DFB3007C4A51}">
  <ds:schemaRefs>
    <ds:schemaRef ds:uri="http://schemas.microsoft.com/office/infopath/2007/PartnerControls"/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e2b8347c-b8b2-4afc-a67a-0601f33a6876"/>
    <ds:schemaRef ds:uri="http://schemas.microsoft.com/office/2006/documentManagement/types"/>
    <ds:schemaRef ds:uri="91286860-00fd-41d4-b025-db920c303b20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76E455E-EAE9-41B9-844A-255C3A470A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286860-00fd-41d4-b025-db920c303b20"/>
    <ds:schemaRef ds:uri="e2b8347c-b8b2-4afc-a67a-0601f33a68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JP-KOM_PPT-Master</Template>
  <TotalTime>0</TotalTime>
  <Words>102</Words>
  <Application>Microsoft Macintosh PowerPoint</Application>
  <PresentationFormat>Bildschirmpräsentation (16:9)</PresentationFormat>
  <Paragraphs>46</Paragraphs>
  <Slides>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4" baseType="lpstr">
      <vt:lpstr>Arial</vt:lpstr>
      <vt:lpstr>Calibri</vt:lpstr>
      <vt:lpstr>JP-KOM_PPT-Master2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JP│KOM</dc:title>
  <dc:creator>Thomas Winkler</dc:creator>
  <cp:lastModifiedBy>Andreas Gappel</cp:lastModifiedBy>
  <cp:revision>203</cp:revision>
  <cp:lastPrinted>2023-12-19T14:12:57Z</cp:lastPrinted>
  <dcterms:created xsi:type="dcterms:W3CDTF">2020-07-17T08:46:24Z</dcterms:created>
  <dcterms:modified xsi:type="dcterms:W3CDTF">2024-03-19T15:16:39Z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0x01010053E8AC4054959E429730A6D790867135</vt:lpwstr>
  </property>
  <property fmtid="{D5CDD505-2E9C-101B-9397-08002B2CF9AE}" pid="3" name="MediaServiceImageTags">
    <vt:lpwstr/>
  </property>
</Properties>
</file>