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sldIdLst>
    <p:sldId id="4958" r:id="rId5"/>
    <p:sldId id="4954" r:id="rId6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4">
          <p15:clr>
            <a:srgbClr val="A4A3A4"/>
          </p15:clr>
        </p15:guide>
        <p15:guide id="3" orient="horz" pos="2799" userDrawn="1">
          <p15:clr>
            <a:srgbClr val="A4A3A4"/>
          </p15:clr>
        </p15:guide>
        <p15:guide id="4" pos="2880">
          <p15:clr>
            <a:srgbClr val="A4A3A4"/>
          </p15:clr>
        </p15:guide>
        <p15:guide id="5" pos="158">
          <p15:clr>
            <a:srgbClr val="A4A3A4"/>
          </p15:clr>
        </p15:guide>
        <p15:guide id="6" pos="5602">
          <p15:clr>
            <a:srgbClr val="A4A3A4"/>
          </p15:clr>
        </p15:guide>
        <p15:guide id="7" pos="2789">
          <p15:clr>
            <a:srgbClr val="A4A3A4"/>
          </p15:clr>
        </p15:guide>
        <p15:guide id="8" pos="2971">
          <p15:clr>
            <a:srgbClr val="A4A3A4"/>
          </p15:clr>
        </p15:guide>
        <p15:guide id="9" pos="4785" userDrawn="1">
          <p15:clr>
            <a:srgbClr val="A4A3A4"/>
          </p15:clr>
        </p15:guide>
        <p15:guide id="10" orient="horz" pos="162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567EA2-7826-22EF-5145-4FEC6FD2A1A7}" name="Sonja Burbach" initials="SB" userId="S::sonja.burbach@jp-kom.de::4e269fb1-6e16-4357-9e3c-bf16f77dd40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C0E2"/>
    <a:srgbClr val="EDFBFF"/>
    <a:srgbClr val="A6F2FF"/>
    <a:srgbClr val="E9472D"/>
    <a:srgbClr val="FDE0D1"/>
    <a:srgbClr val="D7F3E5"/>
    <a:srgbClr val="20B099"/>
    <a:srgbClr val="FFE8CF"/>
    <a:srgbClr val="FFC1A9"/>
    <a:srgbClr val="EF78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1EBBBCC-DAD2-459C-BE2E-F6DE35CF9A28}">
  <a:tblStyle styleId="{E8034E78-7F5D-4C2E-B375-FC64B27BC917}" styleName="Dunkle Formatvorlag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94" autoAdjust="0"/>
    <p:restoredTop sz="94694"/>
  </p:normalViewPr>
  <p:slideViewPr>
    <p:cSldViewPr snapToGrid="0">
      <p:cViewPr varScale="1">
        <p:scale>
          <a:sx n="156" d="100"/>
          <a:sy n="156" d="100"/>
        </p:scale>
        <p:origin x="384" y="168"/>
      </p:cViewPr>
      <p:guideLst>
        <p:guide orient="horz" pos="894"/>
        <p:guide orient="horz" pos="2799"/>
        <p:guide pos="2880"/>
        <p:guide pos="158"/>
        <p:guide pos="5602"/>
        <p:guide pos="2789"/>
        <p:guide pos="2971"/>
        <p:guide pos="4785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 Harraß" userId="fe459ccb-892d-4b39-bc8f-72b0d4d7f291" providerId="ADAL" clId="{B43CC23E-8073-4109-B79E-D4DF10D14C7F}"/>
    <pc:docChg chg="modSld">
      <pc:chgData name="Eva Harraß" userId="fe459ccb-892d-4b39-bc8f-72b0d4d7f291" providerId="ADAL" clId="{B43CC23E-8073-4109-B79E-D4DF10D14C7F}" dt="2024-03-12T08:37:39.259" v="2" actId="27918"/>
      <pc:docMkLst>
        <pc:docMk/>
      </pc:docMkLst>
      <pc:sldChg chg="mod">
        <pc:chgData name="Eva Harraß" userId="fe459ccb-892d-4b39-bc8f-72b0d4d7f291" providerId="ADAL" clId="{B43CC23E-8073-4109-B79E-D4DF10D14C7F}" dt="2024-03-12T08:37:39.259" v="2" actId="27918"/>
        <pc:sldMkLst>
          <pc:docMk/>
          <pc:sldMk cId="1063431804" sldId="4954"/>
        </pc:sldMkLst>
      </pc:sldChg>
    </pc:docChg>
  </pc:docChgLst>
  <pc:docChgLst>
    <pc:chgData name="Jochen Kirchhof" userId="bf419a3f-5257-49d3-a827-aa25bab164d9" providerId="ADAL" clId="{15341AF2-3782-5B49-8CD2-6747B8C4B449}"/>
    <pc:docChg chg="modSld">
      <pc:chgData name="Jochen Kirchhof" userId="bf419a3f-5257-49d3-a827-aa25bab164d9" providerId="ADAL" clId="{15341AF2-3782-5B49-8CD2-6747B8C4B449}" dt="2024-03-12T15:01:09.168" v="22" actId="20577"/>
      <pc:docMkLst>
        <pc:docMk/>
      </pc:docMkLst>
      <pc:sldChg chg="modSp mod">
        <pc:chgData name="Jochen Kirchhof" userId="bf419a3f-5257-49d3-a827-aa25bab164d9" providerId="ADAL" clId="{15341AF2-3782-5B49-8CD2-6747B8C4B449}" dt="2024-03-12T15:01:09.168" v="22" actId="20577"/>
        <pc:sldMkLst>
          <pc:docMk/>
          <pc:sldMk cId="3848223607" sldId="4958"/>
        </pc:sldMkLst>
        <pc:spChg chg="mod">
          <ac:chgData name="Jochen Kirchhof" userId="bf419a3f-5257-49d3-a827-aa25bab164d9" providerId="ADAL" clId="{15341AF2-3782-5B49-8CD2-6747B8C4B449}" dt="2024-03-12T15:01:09.168" v="22" actId="20577"/>
          <ac:spMkLst>
            <pc:docMk/>
            <pc:sldMk cId="3848223607" sldId="4958"/>
            <ac:spMk id="23" creationId="{7E86ACCA-1AEC-E3D2-AC84-7623CFEF5995}"/>
          </ac:spMkLst>
        </pc:spChg>
      </pc:sldChg>
    </pc:docChg>
  </pc:docChgLst>
  <pc:docChgLst>
    <pc:chgData name="Andreas Gappel" userId="1bfc607d-b085-4bd5-8d1f-a8935e512c4a" providerId="ADAL" clId="{065706F7-77F5-244F-A74F-FC766FB0F128}"/>
    <pc:docChg chg="custSel modSld">
      <pc:chgData name="Andreas Gappel" userId="1bfc607d-b085-4bd5-8d1f-a8935e512c4a" providerId="ADAL" clId="{065706F7-77F5-244F-A74F-FC766FB0F128}" dt="2024-03-19T15:09:34.411" v="27" actId="20577"/>
      <pc:docMkLst>
        <pc:docMk/>
      </pc:docMkLst>
      <pc:sldChg chg="delSp mod">
        <pc:chgData name="Andreas Gappel" userId="1bfc607d-b085-4bd5-8d1f-a8935e512c4a" providerId="ADAL" clId="{065706F7-77F5-244F-A74F-FC766FB0F128}" dt="2024-03-06T14:10:51.887" v="25" actId="478"/>
        <pc:sldMkLst>
          <pc:docMk/>
          <pc:sldMk cId="1063431804" sldId="4954"/>
        </pc:sldMkLst>
        <pc:spChg chg="del">
          <ac:chgData name="Andreas Gappel" userId="1bfc607d-b085-4bd5-8d1f-a8935e512c4a" providerId="ADAL" clId="{065706F7-77F5-244F-A74F-FC766FB0F128}" dt="2024-03-06T14:10:51.887" v="25" actId="478"/>
          <ac:spMkLst>
            <pc:docMk/>
            <pc:sldMk cId="1063431804" sldId="4954"/>
            <ac:spMk id="2" creationId="{A12EB1C9-3CA8-CBE5-108C-3D6E84C3E4F7}"/>
          </ac:spMkLst>
        </pc:spChg>
      </pc:sldChg>
      <pc:sldChg chg="addSp delSp modSp mod">
        <pc:chgData name="Andreas Gappel" userId="1bfc607d-b085-4bd5-8d1f-a8935e512c4a" providerId="ADAL" clId="{065706F7-77F5-244F-A74F-FC766FB0F128}" dt="2024-03-19T15:09:34.411" v="27" actId="20577"/>
        <pc:sldMkLst>
          <pc:docMk/>
          <pc:sldMk cId="3848223607" sldId="4958"/>
        </pc:sldMkLst>
        <pc:spChg chg="mod">
          <ac:chgData name="Andreas Gappel" userId="1bfc607d-b085-4bd5-8d1f-a8935e512c4a" providerId="ADAL" clId="{065706F7-77F5-244F-A74F-FC766FB0F128}" dt="2024-03-04T13:25:14.600" v="2" actId="1076"/>
          <ac:spMkLst>
            <pc:docMk/>
            <pc:sldMk cId="3848223607" sldId="4958"/>
            <ac:spMk id="2" creationId="{DC6478EB-11BF-3BB4-78A7-74A95B10156C}"/>
          </ac:spMkLst>
        </pc:spChg>
        <pc:spChg chg="mod">
          <ac:chgData name="Andreas Gappel" userId="1bfc607d-b085-4bd5-8d1f-a8935e512c4a" providerId="ADAL" clId="{065706F7-77F5-244F-A74F-FC766FB0F128}" dt="2024-03-04T13:25:10.225" v="1" actId="1076"/>
          <ac:spMkLst>
            <pc:docMk/>
            <pc:sldMk cId="3848223607" sldId="4958"/>
            <ac:spMk id="3" creationId="{69F8F3DB-C150-74BB-2117-6579A4F998D9}"/>
          </ac:spMkLst>
        </pc:spChg>
        <pc:spChg chg="mod">
          <ac:chgData name="Andreas Gappel" userId="1bfc607d-b085-4bd5-8d1f-a8935e512c4a" providerId="ADAL" clId="{065706F7-77F5-244F-A74F-FC766FB0F128}" dt="2024-03-05T08:31:35.788" v="21" actId="1038"/>
          <ac:spMkLst>
            <pc:docMk/>
            <pc:sldMk cId="3848223607" sldId="4958"/>
            <ac:spMk id="4" creationId="{4DDFFC07-DD32-23BC-672F-721F14880573}"/>
          </ac:spMkLst>
        </pc:spChg>
        <pc:spChg chg="add del mod">
          <ac:chgData name="Andreas Gappel" userId="1bfc607d-b085-4bd5-8d1f-a8935e512c4a" providerId="ADAL" clId="{065706F7-77F5-244F-A74F-FC766FB0F128}" dt="2024-03-06T14:10:15.661" v="23" actId="478"/>
          <ac:spMkLst>
            <pc:docMk/>
            <pc:sldMk cId="3848223607" sldId="4958"/>
            <ac:spMk id="6" creationId="{291F8610-6958-46FB-2B0F-0B546BF96092}"/>
          </ac:spMkLst>
        </pc:spChg>
        <pc:spChg chg="add mod">
          <ac:chgData name="Andreas Gappel" userId="1bfc607d-b085-4bd5-8d1f-a8935e512c4a" providerId="ADAL" clId="{065706F7-77F5-244F-A74F-FC766FB0F128}" dt="2024-03-06T14:10:16.380" v="24"/>
          <ac:spMkLst>
            <pc:docMk/>
            <pc:sldMk cId="3848223607" sldId="4958"/>
            <ac:spMk id="7" creationId="{955D360C-B5BC-2F51-0C42-1C3A7BA819C2}"/>
          </ac:spMkLst>
        </pc:spChg>
        <pc:spChg chg="del">
          <ac:chgData name="Andreas Gappel" userId="1bfc607d-b085-4bd5-8d1f-a8935e512c4a" providerId="ADAL" clId="{065706F7-77F5-244F-A74F-FC766FB0F128}" dt="2024-03-06T14:10:13.033" v="22" actId="478"/>
          <ac:spMkLst>
            <pc:docMk/>
            <pc:sldMk cId="3848223607" sldId="4958"/>
            <ac:spMk id="20" creationId="{02923B0A-88E5-CDBD-4270-975C3E52A090}"/>
          </ac:spMkLst>
        </pc:spChg>
        <pc:spChg chg="mod">
          <ac:chgData name="Andreas Gappel" userId="1bfc607d-b085-4bd5-8d1f-a8935e512c4a" providerId="ADAL" clId="{065706F7-77F5-244F-A74F-FC766FB0F128}" dt="2024-03-19T15:09:34.411" v="27" actId="20577"/>
          <ac:spMkLst>
            <pc:docMk/>
            <pc:sldMk cId="3848223607" sldId="4958"/>
            <ac:spMk id="23" creationId="{7E86ACCA-1AEC-E3D2-AC84-7623CFEF5995}"/>
          </ac:spMkLst>
        </pc:spChg>
        <pc:picChg chg="mod">
          <ac:chgData name="Andreas Gappel" userId="1bfc607d-b085-4bd5-8d1f-a8935e512c4a" providerId="ADAL" clId="{065706F7-77F5-244F-A74F-FC766FB0F128}" dt="2024-03-04T13:25:14.600" v="2" actId="1076"/>
          <ac:picMkLst>
            <pc:docMk/>
            <pc:sldMk cId="3848223607" sldId="4958"/>
            <ac:picMk id="8" creationId="{4CBB94B9-69D1-772B-7C83-A889AE0ACE66}"/>
          </ac:picMkLst>
        </pc:picChg>
        <pc:picChg chg="mod">
          <ac:chgData name="Andreas Gappel" userId="1bfc607d-b085-4bd5-8d1f-a8935e512c4a" providerId="ADAL" clId="{065706F7-77F5-244F-A74F-FC766FB0F128}" dt="2024-03-04T13:25:14.600" v="2" actId="1076"/>
          <ac:picMkLst>
            <pc:docMk/>
            <pc:sldMk cId="3848223607" sldId="4958"/>
            <ac:picMk id="11" creationId="{00863E48-F93B-2AA6-6383-EF2ABB05D469}"/>
          </ac:picMkLst>
        </pc:picChg>
        <pc:picChg chg="mod">
          <ac:chgData name="Andreas Gappel" userId="1bfc607d-b085-4bd5-8d1f-a8935e512c4a" providerId="ADAL" clId="{065706F7-77F5-244F-A74F-FC766FB0F128}" dt="2024-03-04T13:25:10.225" v="1" actId="1076"/>
          <ac:picMkLst>
            <pc:docMk/>
            <pc:sldMk cId="3848223607" sldId="4958"/>
            <ac:picMk id="13" creationId="{5FC7AB04-5E81-4569-FD9E-3684DC608267}"/>
          </ac:picMkLst>
        </pc:picChg>
        <pc:picChg chg="mod">
          <ac:chgData name="Andreas Gappel" userId="1bfc607d-b085-4bd5-8d1f-a8935e512c4a" providerId="ADAL" clId="{065706F7-77F5-244F-A74F-FC766FB0F128}" dt="2024-03-04T13:25:10.225" v="1" actId="1076"/>
          <ac:picMkLst>
            <pc:docMk/>
            <pc:sldMk cId="3848223607" sldId="4958"/>
            <ac:picMk id="15" creationId="{66DE1521-15EF-75D1-825D-B4B9859099FF}"/>
          </ac:picMkLst>
        </pc:picChg>
        <pc:picChg chg="mod">
          <ac:chgData name="Andreas Gappel" userId="1bfc607d-b085-4bd5-8d1f-a8935e512c4a" providerId="ADAL" clId="{065706F7-77F5-244F-A74F-FC766FB0F128}" dt="2024-03-05T08:31:35.788" v="21" actId="1038"/>
          <ac:picMkLst>
            <pc:docMk/>
            <pc:sldMk cId="3848223607" sldId="4958"/>
            <ac:picMk id="17" creationId="{F5677358-331D-F66D-60CB-9FED061D23F4}"/>
          </ac:picMkLst>
        </pc:picChg>
        <pc:cxnChg chg="mod">
          <ac:chgData name="Andreas Gappel" userId="1bfc607d-b085-4bd5-8d1f-a8935e512c4a" providerId="ADAL" clId="{065706F7-77F5-244F-A74F-FC766FB0F128}" dt="2024-03-04T13:25:10.225" v="1" actId="1076"/>
          <ac:cxnSpMkLst>
            <pc:docMk/>
            <pc:sldMk cId="3848223607" sldId="4958"/>
            <ac:cxnSpMk id="18" creationId="{600A8E66-5F32-CA7F-EB0C-29026600FEAE}"/>
          </ac:cxnSpMkLst>
        </pc:cxn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rgbClr val="20B099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Tabelle1!$A$2:$A$10</c:f>
              <c:strCache>
                <c:ptCount val="9"/>
                <c:pt idx="0">
                  <c:v>Theme 9</c:v>
                </c:pt>
                <c:pt idx="1">
                  <c:v>Theme 8</c:v>
                </c:pt>
                <c:pt idx="2">
                  <c:v>Theme 7</c:v>
                </c:pt>
                <c:pt idx="3">
                  <c:v>Theme 6</c:v>
                </c:pt>
                <c:pt idx="4">
                  <c:v>Theme 5</c:v>
                </c:pt>
                <c:pt idx="5">
                  <c:v>Theme 4</c:v>
                </c:pt>
                <c:pt idx="6">
                  <c:v>Theme 3</c:v>
                </c:pt>
                <c:pt idx="7">
                  <c:v>Products</c:v>
                </c:pt>
                <c:pt idx="8">
                  <c:v>Sustainability</c:v>
                </c:pt>
              </c:strCache>
            </c:strRef>
          </c:cat>
          <c:val>
            <c:numRef>
              <c:f>Tabelle1!$B$2:$B$10</c:f>
              <c:numCache>
                <c:formatCode>General</c:formatCode>
                <c:ptCount val="9"/>
                <c:pt idx="6" formatCode="0.00%">
                  <c:v>0.02</c:v>
                </c:pt>
                <c:pt idx="7" formatCode="0.00%">
                  <c:v>0.02</c:v>
                </c:pt>
                <c:pt idx="8" formatCode="0.00%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3F-6744-97AF-0FF06994D78D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Datenreihe 2</c:v>
                </c:pt>
              </c:strCache>
            </c:strRef>
          </c:tx>
          <c:spPr>
            <a:solidFill>
              <a:srgbClr val="D7F3E5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Tabelle1!$A$2:$A$10</c:f>
              <c:strCache>
                <c:ptCount val="9"/>
                <c:pt idx="0">
                  <c:v>Theme 9</c:v>
                </c:pt>
                <c:pt idx="1">
                  <c:v>Theme 8</c:v>
                </c:pt>
                <c:pt idx="2">
                  <c:v>Theme 7</c:v>
                </c:pt>
                <c:pt idx="3">
                  <c:v>Theme 6</c:v>
                </c:pt>
                <c:pt idx="4">
                  <c:v>Theme 5</c:v>
                </c:pt>
                <c:pt idx="5">
                  <c:v>Theme 4</c:v>
                </c:pt>
                <c:pt idx="6">
                  <c:v>Theme 3</c:v>
                </c:pt>
                <c:pt idx="7">
                  <c:v>Products</c:v>
                </c:pt>
                <c:pt idx="8">
                  <c:v>Sustainability</c:v>
                </c:pt>
              </c:strCache>
            </c:strRef>
          </c:cat>
          <c:val>
            <c:numRef>
              <c:f>Tabelle1!$C$2:$C$10</c:f>
              <c:numCache>
                <c:formatCode>0.00%</c:formatCode>
                <c:ptCount val="9"/>
                <c:pt idx="0">
                  <c:v>0.04</c:v>
                </c:pt>
                <c:pt idx="1">
                  <c:v>0.06</c:v>
                </c:pt>
                <c:pt idx="2">
                  <c:v>0.2</c:v>
                </c:pt>
                <c:pt idx="3">
                  <c:v>0.17</c:v>
                </c:pt>
                <c:pt idx="4">
                  <c:v>0.28999999999999998</c:v>
                </c:pt>
                <c:pt idx="5">
                  <c:v>0.36</c:v>
                </c:pt>
                <c:pt idx="6">
                  <c:v>0.27</c:v>
                </c:pt>
                <c:pt idx="7">
                  <c:v>0.38</c:v>
                </c:pt>
                <c:pt idx="8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F3F-6744-97AF-0FF06994D78D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Datenreihe 3</c:v>
                </c:pt>
              </c:strCache>
            </c:strRef>
          </c:tx>
          <c:spPr>
            <a:solidFill>
              <a:srgbClr val="4BC0E2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Tabelle1!$A$2:$A$10</c:f>
              <c:strCache>
                <c:ptCount val="9"/>
                <c:pt idx="0">
                  <c:v>Theme 9</c:v>
                </c:pt>
                <c:pt idx="1">
                  <c:v>Theme 8</c:v>
                </c:pt>
                <c:pt idx="2">
                  <c:v>Theme 7</c:v>
                </c:pt>
                <c:pt idx="3">
                  <c:v>Theme 6</c:v>
                </c:pt>
                <c:pt idx="4">
                  <c:v>Theme 5</c:v>
                </c:pt>
                <c:pt idx="5">
                  <c:v>Theme 4</c:v>
                </c:pt>
                <c:pt idx="6">
                  <c:v>Theme 3</c:v>
                </c:pt>
                <c:pt idx="7">
                  <c:v>Products</c:v>
                </c:pt>
                <c:pt idx="8">
                  <c:v>Sustainability</c:v>
                </c:pt>
              </c:strCache>
            </c:strRef>
          </c:cat>
          <c:val>
            <c:numRef>
              <c:f>Tabelle1!$D$2:$D$10</c:f>
              <c:numCache>
                <c:formatCode>0.00%</c:formatCode>
                <c:ptCount val="9"/>
                <c:pt idx="0">
                  <c:v>0.41</c:v>
                </c:pt>
                <c:pt idx="1">
                  <c:v>0.78</c:v>
                </c:pt>
                <c:pt idx="2">
                  <c:v>0.47</c:v>
                </c:pt>
                <c:pt idx="3">
                  <c:v>0.5</c:v>
                </c:pt>
                <c:pt idx="4">
                  <c:v>0.56999999999999995</c:v>
                </c:pt>
                <c:pt idx="5">
                  <c:v>0.6</c:v>
                </c:pt>
                <c:pt idx="6">
                  <c:v>0.43</c:v>
                </c:pt>
                <c:pt idx="7">
                  <c:v>0.56000000000000005</c:v>
                </c:pt>
                <c:pt idx="8">
                  <c:v>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F3F-6744-97AF-0FF06994D78D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Datenreihe 4</c:v>
                </c:pt>
              </c:strCache>
            </c:strRef>
          </c:tx>
          <c:spPr>
            <a:solidFill>
              <a:srgbClr val="FDE0D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Tabelle1!$A$2:$A$10</c:f>
              <c:strCache>
                <c:ptCount val="9"/>
                <c:pt idx="0">
                  <c:v>Theme 9</c:v>
                </c:pt>
                <c:pt idx="1">
                  <c:v>Theme 8</c:v>
                </c:pt>
                <c:pt idx="2">
                  <c:v>Theme 7</c:v>
                </c:pt>
                <c:pt idx="3">
                  <c:v>Theme 6</c:v>
                </c:pt>
                <c:pt idx="4">
                  <c:v>Theme 5</c:v>
                </c:pt>
                <c:pt idx="5">
                  <c:v>Theme 4</c:v>
                </c:pt>
                <c:pt idx="6">
                  <c:v>Theme 3</c:v>
                </c:pt>
                <c:pt idx="7">
                  <c:v>Products</c:v>
                </c:pt>
                <c:pt idx="8">
                  <c:v>Sustainability</c:v>
                </c:pt>
              </c:strCache>
            </c:strRef>
          </c:cat>
          <c:val>
            <c:numRef>
              <c:f>Tabelle1!$E$2:$E$10</c:f>
              <c:numCache>
                <c:formatCode>0.00%</c:formatCode>
                <c:ptCount val="9"/>
                <c:pt idx="0">
                  <c:v>0.37</c:v>
                </c:pt>
                <c:pt idx="1">
                  <c:v>0.16</c:v>
                </c:pt>
                <c:pt idx="2">
                  <c:v>0.25</c:v>
                </c:pt>
                <c:pt idx="3">
                  <c:v>0.28999999999999998</c:v>
                </c:pt>
                <c:pt idx="4">
                  <c:v>0.14000000000000001</c:v>
                </c:pt>
                <c:pt idx="5">
                  <c:v>0.04</c:v>
                </c:pt>
                <c:pt idx="6">
                  <c:v>0.28000000000000003</c:v>
                </c:pt>
                <c:pt idx="7">
                  <c:v>0.04</c:v>
                </c:pt>
                <c:pt idx="8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F3F-6744-97AF-0FF06994D78D}"/>
            </c:ext>
          </c:extLst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Datenreihe 5</c:v>
                </c:pt>
              </c:strCache>
            </c:strRef>
          </c:tx>
          <c:spPr>
            <a:solidFill>
              <a:srgbClr val="E9472D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Tabelle1!$A$2:$A$10</c:f>
              <c:strCache>
                <c:ptCount val="9"/>
                <c:pt idx="0">
                  <c:v>Theme 9</c:v>
                </c:pt>
                <c:pt idx="1">
                  <c:v>Theme 8</c:v>
                </c:pt>
                <c:pt idx="2">
                  <c:v>Theme 7</c:v>
                </c:pt>
                <c:pt idx="3">
                  <c:v>Theme 6</c:v>
                </c:pt>
                <c:pt idx="4">
                  <c:v>Theme 5</c:v>
                </c:pt>
                <c:pt idx="5">
                  <c:v>Theme 4</c:v>
                </c:pt>
                <c:pt idx="6">
                  <c:v>Theme 3</c:v>
                </c:pt>
                <c:pt idx="7">
                  <c:v>Products</c:v>
                </c:pt>
                <c:pt idx="8">
                  <c:v>Sustainability</c:v>
                </c:pt>
              </c:strCache>
            </c:strRef>
          </c:cat>
          <c:val>
            <c:numRef>
              <c:f>Tabelle1!$F$2:$F$10</c:f>
              <c:numCache>
                <c:formatCode>General</c:formatCode>
                <c:ptCount val="9"/>
                <c:pt idx="0" formatCode="0.00%">
                  <c:v>0.18</c:v>
                </c:pt>
                <c:pt idx="2" formatCode="0.00%">
                  <c:v>0.08</c:v>
                </c:pt>
                <c:pt idx="3" formatCode="0.00%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F3F-6744-97AF-0FF06994D78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3"/>
        <c:overlap val="100"/>
        <c:axId val="354150159"/>
        <c:axId val="353989583"/>
      </c:barChart>
      <c:catAx>
        <c:axId val="354150159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53989583"/>
        <c:crosses val="autoZero"/>
        <c:auto val="1"/>
        <c:lblAlgn val="ctr"/>
        <c:lblOffset val="100"/>
        <c:noMultiLvlLbl val="0"/>
      </c:catAx>
      <c:valAx>
        <c:axId val="353989583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3541501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C301D-6702-47F1-93B4-D6F3864E2770}" type="datetimeFigureOut">
              <a:rPr lang="de-DE" smtClean="0"/>
              <a:pPr/>
              <a:t>19.03.24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AA94E-4321-4E9E-A206-37069857A30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5911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AA94E-4321-4E9E-A206-37069857A301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8507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AA94E-4321-4E9E-A206-37069857A301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2997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 Logo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A6AA87FF-799D-B14F-918A-BA8A2EF7FB8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5E00F683-6B3E-DA4D-A4C9-50FF3CC4B69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B489B6EA-3200-2B42-B293-3A52E3025D6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83910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B8C8634-F1D5-294E-A267-964E08FF3D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73809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0ECAB593-69C7-4744-A8DB-2E2566E44AA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214106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AD2D78A-CAF6-FE4F-AE7D-F771AA5B28C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2634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7DE998A-23DD-C24A-895B-DBD4572C83F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952926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D19FE9F3-A128-0840-941E-4BBC5CAEB0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118794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19FECC07-FF26-ED4F-9651-1AD93DEB97E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297847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485C507-0FC7-2141-8C62-A9E49BEF1D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27673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488096"/>
            <a:ext cx="4211638" cy="2715065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buClr>
                <a:srgbClr val="E9472D"/>
              </a:buClr>
              <a:buFont typeface="Arial" panose="020B0604020202020204" pitchFamily="34" charset="0"/>
              <a:buChar char="•"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feliås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br>
              <a:rPr lang="de-DE"/>
            </a:b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E9DB44FF-40E7-2E4A-A01E-C7AC70518595}"/>
              </a:ext>
            </a:extLst>
          </p:cNvPr>
          <p:cNvCxnSpPr/>
          <p:nvPr userDrawn="1"/>
        </p:nvCxnSpPr>
        <p:spPr>
          <a:xfrm>
            <a:off x="4572000" y="1485390"/>
            <a:ext cx="0" cy="2517677"/>
          </a:xfrm>
          <a:prstGeom prst="line">
            <a:avLst/>
          </a:prstGeom>
          <a:ln>
            <a:solidFill>
              <a:srgbClr val="AFC2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681538" y="1522101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F7C3C94E-F0B7-604A-B31C-8F99DEC873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81538" y="2057046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17" name="Textplatzhalter 5">
            <a:extLst>
              <a:ext uri="{FF2B5EF4-FFF2-40B4-BE49-F238E27FC236}">
                <a16:creationId xmlns:a16="http://schemas.microsoft.com/office/drawing/2014/main" id="{C01791E5-47C2-1043-9FEC-ABCC8E544F0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81538" y="241971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0ABA9A21-A787-5047-B774-A43601FFDF1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81538" y="2954659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A10A7E26-A02B-374F-8625-84852B627B7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81538" y="348960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A9698117-B69F-5340-99EA-5F4433621F2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81538" y="3838898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</p:spTree>
    <p:extLst>
      <p:ext uri="{BB962C8B-B14F-4D97-AF65-F5344CB8AC3E}">
        <p14:creationId xmlns:p14="http://schemas.microsoft.com/office/powerpoint/2010/main" val="1034704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9776" y="1488096"/>
            <a:ext cx="6513391" cy="2715065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Clr>
                <a:srgbClr val="E9472D"/>
              </a:buClr>
              <a:buFont typeface="Arial" panose="020B0604020202020204" pitchFamily="34" charset="0"/>
              <a:buNone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</a:p>
          <a:p>
            <a:pPr lvl="0"/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5501" y="2025327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EA1E8B2F-9B21-2748-8432-7074BB1435B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45501" y="2459548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27C23C33-5C43-7742-A2F2-DADA1DEA60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5501" y="2893769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24" name="Textplatzhalter 5">
            <a:extLst>
              <a:ext uri="{FF2B5EF4-FFF2-40B4-BE49-F238E27FC236}">
                <a16:creationId xmlns:a16="http://schemas.microsoft.com/office/drawing/2014/main" id="{2A229B43-30FF-DD44-ABEB-438D53CD787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45501" y="3327990"/>
            <a:ext cx="592076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25" name="Textplatzhalter 5">
            <a:extLst>
              <a:ext uri="{FF2B5EF4-FFF2-40B4-BE49-F238E27FC236}">
                <a16:creationId xmlns:a16="http://schemas.microsoft.com/office/drawing/2014/main" id="{9BCB0E21-C5A4-F94C-BFDE-7ED441422BD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45501" y="3762211"/>
            <a:ext cx="662608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7" name="Textplatzhalter 5">
            <a:extLst>
              <a:ext uri="{FF2B5EF4-FFF2-40B4-BE49-F238E27FC236}">
                <a16:creationId xmlns:a16="http://schemas.microsoft.com/office/drawing/2014/main" id="{9610A0DA-2FEF-444B-8DE9-D34858EE0AF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45501" y="4178652"/>
            <a:ext cx="521544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  <p:sp>
        <p:nvSpPr>
          <p:cNvPr id="28" name="Textplatzhalter 5">
            <a:extLst>
              <a:ext uri="{FF2B5EF4-FFF2-40B4-BE49-F238E27FC236}">
                <a16:creationId xmlns:a16="http://schemas.microsoft.com/office/drawing/2014/main" id="{37E01EDF-536F-6B41-B00E-E9A9D3CC2C1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45501" y="1591106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</p:spTree>
    <p:extLst>
      <p:ext uri="{BB962C8B-B14F-4D97-AF65-F5344CB8AC3E}">
        <p14:creationId xmlns:p14="http://schemas.microsoft.com/office/powerpoint/2010/main" val="8520868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002225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orient="horz" pos="3072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 Logo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23C57F72-1691-E44A-A1D8-9BA190934F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AC7D42F8-CCED-8A48-A5CB-1A07EA3827C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F592096-3C26-6241-BEDE-E23342562F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4099083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 userDrawn="1">
          <p15:clr>
            <a:srgbClr val="FBAE40"/>
          </p15:clr>
        </p15:guide>
        <p15:guide id="2" orient="horz" pos="146" userDrawn="1">
          <p15:clr>
            <a:srgbClr val="FBAE40"/>
          </p15:clr>
        </p15:guide>
        <p15:guide id="3" orient="horz" pos="3072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9371F3-5D4D-C24A-BE6E-BE459D39C65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422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E6CC725-C0C5-0842-9328-13F91AFDC13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A1D26A73-768A-8246-825D-D1461EB5352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9294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EBBA1C-CD88-8145-B1C2-9DAC67C5E26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3622F6A-2513-FA4D-9D09-F1A21B8499C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955C9A8-8A7C-0A4C-A32E-35440D775B6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43419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>
            <a:extLst>
              <a:ext uri="{FF2B5EF4-FFF2-40B4-BE49-F238E27FC236}">
                <a16:creationId xmlns:a16="http://schemas.microsoft.com/office/drawing/2014/main" id="{9FAA9972-8568-214B-8235-1159D8209F16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F2C61EE-B729-894A-BA8C-C2456B4E3D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E0941D14-E4F0-A44E-B0A2-47988A89472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AB98ABBA-251B-D04A-8669-C140D0B441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1ED00376-1E33-5B43-81C6-5343ECD88A9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025714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DD3F4138-7BE9-2F45-8C08-2BBD23E0740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AEDFA331-5E45-8949-AA88-4E22549158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5F824F3C-07A2-F244-83BB-9B13F6BE102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1004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Video 66-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872739" y="1310884"/>
            <a:ext cx="6020435" cy="307622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E65BE635-BA67-D447-B780-847F74B9FF9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AF199278-9E2D-594F-8685-D4A73161F3F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6" y="1311619"/>
            <a:ext cx="2377074" cy="783687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7646A62F-BDC3-EF44-AC84-52105979C8A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5" y="2196885"/>
            <a:ext cx="2376957" cy="219022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4891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ganz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Inhaltsplatzhalter 4">
            <a:extLst>
              <a:ext uri="{FF2B5EF4-FFF2-40B4-BE49-F238E27FC236}">
                <a16:creationId xmlns:a16="http://schemas.microsoft.com/office/drawing/2014/main" id="{31197DC5-8B01-DC40-B228-025D49AACB97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" y="0"/>
            <a:ext cx="8883348" cy="48879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5292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D87440F5-3D18-694C-82A3-EBEC9DCBED89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681330" y="0"/>
            <a:ext cx="4211845" cy="4876800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466B7569-ECF1-304F-B825-84EEE9FACB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EA96C9EC-C835-284A-A655-30991E2ECCB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0E689CF5-5287-414D-940B-D0E84B707A4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81356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D0FB995-50E9-614D-B6CF-2E6D2B9BF38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4A89FA4-67B4-CF4F-907E-B7F87B832B9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F8D76B88-B0B8-B14B-9F92-2CC603D7EED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1877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725EE09F-9581-DA4C-A05F-B0CCAC003B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65DCD102-316B-B240-BFA7-F2BE0204A93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231DA887-04DE-2F45-9DFF-700F73DFBE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48858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platzhalter 8">
            <a:extLst>
              <a:ext uri="{FF2B5EF4-FFF2-40B4-BE49-F238E27FC236}">
                <a16:creationId xmlns:a16="http://schemas.microsoft.com/office/drawing/2014/main" id="{95B3204E-C58E-EC4E-B61F-D0AF917B776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FD4DDBE-A736-FF48-91B9-8BB5AC583DD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non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D9F91BF5-3D21-6541-A707-82BEA5422C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266927BB-83D5-934A-A79B-8D2510896BE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497761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B8D29B73-7978-EC42-8705-3D7E9C0F28F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7541F4AE-8F52-8944-87C5-3A35020B2D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0EE03DCF-0C9D-874E-B63B-F7D8B31707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302F7F0-C0E1-4949-8176-FE6D9D22E56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393906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1215FE0C-34DC-8F4E-BAA5-D16850E0BBD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9D7ABA12-A1F4-D545-9E4A-62ADE7E9AC1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78EC3904-1F25-6F43-8717-8C460F9A48F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16068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AF418E4-EBB7-7147-A88D-DDE250EC4E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0B3D53E-5894-AD42-AE57-0B5AEED1600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67CA8647-5699-8C46-9A0E-30C70E5F7F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4E916D07-E0BE-1447-ACAA-2E1ACA0DE2E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157219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329DBFE-84A0-D845-8DA0-C8BAE352CE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F8FAF4B2-9373-3C4F-97EC-BC5977B924D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716A5C8-DCC5-8849-826B-CFE9F32EEAE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7744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A8C2F2A7-6B18-1B4E-ADCC-D769E5AB17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3306C99C-E0DA-3448-9DEB-2EA81A06E57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6185B2DB-DA23-1E46-A115-D5EE5C8AC1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214BFACF-3075-974F-BD21-09D8E64D65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69818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Bild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101035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7307B67-0803-D141-AB63-9043B46FBE0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50825" y="2920695"/>
            <a:ext cx="8642349" cy="1946275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F11955E-8FE9-8446-A901-13C578CDF18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D21E50E-69C3-1147-BB6D-2506AD6D704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92726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250825" y="2571749"/>
            <a:ext cx="8642350" cy="19478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628104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222F690-7340-2249-9601-A5EAB75E35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6C40A57C-97F9-2749-B3B9-3A03D88304B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63544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5602" userDrawn="1">
          <p15:clr>
            <a:srgbClr val="FBAE40"/>
          </p15:clr>
        </p15:guide>
        <p15:guide id="3" pos="158" userDrawn="1">
          <p15:clr>
            <a:srgbClr val="FBAE40"/>
          </p15:clr>
        </p15:guide>
        <p15:guide id="4" orient="horz" pos="1620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4669435" y="1759809"/>
            <a:ext cx="4223739" cy="275980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FBB30A33-44AE-684F-8D70-650D26C5EAB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010F506D-515D-6F45-B56C-F262F2144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9FCDE0B7-D249-D548-B43A-EE1C932A8DE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5" y="1759808"/>
            <a:ext cx="422394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.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BFEDEC06-0317-9140-A049-F80952315F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529465"/>
            <a:ext cx="4223739" cy="1986077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00269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21" name="Grafik 20" descr="Ein Bild, das Person, Anzug, Mann, draußen enthält.&#10;&#10;Automatisch generierte Beschreibung">
            <a:extLst>
              <a:ext uri="{FF2B5EF4-FFF2-40B4-BE49-F238E27FC236}">
                <a16:creationId xmlns:a16="http://schemas.microsoft.com/office/drawing/2014/main" id="{4EA4C91F-BA99-2845-A51E-BA1D3D6E1223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97" t="4000" r="27587" b="32000"/>
          <a:stretch/>
        </p:blipFill>
        <p:spPr>
          <a:xfrm>
            <a:off x="322968" y="1635565"/>
            <a:ext cx="1509663" cy="1509664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504A2E2-2219-B348-9100-ED7D2C6DC7D7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0" t="2308" r="99" b="10341"/>
          <a:stretch/>
        </p:blipFill>
        <p:spPr>
          <a:xfrm>
            <a:off x="2615694" y="1635565"/>
            <a:ext cx="1509663" cy="1509664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AED7367-CA5B-224F-BE84-698E8C93D18C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5" t="842" r="1825" b="11807"/>
          <a:stretch/>
        </p:blipFill>
        <p:spPr>
          <a:xfrm>
            <a:off x="4908420" y="1635564"/>
            <a:ext cx="1509663" cy="1509664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C2963EF4-FBC2-B54A-84F2-87370A63FA8E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r="-1052" b="7558"/>
          <a:stretch/>
        </p:blipFill>
        <p:spPr>
          <a:xfrm>
            <a:off x="7164289" y="1635563"/>
            <a:ext cx="1546522" cy="1546523"/>
          </a:xfrm>
          <a:prstGeom prst="rect">
            <a:avLst/>
          </a:prstGeom>
        </p:spPr>
      </p:pic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BCB1E2D-8826-E34E-9208-3C021168EB9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2965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Jörg Pfannenberg</a:t>
            </a:r>
          </a:p>
          <a:p>
            <a:pPr lvl="0"/>
            <a:endParaRPr lang="de-DE"/>
          </a:p>
        </p:txBody>
      </p:sp>
      <p:sp>
        <p:nvSpPr>
          <p:cNvPr id="27" name="Textplatzhalter 6">
            <a:extLst>
              <a:ext uri="{FF2B5EF4-FFF2-40B4-BE49-F238E27FC236}">
                <a16:creationId xmlns:a16="http://schemas.microsoft.com/office/drawing/2014/main" id="{9AA71356-52DF-A14F-83B4-59500813AA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2965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40598306-B78C-374F-A477-4A5BD33130E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965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46FD54F6-9022-F94D-8956-401B8D7C2C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17278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Arne </a:t>
            </a:r>
            <a:r>
              <a:rPr lang="de-DE" err="1"/>
              <a:t>Borgards</a:t>
            </a:r>
            <a:endParaRPr lang="de-DE"/>
          </a:p>
          <a:p>
            <a:pPr lvl="0"/>
            <a:endParaRPr lang="de-DE"/>
          </a:p>
        </p:txBody>
      </p:sp>
      <p:sp>
        <p:nvSpPr>
          <p:cNvPr id="30" name="Textplatzhalter 6">
            <a:extLst>
              <a:ext uri="{FF2B5EF4-FFF2-40B4-BE49-F238E27FC236}">
                <a16:creationId xmlns:a16="http://schemas.microsoft.com/office/drawing/2014/main" id="{75915ADF-87D2-054D-9557-411622E0096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617278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A4616E24-B97A-BE4F-89A7-ACFDE21D2B8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617278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32" name="Textplatzhalter 2">
            <a:extLst>
              <a:ext uri="{FF2B5EF4-FFF2-40B4-BE49-F238E27FC236}">
                <a16:creationId xmlns:a16="http://schemas.microsoft.com/office/drawing/2014/main" id="{0C3420FF-04C2-6A4C-9FE9-F2006BD8B56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11591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Jochen Kirchhof</a:t>
            </a:r>
          </a:p>
          <a:p>
            <a:pPr lvl="0"/>
            <a:endParaRPr lang="de-DE"/>
          </a:p>
        </p:txBody>
      </p:sp>
      <p:sp>
        <p:nvSpPr>
          <p:cNvPr id="33" name="Textplatzhalter 6">
            <a:extLst>
              <a:ext uri="{FF2B5EF4-FFF2-40B4-BE49-F238E27FC236}">
                <a16:creationId xmlns:a16="http://schemas.microsoft.com/office/drawing/2014/main" id="{9D1F0091-C4A7-5D43-8363-3DAC6A2E606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11591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8EDEA64-AA10-E248-A6E0-D637A17555D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11591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Kreation</a:t>
            </a:r>
          </a:p>
        </p:txBody>
      </p:sp>
      <p:sp>
        <p:nvSpPr>
          <p:cNvPr id="35" name="Textplatzhalter 2">
            <a:extLst>
              <a:ext uri="{FF2B5EF4-FFF2-40B4-BE49-F238E27FC236}">
                <a16:creationId xmlns:a16="http://schemas.microsoft.com/office/drawing/2014/main" id="{95ABACEC-683A-2043-A6E2-35F3A31F47B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172653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Jan Gill</a:t>
            </a:r>
          </a:p>
        </p:txBody>
      </p:sp>
      <p:sp>
        <p:nvSpPr>
          <p:cNvPr id="36" name="Textplatzhalter 6">
            <a:extLst>
              <a:ext uri="{FF2B5EF4-FFF2-40B4-BE49-F238E27FC236}">
                <a16:creationId xmlns:a16="http://schemas.microsoft.com/office/drawing/2014/main" id="{852D787A-1E47-C749-9A1A-03F2B0420B7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72653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7" name="Textplatzhalter 2">
            <a:extLst>
              <a:ext uri="{FF2B5EF4-FFF2-40B4-BE49-F238E27FC236}">
                <a16:creationId xmlns:a16="http://schemas.microsoft.com/office/drawing/2014/main" id="{705B98E9-CCB1-AF4F-BB4C-853A0A65C56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72653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Seniorberatung</a:t>
            </a:r>
          </a:p>
        </p:txBody>
      </p:sp>
      <p:sp>
        <p:nvSpPr>
          <p:cNvPr id="39" name="Textplatzhalter 4">
            <a:extLst>
              <a:ext uri="{FF2B5EF4-FFF2-40B4-BE49-F238E27FC236}">
                <a16:creationId xmlns:a16="http://schemas.microsoft.com/office/drawing/2014/main" id="{AB69AB11-CA7A-5943-8543-DE21D65CEB6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3791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C5E5F618-6721-4F44-B182-13AFDEF7B5E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74" b="-74"/>
          <a:stretch/>
        </p:blipFill>
        <p:spPr>
          <a:xfrm>
            <a:off x="251317" y="2512063"/>
            <a:ext cx="1080000" cy="10800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21C38E87-463A-9F42-BA45-055FE0538D8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01972" y="2512063"/>
            <a:ext cx="1080000" cy="10800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313F8244-7170-D740-BDC7-F7C34FFF94F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00" t="2028" r="10200" b="18370"/>
          <a:stretch/>
        </p:blipFill>
        <p:spPr>
          <a:xfrm>
            <a:off x="3552627" y="2512063"/>
            <a:ext cx="1080000" cy="10800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60A77947-26E1-DF43-94A2-87794CCA0B98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27" t="5063" b="5063"/>
          <a:stretch/>
        </p:blipFill>
        <p:spPr>
          <a:xfrm>
            <a:off x="6853935" y="2512063"/>
            <a:ext cx="1080000" cy="10800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DC532F9E-3342-8F4B-9D4B-0A32285E7A4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3" t="2539" r="-69" b="3694"/>
          <a:stretch/>
        </p:blipFill>
        <p:spPr>
          <a:xfrm>
            <a:off x="251317" y="3690326"/>
            <a:ext cx="1080000" cy="1080000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F437E1B-5717-A241-9399-7570DEEEE3C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3" t="4667" r="3363" b="2059"/>
          <a:stretch/>
        </p:blipFill>
        <p:spPr>
          <a:xfrm>
            <a:off x="1901972" y="3696984"/>
            <a:ext cx="1080000" cy="1080000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7F9C605-C8C3-084C-A95C-72ADF3FF6C4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9" t="4649" r="1987" b="8067"/>
          <a:stretch/>
        </p:blipFill>
        <p:spPr>
          <a:xfrm>
            <a:off x="3552627" y="3696984"/>
            <a:ext cx="1080000" cy="1080000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0998A1CC-C5C0-F646-A256-950B0FF40643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21" b="9921"/>
          <a:stretch/>
        </p:blipFill>
        <p:spPr>
          <a:xfrm>
            <a:off x="1902171" y="1314000"/>
            <a:ext cx="1079204" cy="1079204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E94BA3C8-0857-1746-8648-860356E2459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2" b="5362"/>
          <a:stretch/>
        </p:blipFill>
        <p:spPr>
          <a:xfrm>
            <a:off x="3553024" y="1327938"/>
            <a:ext cx="1079204" cy="1079204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8CD831C6-5D9A-A941-89BE-1E0C1B318164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0" r="251" b="8861"/>
          <a:stretch/>
        </p:blipFill>
        <p:spPr>
          <a:xfrm>
            <a:off x="5203877" y="1327938"/>
            <a:ext cx="1079204" cy="1079204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C9D48BF1-0CD2-C947-930E-964BF91FC08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3" t="-262" b="10455"/>
          <a:stretch/>
        </p:blipFill>
        <p:spPr>
          <a:xfrm>
            <a:off x="6854731" y="1324782"/>
            <a:ext cx="1079204" cy="1079204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61C99F20-E2A5-AD4F-8A1C-755C76A2DDC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6" b="6346"/>
          <a:stretch/>
        </p:blipFill>
        <p:spPr>
          <a:xfrm>
            <a:off x="251317" y="1315494"/>
            <a:ext cx="1079205" cy="107920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E684E4A-4DC6-614B-A057-27D308C4C0E6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" t="4116" r="10789" b="8852"/>
          <a:stretch/>
        </p:blipFill>
        <p:spPr>
          <a:xfrm>
            <a:off x="5203282" y="3696984"/>
            <a:ext cx="1080000" cy="1080000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6305ACA8-B069-114D-A1D9-B838491C986A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5" t="5533" r="4402" b="5533"/>
          <a:stretch/>
        </p:blipFill>
        <p:spPr>
          <a:xfrm>
            <a:off x="5203282" y="2512063"/>
            <a:ext cx="1080000" cy="1080000"/>
          </a:xfrm>
          <a:prstGeom prst="rect">
            <a:avLst/>
          </a:prstGeom>
        </p:spPr>
      </p:pic>
      <p:sp>
        <p:nvSpPr>
          <p:cNvPr id="32" name="Textplatzhalter 4">
            <a:extLst>
              <a:ext uri="{FF2B5EF4-FFF2-40B4-BE49-F238E27FC236}">
                <a16:creationId xmlns:a16="http://schemas.microsoft.com/office/drawing/2014/main" id="{87F02CED-AED9-6A40-963B-E92065C8318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348614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platzhalter 8">
            <a:extLst>
              <a:ext uri="{FF2B5EF4-FFF2-40B4-BE49-F238E27FC236}">
                <a16:creationId xmlns:a16="http://schemas.microsoft.com/office/drawing/2014/main" id="{314315B3-64E7-8D43-A277-3746F409BFBB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09295F06-77F6-434A-AFA8-53E3FF7753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00500DEC-430D-4348-A851-9113364A97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A91B0C50-1C9D-DD41-A2CC-AAE0C7E704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654057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 descr="Ein Bild, das draußen, Gebäude, Himmel, Straße enthält.&#10;&#10;Automatisch generierte Beschreibung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45" b="25145"/>
          <a:stretch>
            <a:fillRect/>
          </a:stretch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7DA1536B-380A-894B-B8CA-8C5A3E6039D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577143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36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orient="horz" pos="259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26" b="46764"/>
          <a:stretch/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B9F0BFF3-63F9-114E-8686-807BBCDA74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243637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2880">
          <p15:clr>
            <a:srgbClr val="FBAE40"/>
          </p15:clr>
        </p15:guide>
        <p15:guide id="3" pos="136">
          <p15:clr>
            <a:srgbClr val="FBAE40"/>
          </p15:clr>
        </p15:guide>
        <p15:guide id="4" pos="5602">
          <p15:clr>
            <a:srgbClr val="FBAE40"/>
          </p15:clr>
        </p15:guide>
        <p15:guide id="5" orient="horz" pos="259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3" y="1419224"/>
            <a:ext cx="8642351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6AFB5A-6452-D448-B39B-FC0B3E66F63B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31304868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4" y="1419224"/>
            <a:ext cx="4176713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16463" y="1419224"/>
            <a:ext cx="4176712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4BA671C-917C-3944-B449-4744F8FABB11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11896615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744A6-6F28-B249-AFDD-824C81CE735E}" type="datetime1">
              <a:rPr lang="de-DE" smtClean="0"/>
              <a:t>19.03.24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119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0281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AA2A176B-EC55-714B-BDFD-3AE218378C1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93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978C8672-0A14-9C4F-8128-3C5FAF0F6A3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28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3F462A25-026C-7C44-87A9-116128DAF70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D8492A0B-6E14-5F4C-AFF9-C2C96A745A5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1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chart-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E9EFA079-225F-C944-95D9-6A5234CE77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D7A4184-61D0-F24F-B1B6-043ADAC9E381}"/>
              </a:ext>
            </a:extLst>
          </p:cNvPr>
          <p:cNvSpPr/>
          <p:nvPr userDrawn="1"/>
        </p:nvSpPr>
        <p:spPr>
          <a:xfrm>
            <a:off x="216480" y="252000"/>
            <a:ext cx="8676000" cy="4644000"/>
          </a:xfrm>
          <a:prstGeom prst="rect">
            <a:avLst/>
          </a:prstGeom>
          <a:solidFill>
            <a:srgbClr val="E9472D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49EADEC-1391-5C46-862B-58E382752FC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BC2519D-D9AE-CE42-A663-7351B39A4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648BD24C-B464-5C47-9552-B5F9C005AD9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35176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50825" y="484188"/>
            <a:ext cx="7201495" cy="5746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0825" y="1419224"/>
            <a:ext cx="8642350" cy="33131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372200" y="4803998"/>
            <a:ext cx="184556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931B80F-F6A0-CE46-A8C8-0454B2DCBD12}" type="datetime1">
              <a:rPr lang="de-DE" smtClean="0"/>
              <a:t>19.03.24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0824" y="4803998"/>
            <a:ext cx="5617319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96941" y="4803998"/>
            <a:ext cx="58640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846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3" r:id="rId2"/>
    <p:sldLayoutId id="2147483686" r:id="rId3"/>
    <p:sldLayoutId id="2147483684" r:id="rId4"/>
    <p:sldLayoutId id="2147483685" r:id="rId5"/>
    <p:sldLayoutId id="2147483694" r:id="rId6"/>
    <p:sldLayoutId id="2147483695" r:id="rId7"/>
    <p:sldLayoutId id="2147483696" r:id="rId8"/>
    <p:sldLayoutId id="2147483687" r:id="rId9"/>
    <p:sldLayoutId id="2147483688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664" r:id="rId19"/>
    <p:sldLayoutId id="2147483665" r:id="rId20"/>
    <p:sldLayoutId id="2147483689" r:id="rId21"/>
    <p:sldLayoutId id="2147483672" r:id="rId22"/>
    <p:sldLayoutId id="2147483690" r:id="rId23"/>
    <p:sldLayoutId id="2147483673" r:id="rId24"/>
    <p:sldLayoutId id="2147483682" r:id="rId25"/>
    <p:sldLayoutId id="2147483683" r:id="rId26"/>
    <p:sldLayoutId id="2147483674" r:id="rId27"/>
    <p:sldLayoutId id="2147483671" r:id="rId28"/>
    <p:sldLayoutId id="2147483667" r:id="rId29"/>
    <p:sldLayoutId id="2147483691" r:id="rId30"/>
    <p:sldLayoutId id="2147483676" r:id="rId31"/>
    <p:sldLayoutId id="2147483692" r:id="rId32"/>
    <p:sldLayoutId id="2147483675" r:id="rId33"/>
    <p:sldLayoutId id="2147483693" r:id="rId34"/>
    <p:sldLayoutId id="2147483679" r:id="rId35"/>
    <p:sldLayoutId id="2147483668" r:id="rId36"/>
    <p:sldLayoutId id="2147483677" r:id="rId37"/>
    <p:sldLayoutId id="2147483681" r:id="rId38"/>
    <p:sldLayoutId id="2147483680" r:id="rId39"/>
    <p:sldLayoutId id="2147483669" r:id="rId40"/>
    <p:sldLayoutId id="2147483678" r:id="rId41"/>
    <p:sldLayoutId id="2147483652" r:id="rId42"/>
    <p:sldLayoutId id="2147483658" r:id="rId43"/>
    <p:sldLayoutId id="2147483655" r:id="rId4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80000" indent="-180000" algn="l" defTabSz="914400" rtl="0" eaLnBrk="1" latinLnBrk="0" hangingPunct="1"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0363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4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2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0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platzhalter 3">
            <a:extLst>
              <a:ext uri="{FF2B5EF4-FFF2-40B4-BE49-F238E27FC236}">
                <a16:creationId xmlns:a16="http://schemas.microsoft.com/office/drawing/2014/main" id="{D7AA15F5-0311-FF9E-6EBC-3D1D41F6D8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447238" cy="153888"/>
          </a:xfrm>
        </p:spPr>
        <p:txBody>
          <a:bodyPr/>
          <a:lstStyle/>
          <a:p>
            <a:r>
              <a:rPr lang="de-DE" sz="1000" b="1" dirty="0"/>
              <a:t>Tool 18</a:t>
            </a:r>
          </a:p>
        </p:txBody>
      </p:sp>
      <p:sp>
        <p:nvSpPr>
          <p:cNvPr id="21" name="Textplatzhalter 1">
            <a:extLst>
              <a:ext uri="{FF2B5EF4-FFF2-40B4-BE49-F238E27FC236}">
                <a16:creationId xmlns:a16="http://schemas.microsoft.com/office/drawing/2014/main" id="{A0F6BC5E-DB7D-4E6F-C5FF-3624BE6DAD75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2284967" cy="189199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 dirty="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7E86ACCA-1AEC-E3D2-AC84-7623CFEF5995}"/>
              </a:ext>
            </a:extLst>
          </p:cNvPr>
          <p:cNvSpPr txBox="1"/>
          <p:nvPr/>
        </p:nvSpPr>
        <p:spPr>
          <a:xfrm>
            <a:off x="250825" y="1419225"/>
            <a:ext cx="8642350" cy="2292935"/>
          </a:xfrm>
          <a:prstGeom prst="rect">
            <a:avLst/>
          </a:prstGeom>
          <a:noFill/>
        </p:spPr>
        <p:txBody>
          <a:bodyPr wrap="square" lIns="0" t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 err="1"/>
              <a:t>Replace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b="1" dirty="0"/>
              <a:t> </a:t>
            </a:r>
            <a:r>
              <a:rPr lang="de-DE" sz="1200" dirty="0" err="1"/>
              <a:t>text</a:t>
            </a:r>
            <a:r>
              <a:rPr lang="de-DE" sz="1200" dirty="0"/>
              <a:t> in </a:t>
            </a:r>
            <a:r>
              <a:rPr lang="de-DE" sz="1200" b="1" i="1" dirty="0" err="1"/>
              <a:t>italics</a:t>
            </a:r>
            <a:endParaRPr lang="de-DE" sz="1200" b="1" i="1" dirty="0"/>
          </a:p>
          <a:p>
            <a:endParaRPr lang="de-D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 err="1"/>
              <a:t>To</a:t>
            </a:r>
            <a:r>
              <a:rPr lang="de-DE" sz="1200" dirty="0"/>
              <a:t> </a:t>
            </a:r>
            <a:r>
              <a:rPr lang="de-DE" sz="1200" b="1" dirty="0" err="1"/>
              <a:t>adjust</a:t>
            </a:r>
            <a:r>
              <a:rPr lang="de-DE" sz="1200" b="1" dirty="0"/>
              <a:t> </a:t>
            </a:r>
            <a:r>
              <a:rPr lang="de-DE" sz="1200" b="1" dirty="0" err="1"/>
              <a:t>the</a:t>
            </a:r>
            <a:r>
              <a:rPr lang="de-DE" sz="1200" b="1" dirty="0"/>
              <a:t> </a:t>
            </a:r>
            <a:r>
              <a:rPr lang="de-DE" sz="1200" b="1" dirty="0" err="1"/>
              <a:t>values</a:t>
            </a:r>
            <a:r>
              <a:rPr lang="de-DE" sz="1200" b="1" dirty="0"/>
              <a:t> ​​</a:t>
            </a:r>
            <a:r>
              <a:rPr lang="de-DE" sz="1200" dirty="0"/>
              <a:t>in </a:t>
            </a:r>
            <a:r>
              <a:rPr lang="de-DE" sz="1200" dirty="0" err="1"/>
              <a:t>the</a:t>
            </a:r>
            <a:r>
              <a:rPr lang="de-DE" sz="1200" dirty="0"/>
              <a:t> bar </a:t>
            </a:r>
            <a:r>
              <a:rPr lang="de-DE" sz="1200" dirty="0" err="1"/>
              <a:t>chart</a:t>
            </a:r>
            <a:r>
              <a:rPr lang="de-DE" sz="1200" dirty="0"/>
              <a:t>:</a:t>
            </a:r>
            <a:br>
              <a:rPr lang="de-DE" sz="1200" b="1" dirty="0"/>
            </a:br>
            <a:br>
              <a:rPr lang="de-DE" sz="1200" b="1" dirty="0"/>
            </a:br>
            <a:r>
              <a:rPr lang="de-DE" sz="1200" dirty="0"/>
              <a:t>1.</a:t>
            </a:r>
            <a:r>
              <a:rPr lang="de-DE" sz="1200" b="1" dirty="0"/>
              <a:t> Double-</a:t>
            </a:r>
            <a:r>
              <a:rPr lang="de-DE" sz="1200" b="1" dirty="0" err="1"/>
              <a:t>click</a:t>
            </a:r>
            <a:r>
              <a:rPr lang="de-DE" sz="1200" b="1" dirty="0"/>
              <a:t> on </a:t>
            </a:r>
            <a:r>
              <a:rPr lang="de-DE" sz="1200" b="1" dirty="0" err="1"/>
              <a:t>the</a:t>
            </a:r>
            <a:r>
              <a:rPr lang="de-DE" sz="1200" b="1" dirty="0"/>
              <a:t> </a:t>
            </a:r>
            <a:r>
              <a:rPr lang="de-DE" sz="1200" b="1" dirty="0" err="1"/>
              <a:t>graphic</a:t>
            </a:r>
            <a:br>
              <a:rPr lang="de-DE" sz="1200" b="1" dirty="0"/>
            </a:br>
            <a:br>
              <a:rPr lang="de-DE" sz="1200" b="1" dirty="0"/>
            </a:br>
            <a:r>
              <a:rPr lang="de-DE" sz="1200" dirty="0"/>
              <a:t>2. Click on </a:t>
            </a:r>
            <a:r>
              <a:rPr lang="de-DE" sz="1200" b="1" dirty="0"/>
              <a:t>“Edit Data in Excel” </a:t>
            </a:r>
            <a:br>
              <a:rPr lang="de-DE" sz="1200" b="1" dirty="0"/>
            </a:br>
            <a:br>
              <a:rPr lang="de-DE" sz="1200" dirty="0"/>
            </a:br>
            <a:r>
              <a:rPr lang="de-DE" sz="1200" dirty="0"/>
              <a:t>3. Enter </a:t>
            </a:r>
            <a:r>
              <a:rPr lang="de-DE" sz="1200" dirty="0" err="1"/>
              <a:t>your</a:t>
            </a:r>
            <a:r>
              <a:rPr lang="de-DE" sz="1200" dirty="0"/>
              <a:t> </a:t>
            </a:r>
            <a:r>
              <a:rPr lang="de-DE" sz="1200" dirty="0" err="1"/>
              <a:t>data</a:t>
            </a:r>
            <a:r>
              <a:rPr lang="de-DE" sz="1200" dirty="0"/>
              <a:t> </a:t>
            </a:r>
            <a:r>
              <a:rPr lang="de-DE" sz="1200"/>
              <a:t>into </a:t>
            </a:r>
            <a:r>
              <a:rPr lang="de-DE" sz="1200" dirty="0" err="1"/>
              <a:t>this</a:t>
            </a:r>
            <a:r>
              <a:rPr lang="de-DE" sz="1200" dirty="0"/>
              <a:t> Excel </a:t>
            </a:r>
            <a:r>
              <a:rPr lang="de-DE" sz="1200" dirty="0" err="1"/>
              <a:t>table</a:t>
            </a: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000" dirty="0"/>
          </a:p>
          <a:p>
            <a:endParaRPr lang="de-DE" sz="1000" dirty="0"/>
          </a:p>
          <a:p>
            <a:endParaRPr lang="de-DE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5FC7AB04-5E81-4569-FD9E-3684DC6082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46583" y="3421804"/>
            <a:ext cx="598813" cy="716438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66DE1521-15EF-75D1-825D-B4B9859099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55840" y="3827289"/>
            <a:ext cx="573300" cy="616124"/>
          </a:xfrm>
          <a:prstGeom prst="rect">
            <a:avLst/>
          </a:prstGeom>
        </p:spPr>
      </p:pic>
      <p:pic>
        <p:nvPicPr>
          <p:cNvPr id="17" name="Grafik 16" descr="Ein Bild, das Text, Screenshot, Zahl, Schrift enthält.&#10;&#10;Automatisch generierte Beschreibung">
            <a:extLst>
              <a:ext uri="{FF2B5EF4-FFF2-40B4-BE49-F238E27FC236}">
                <a16:creationId xmlns:a16="http://schemas.microsoft.com/office/drawing/2014/main" id="{F5677358-331D-F66D-60CB-9FED061D23F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038" y="3424988"/>
            <a:ext cx="891795" cy="627367"/>
          </a:xfrm>
          <a:prstGeom prst="rect">
            <a:avLst/>
          </a:prstGeom>
        </p:spPr>
      </p:pic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600A8E66-5F32-CA7F-EB0C-29026600FEAE}"/>
              </a:ext>
            </a:extLst>
          </p:cNvPr>
          <p:cNvCxnSpPr>
            <a:cxnSpLocks/>
          </p:cNvCxnSpPr>
          <p:nvPr/>
        </p:nvCxnSpPr>
        <p:spPr>
          <a:xfrm>
            <a:off x="6179427" y="3752217"/>
            <a:ext cx="556015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DC6478EB-11BF-3BB4-78A7-74A95B10156C}"/>
              </a:ext>
            </a:extLst>
          </p:cNvPr>
          <p:cNvSpPr txBox="1"/>
          <p:nvPr/>
        </p:nvSpPr>
        <p:spPr>
          <a:xfrm>
            <a:off x="4716463" y="1086454"/>
            <a:ext cx="4421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1.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9F8F3DB-C150-74BB-2117-6579A4F998D9}"/>
              </a:ext>
            </a:extLst>
          </p:cNvPr>
          <p:cNvSpPr txBox="1"/>
          <p:nvPr/>
        </p:nvSpPr>
        <p:spPr>
          <a:xfrm>
            <a:off x="5055943" y="3366539"/>
            <a:ext cx="4421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2.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4DDFFC07-DD32-23BC-672F-721F14880573}"/>
              </a:ext>
            </a:extLst>
          </p:cNvPr>
          <p:cNvSpPr txBox="1"/>
          <p:nvPr/>
        </p:nvSpPr>
        <p:spPr>
          <a:xfrm>
            <a:off x="6633733" y="3361516"/>
            <a:ext cx="4421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/>
              <a:t>3.</a:t>
            </a:r>
          </a:p>
        </p:txBody>
      </p:sp>
      <p:pic>
        <p:nvPicPr>
          <p:cNvPr id="8" name="Grafik 7" descr="Ein Bild, das Screenshot, Reihe, Zahl, Design enthält.&#10;&#10;Automatisch generierte Beschreibung">
            <a:extLst>
              <a:ext uri="{FF2B5EF4-FFF2-40B4-BE49-F238E27FC236}">
                <a16:creationId xmlns:a16="http://schemas.microsoft.com/office/drawing/2014/main" id="{4CBB94B9-69D1-772B-7C83-A889AE0ACE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874" y="1111373"/>
            <a:ext cx="3443135" cy="1447787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00863E48-F93B-2AA6-6383-EF2ABB05D4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64000" y="2289738"/>
            <a:ext cx="573300" cy="616124"/>
          </a:xfrm>
          <a:prstGeom prst="rect">
            <a:avLst/>
          </a:prstGeom>
        </p:spPr>
      </p:pic>
      <p:sp>
        <p:nvSpPr>
          <p:cNvPr id="7" name="Textplatzhalter 5">
            <a:extLst>
              <a:ext uri="{FF2B5EF4-FFF2-40B4-BE49-F238E27FC236}">
                <a16:creationId xmlns:a16="http://schemas.microsoft.com/office/drawing/2014/main" id="{955D360C-B5BC-2F51-0C42-1C3A7BA819C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0" y="410397"/>
            <a:ext cx="1225263" cy="244800"/>
          </a:xfr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r>
              <a:rPr lang="de-DE" sz="1600" dirty="0" err="1">
                <a:solidFill>
                  <a:srgbClr val="E9472D"/>
                </a:solidFill>
                <a:effectLst/>
              </a:rPr>
              <a:t>How</a:t>
            </a:r>
            <a:r>
              <a:rPr lang="de-DE" sz="1600" dirty="0">
                <a:solidFill>
                  <a:srgbClr val="E9472D"/>
                </a:solidFill>
                <a:effectLst/>
              </a:rPr>
              <a:t> </a:t>
            </a:r>
            <a:r>
              <a:rPr lang="de-DE" sz="1600" dirty="0" err="1">
                <a:solidFill>
                  <a:srgbClr val="E9472D"/>
                </a:solidFill>
                <a:effectLst/>
              </a:rPr>
              <a:t>to</a:t>
            </a:r>
            <a:r>
              <a:rPr lang="de-DE" sz="1600" dirty="0">
                <a:solidFill>
                  <a:srgbClr val="E9472D"/>
                </a:solidFill>
                <a:effectLst/>
              </a:rPr>
              <a:t> </a:t>
            </a:r>
            <a:r>
              <a:rPr lang="de-DE" sz="1600" dirty="0" err="1">
                <a:solidFill>
                  <a:srgbClr val="E9472D"/>
                </a:solidFill>
                <a:effectLst/>
              </a:rPr>
              <a:t>us</a:t>
            </a:r>
            <a:r>
              <a:rPr lang="de-DE" sz="1600" dirty="0" err="1">
                <a:solidFill>
                  <a:srgbClr val="E9472D"/>
                </a:solidFill>
              </a:rPr>
              <a:t>e</a:t>
            </a:r>
            <a:r>
              <a:rPr lang="de-DE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8223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1BD47FE-6712-1CE9-BE99-2C802F8800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447238" cy="153888"/>
          </a:xfrm>
        </p:spPr>
        <p:txBody>
          <a:bodyPr/>
          <a:lstStyle/>
          <a:p>
            <a:r>
              <a:rPr lang="de-DE" sz="1000" b="1" dirty="0"/>
              <a:t>Tool 18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218C28E-2BAC-343D-BB57-1447C8F3F03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0" y="410399"/>
            <a:ext cx="1852036" cy="244800"/>
          </a:xfrm>
        </p:spPr>
        <p:txBody>
          <a:bodyPr/>
          <a:lstStyle/>
          <a:p>
            <a:r>
              <a:rPr lang="en-US" sz="1600" b="1" dirty="0">
                <a:effectLst/>
                <a:ea typeface="DengXian" panose="02010600030101010101" pitchFamily="2" charset="-122"/>
              </a:rPr>
              <a:t>Journalist Survey </a:t>
            </a:r>
            <a:endParaRPr lang="de-DE" sz="1600" dirty="0"/>
          </a:p>
        </p:txBody>
      </p:sp>
      <p:sp>
        <p:nvSpPr>
          <p:cNvPr id="289" name="Textplatzhalter 1">
            <a:extLst>
              <a:ext uri="{FF2B5EF4-FFF2-40B4-BE49-F238E27FC236}">
                <a16:creationId xmlns:a16="http://schemas.microsoft.com/office/drawing/2014/main" id="{7521E209-0493-2C66-021F-410EA2555E7F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3357945" cy="123111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 dirty="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sp>
        <p:nvSpPr>
          <p:cNvPr id="292" name="Textfeld 291">
            <a:extLst>
              <a:ext uri="{FF2B5EF4-FFF2-40B4-BE49-F238E27FC236}">
                <a16:creationId xmlns:a16="http://schemas.microsoft.com/office/drawing/2014/main" id="{02F53F97-9590-0103-3A64-C563A54516D4}"/>
              </a:ext>
            </a:extLst>
          </p:cNvPr>
          <p:cNvSpPr txBox="1"/>
          <p:nvPr/>
        </p:nvSpPr>
        <p:spPr>
          <a:xfrm>
            <a:off x="249953" y="4776399"/>
            <a:ext cx="2093939" cy="11798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50" dirty="0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(news </a:t>
            </a:r>
            <a:r>
              <a:rPr lang="en-US" sz="750" dirty="0" err="1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aktuell</a:t>
            </a:r>
            <a:r>
              <a:rPr lang="en-US" sz="750" dirty="0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 2018)</a:t>
            </a:r>
            <a:endParaRPr lang="de-DE" sz="750" dirty="0">
              <a:effectLst/>
              <a:latin typeface="+mj-lt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93" name="Textfeld 292">
            <a:extLst>
              <a:ext uri="{FF2B5EF4-FFF2-40B4-BE49-F238E27FC236}">
                <a16:creationId xmlns:a16="http://schemas.microsoft.com/office/drawing/2014/main" id="{B422E1E0-A57F-A287-92D3-8EAC0C05CA6B}"/>
              </a:ext>
            </a:extLst>
          </p:cNvPr>
          <p:cNvSpPr txBox="1"/>
          <p:nvPr/>
        </p:nvSpPr>
        <p:spPr>
          <a:xfrm>
            <a:off x="155543" y="703509"/>
            <a:ext cx="4572000" cy="245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Relevance of corporate topics for journalists</a:t>
            </a:r>
            <a:endParaRPr lang="de-DE" sz="1000" dirty="0">
              <a:effectLst/>
              <a:latin typeface="+mj-lt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DDD36CF1-1C34-D5C1-103F-83E29F95F6A8}"/>
              </a:ext>
            </a:extLst>
          </p:cNvPr>
          <p:cNvGrpSpPr/>
          <p:nvPr/>
        </p:nvGrpSpPr>
        <p:grpSpPr>
          <a:xfrm>
            <a:off x="267570" y="4376276"/>
            <a:ext cx="629291" cy="188686"/>
            <a:chOff x="267570" y="4384159"/>
            <a:chExt cx="629291" cy="188686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9B36453-F585-4F27-FB71-9CBD7F5F71C0}"/>
                </a:ext>
              </a:extLst>
            </p:cNvPr>
            <p:cNvSpPr/>
            <p:nvPr/>
          </p:nvSpPr>
          <p:spPr>
            <a:xfrm>
              <a:off x="267570" y="4384159"/>
              <a:ext cx="188686" cy="188686"/>
            </a:xfrm>
            <a:prstGeom prst="ellipse">
              <a:avLst/>
            </a:prstGeom>
            <a:solidFill>
              <a:srgbClr val="20B099"/>
            </a:solidFill>
            <a:ln w="15875">
              <a:solidFill>
                <a:srgbClr val="20B0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CCBDA61B-F1D9-A924-578F-D8D628D28B0B}"/>
                </a:ext>
              </a:extLst>
            </p:cNvPr>
            <p:cNvSpPr txBox="1"/>
            <p:nvPr/>
          </p:nvSpPr>
          <p:spPr>
            <a:xfrm>
              <a:off x="502522" y="4416947"/>
              <a:ext cx="394339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800" dirty="0"/>
                <a:t>Very </a:t>
              </a:r>
              <a:r>
                <a:rPr lang="de-DE" sz="800" dirty="0" err="1"/>
                <a:t>low</a:t>
              </a:r>
              <a:endParaRPr lang="de-DE" sz="800" dirty="0"/>
            </a:p>
          </p:txBody>
        </p:sp>
      </p:grp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70B372C4-6794-A4F9-29B8-CD38DCAE1B2E}"/>
              </a:ext>
            </a:extLst>
          </p:cNvPr>
          <p:cNvGrpSpPr/>
          <p:nvPr/>
        </p:nvGrpSpPr>
        <p:grpSpPr>
          <a:xfrm>
            <a:off x="1102568" y="4376276"/>
            <a:ext cx="424106" cy="188686"/>
            <a:chOff x="1143000" y="4384159"/>
            <a:chExt cx="424106" cy="18868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63E0B67-2149-EF53-E0CF-9CDFAC911E18}"/>
                </a:ext>
              </a:extLst>
            </p:cNvPr>
            <p:cNvSpPr/>
            <p:nvPr/>
          </p:nvSpPr>
          <p:spPr>
            <a:xfrm>
              <a:off x="1143000" y="4384159"/>
              <a:ext cx="188686" cy="188686"/>
            </a:xfrm>
            <a:prstGeom prst="ellipse">
              <a:avLst/>
            </a:prstGeom>
            <a:solidFill>
              <a:srgbClr val="D7F3E5"/>
            </a:solidFill>
            <a:ln w="15875">
              <a:solidFill>
                <a:srgbClr val="20B0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BD44F05B-F06D-2E6C-38A9-327966DA852F}"/>
                </a:ext>
              </a:extLst>
            </p:cNvPr>
            <p:cNvSpPr txBox="1"/>
            <p:nvPr/>
          </p:nvSpPr>
          <p:spPr>
            <a:xfrm>
              <a:off x="1377952" y="4416947"/>
              <a:ext cx="189154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800" dirty="0"/>
                <a:t>Low</a:t>
              </a: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E9C031D4-18A8-113C-DA03-94AFDAD6ECD1}"/>
              </a:ext>
            </a:extLst>
          </p:cNvPr>
          <p:cNvGrpSpPr/>
          <p:nvPr/>
        </p:nvGrpSpPr>
        <p:grpSpPr>
          <a:xfrm>
            <a:off x="1714748" y="4376276"/>
            <a:ext cx="619673" cy="188686"/>
            <a:chOff x="7566477" y="4143913"/>
            <a:chExt cx="619673" cy="188686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2D36711-9122-5715-51B2-20EA8A697D50}"/>
                </a:ext>
              </a:extLst>
            </p:cNvPr>
            <p:cNvSpPr/>
            <p:nvPr/>
          </p:nvSpPr>
          <p:spPr>
            <a:xfrm>
              <a:off x="7566477" y="4143913"/>
              <a:ext cx="188686" cy="188686"/>
            </a:xfrm>
            <a:prstGeom prst="ellipse">
              <a:avLst/>
            </a:prstGeom>
            <a:solidFill>
              <a:srgbClr val="4BC0E2"/>
            </a:solidFill>
            <a:ln w="15875">
              <a:solidFill>
                <a:srgbClr val="4BC0E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8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BE7EE19A-20EE-4B4F-AA3D-331FA3B16862}"/>
                </a:ext>
              </a:extLst>
            </p:cNvPr>
            <p:cNvSpPr txBox="1"/>
            <p:nvPr/>
          </p:nvSpPr>
          <p:spPr>
            <a:xfrm>
              <a:off x="7801429" y="4176701"/>
              <a:ext cx="384721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800" dirty="0"/>
                <a:t>Average</a:t>
              </a:r>
            </a:p>
          </p:txBody>
        </p: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F7713299-126C-C6A4-7E0B-1FD56BF82E1F}"/>
              </a:ext>
            </a:extLst>
          </p:cNvPr>
          <p:cNvGrpSpPr/>
          <p:nvPr/>
        </p:nvGrpSpPr>
        <p:grpSpPr>
          <a:xfrm>
            <a:off x="2513885" y="4376276"/>
            <a:ext cx="446548" cy="188686"/>
            <a:chOff x="2514600" y="4384159"/>
            <a:chExt cx="446548" cy="188686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52C9DB1-457A-BEAC-690C-B4CC56387CF1}"/>
                </a:ext>
              </a:extLst>
            </p:cNvPr>
            <p:cNvSpPr/>
            <p:nvPr/>
          </p:nvSpPr>
          <p:spPr>
            <a:xfrm>
              <a:off x="2514600" y="4384159"/>
              <a:ext cx="188686" cy="188686"/>
            </a:xfrm>
            <a:prstGeom prst="ellipse">
              <a:avLst/>
            </a:prstGeom>
            <a:solidFill>
              <a:srgbClr val="FDE0D1"/>
            </a:solidFill>
            <a:ln w="15875">
              <a:solidFill>
                <a:srgbClr val="E9472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8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6BF21DD7-E746-000A-BD3B-924048953C54}"/>
                </a:ext>
              </a:extLst>
            </p:cNvPr>
            <p:cNvSpPr txBox="1"/>
            <p:nvPr/>
          </p:nvSpPr>
          <p:spPr>
            <a:xfrm>
              <a:off x="2749552" y="4416947"/>
              <a:ext cx="211596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800" dirty="0"/>
                <a:t>High</a:t>
              </a:r>
            </a:p>
          </p:txBody>
        </p:sp>
      </p:grp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86ECD674-2C83-7343-AD13-D83A028B9F09}"/>
              </a:ext>
            </a:extLst>
          </p:cNvPr>
          <p:cNvGrpSpPr/>
          <p:nvPr/>
        </p:nvGrpSpPr>
        <p:grpSpPr>
          <a:xfrm>
            <a:off x="3167744" y="4376276"/>
            <a:ext cx="670969" cy="188686"/>
            <a:chOff x="7566477" y="4143913"/>
            <a:chExt cx="670969" cy="188686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DE4BCE7-E381-AD54-3AFA-C9BD5931DF48}"/>
                </a:ext>
              </a:extLst>
            </p:cNvPr>
            <p:cNvSpPr/>
            <p:nvPr/>
          </p:nvSpPr>
          <p:spPr>
            <a:xfrm>
              <a:off x="7566477" y="4143913"/>
              <a:ext cx="188686" cy="188686"/>
            </a:xfrm>
            <a:prstGeom prst="ellipse">
              <a:avLst/>
            </a:prstGeom>
            <a:solidFill>
              <a:srgbClr val="E9472D"/>
            </a:solidFill>
            <a:ln w="15875">
              <a:solidFill>
                <a:srgbClr val="E9472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800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339B430D-2097-605C-1EBA-6274A5ED198B}"/>
                </a:ext>
              </a:extLst>
            </p:cNvPr>
            <p:cNvSpPr txBox="1"/>
            <p:nvPr/>
          </p:nvSpPr>
          <p:spPr>
            <a:xfrm>
              <a:off x="7801429" y="4176701"/>
              <a:ext cx="436017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800" dirty="0"/>
                <a:t>Very high</a:t>
              </a:r>
            </a:p>
          </p:txBody>
        </p:sp>
      </p:grpSp>
      <p:graphicFrame>
        <p:nvGraphicFramePr>
          <p:cNvPr id="27" name="Diagramm 26">
            <a:extLst>
              <a:ext uri="{FF2B5EF4-FFF2-40B4-BE49-F238E27FC236}">
                <a16:creationId xmlns:a16="http://schemas.microsoft.com/office/drawing/2014/main" id="{46A2B651-85F2-4E8D-A4D3-DC99F771B2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6926611"/>
              </p:ext>
            </p:extLst>
          </p:nvPr>
        </p:nvGraphicFramePr>
        <p:xfrm>
          <a:off x="165592" y="890751"/>
          <a:ext cx="8853717" cy="35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63431804"/>
      </p:ext>
    </p:extLst>
  </p:cSld>
  <p:clrMapOvr>
    <a:masterClrMapping/>
  </p:clrMapOvr>
</p:sld>
</file>

<file path=ppt/theme/theme1.xml><?xml version="1.0" encoding="utf-8"?>
<a:theme xmlns:a="http://schemas.openxmlformats.org/drawingml/2006/main" name="JP-KOM_PPT-Master2">
  <a:themeElements>
    <a:clrScheme name="JP-KOM">
      <a:dk1>
        <a:srgbClr val="000000"/>
      </a:dk1>
      <a:lt1>
        <a:srgbClr val="FFFFFF"/>
      </a:lt1>
      <a:dk2>
        <a:srgbClr val="7F7F7F"/>
      </a:dk2>
      <a:lt2>
        <a:srgbClr val="FFFFFF"/>
      </a:lt2>
      <a:accent1>
        <a:srgbClr val="FF0000"/>
      </a:accent1>
      <a:accent2>
        <a:srgbClr val="336699"/>
      </a:accent2>
      <a:accent3>
        <a:srgbClr val="EAEAEA"/>
      </a:accent3>
      <a:accent4>
        <a:srgbClr val="33CCFF"/>
      </a:accent4>
      <a:accent5>
        <a:srgbClr val="FF5050"/>
      </a:accent5>
      <a:accent6>
        <a:srgbClr val="A50021"/>
      </a:accent6>
      <a:hlink>
        <a:srgbClr val="336699"/>
      </a:hlink>
      <a:folHlink>
        <a:srgbClr val="336699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91286860-00fd-41d4-b025-db920c303b20" xsi:nil="true"/>
    <TaxCatchAll xmlns="e2b8347c-b8b2-4afc-a67a-0601f33a6876" xsi:nil="true"/>
    <Erledigt xmlns="91286860-00fd-41d4-b025-db920c303b20">false</Erledigt>
    <lcf76f155ced4ddcb4097134ff3c332f xmlns="91286860-00fd-41d4-b025-db920c303b20">
      <Terms xmlns="http://schemas.microsoft.com/office/infopath/2007/PartnerControls"/>
    </lcf76f155ced4ddcb4097134ff3c332f>
    <SharedWithUsers xmlns="e2b8347c-b8b2-4afc-a67a-0601f33a6876">
      <UserInfo>
        <DisplayName>Arne Borgards</DisplayName>
        <AccountId>18</AccountId>
        <AccountType/>
      </UserInfo>
      <UserInfo>
        <DisplayName>Sonja Burbach</DisplayName>
        <AccountId>4050</AccountId>
        <AccountType/>
      </UserInfo>
      <UserInfo>
        <DisplayName>Lea Strottner</DisplayName>
        <AccountId>3880</AccountId>
        <AccountType/>
      </UserInfo>
      <UserInfo>
        <DisplayName>Jochen Kirchhof</DisplayName>
        <AccountId>1393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3E8AC4054959E429730A6D790867135" ma:contentTypeVersion="29" ma:contentTypeDescription="Ein neues Dokument erstellen." ma:contentTypeScope="" ma:versionID="3edde8bf12f3f2506ec7f3cc3f64a54e">
  <xsd:schema xmlns:xsd="http://www.w3.org/2001/XMLSchema" xmlns:xs="http://www.w3.org/2001/XMLSchema" xmlns:p="http://schemas.microsoft.com/office/2006/metadata/properties" xmlns:ns2="91286860-00fd-41d4-b025-db920c303b20" xmlns:ns3="e2b8347c-b8b2-4afc-a67a-0601f33a6876" targetNamespace="http://schemas.microsoft.com/office/2006/metadata/properties" ma:root="true" ma:fieldsID="9650858649273691c75de6d576c112c1" ns2:_="" ns3:_="">
    <xsd:import namespace="91286860-00fd-41d4-b025-db920c303b20"/>
    <xsd:import namespace="e2b8347c-b8b2-4afc-a67a-0601f33a68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TaxCatchAll" minOccurs="0"/>
                <xsd:element ref="ns2:Erledigt" minOccurs="0"/>
                <xsd:element ref="ns2:Statu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286860-00fd-41d4-b025-db920c303b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Erledigt" ma:index="19" nillable="true" ma:displayName="Erledigt" ma:default="0" ma:format="Dropdown" ma:internalName="Erledigt">
      <xsd:simpleType>
        <xsd:restriction base="dms:Boolean"/>
      </xsd:simpleType>
    </xsd:element>
    <xsd:element name="Status" ma:index="20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3bab9bec-c933-4d14-88aa-87ba16d289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8347c-b8b2-4afc-a67a-0601f33a687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68978d35-6cf5-4637-92b3-9269434d968e}" ma:internalName="TaxCatchAll" ma:showField="CatchAllData" ma:web="e2b8347c-b8b2-4afc-a67a-0601f33a68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296480D-5E08-4717-8C16-DFB3007C4A51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dcmitype/"/>
    <ds:schemaRef ds:uri="e2b8347c-b8b2-4afc-a67a-0601f33a6876"/>
    <ds:schemaRef ds:uri="http://schemas.microsoft.com/office/2006/metadata/properties"/>
    <ds:schemaRef ds:uri="http://purl.org/dc/terms/"/>
    <ds:schemaRef ds:uri="http://schemas.openxmlformats.org/package/2006/metadata/core-properties"/>
    <ds:schemaRef ds:uri="91286860-00fd-41d4-b025-db920c303b2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8047BD5-7C8E-43BA-8B61-A56ACF9003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286860-00fd-41d4-b025-db920c303b20"/>
    <ds:schemaRef ds:uri="e2b8347c-b8b2-4afc-a67a-0601f33a68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0B5A81C-6F7E-40BC-8118-731F465089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JP-KOM_PPT-Master</Template>
  <TotalTime>0</TotalTime>
  <Words>105</Words>
  <Application>Microsoft Macintosh PowerPoint</Application>
  <PresentationFormat>Bildschirmpräsentation (16:9)</PresentationFormat>
  <Paragraphs>27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JP-KOM_PPT-Master2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JP│KOM</dc:title>
  <dc:creator>Thomas Winkler</dc:creator>
  <cp:lastModifiedBy>Andreas Gappel</cp:lastModifiedBy>
  <cp:revision>240</cp:revision>
  <cp:lastPrinted>2021-11-02T15:23:13Z</cp:lastPrinted>
  <dcterms:created xsi:type="dcterms:W3CDTF">2020-07-17T08:46:24Z</dcterms:created>
  <dcterms:modified xsi:type="dcterms:W3CDTF">2024-03-19T15:09:40Z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0x01010053E8AC4054959E429730A6D790867135</vt:lpwstr>
  </property>
  <property fmtid="{D5CDD505-2E9C-101B-9397-08002B2CF9AE}" pid="3" name="MediaServiceImageTags">
    <vt:lpwstr/>
  </property>
</Properties>
</file>