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4956" r:id="rId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3" userDrawn="1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20B099"/>
    <a:srgbClr val="D7F3E5"/>
    <a:srgbClr val="4BC0E2"/>
    <a:srgbClr val="EDFBFF"/>
    <a:srgbClr val="FDE0D1"/>
    <a:srgbClr val="FFE8CF"/>
    <a:srgbClr val="FFC1A9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AB8C2-E09C-7C4D-86AB-444442EB4F9A}" v="1" dt="2024-03-06T14:09:28.680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1032" y="168"/>
      </p:cViewPr>
      <p:guideLst>
        <p:guide orient="horz" pos="1053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Gappel" userId="1bfc607d-b085-4bd5-8d1f-a8935e512c4a" providerId="ADAL" clId="{073AB8C2-E09C-7C4D-86AB-444442EB4F9A}"/>
    <pc:docChg chg="custSel modSld">
      <pc:chgData name="Andreas Gappel" userId="1bfc607d-b085-4bd5-8d1f-a8935e512c4a" providerId="ADAL" clId="{073AB8C2-E09C-7C4D-86AB-444442EB4F9A}" dt="2024-03-19T15:09:01.959" v="6" actId="113"/>
      <pc:docMkLst>
        <pc:docMk/>
      </pc:docMkLst>
      <pc:sldChg chg="addSp delSp modSp mod">
        <pc:chgData name="Andreas Gappel" userId="1bfc607d-b085-4bd5-8d1f-a8935e512c4a" providerId="ADAL" clId="{073AB8C2-E09C-7C4D-86AB-444442EB4F9A}" dt="2024-03-19T15:09:01.959" v="6" actId="113"/>
        <pc:sldMkLst>
          <pc:docMk/>
          <pc:sldMk cId="656114155" sldId="4956"/>
        </pc:sldMkLst>
        <pc:spChg chg="del">
          <ac:chgData name="Andreas Gappel" userId="1bfc607d-b085-4bd5-8d1f-a8935e512c4a" providerId="ADAL" clId="{073AB8C2-E09C-7C4D-86AB-444442EB4F9A}" dt="2024-03-06T14:09:27.918" v="1" actId="478"/>
          <ac:spMkLst>
            <pc:docMk/>
            <pc:sldMk cId="656114155" sldId="4956"/>
            <ac:spMk id="2" creationId="{FB7725CA-198D-F18A-082A-E02D51E89FDC}"/>
          </ac:spMkLst>
        </pc:spChg>
        <pc:spChg chg="add mod">
          <ac:chgData name="Andreas Gappel" userId="1bfc607d-b085-4bd5-8d1f-a8935e512c4a" providerId="ADAL" clId="{073AB8C2-E09C-7C4D-86AB-444442EB4F9A}" dt="2024-03-19T15:09:01.959" v="6" actId="113"/>
          <ac:spMkLst>
            <pc:docMk/>
            <pc:sldMk cId="656114155" sldId="4956"/>
            <ac:spMk id="3" creationId="{B498D356-36C4-7571-FC1F-4B66E0638498}"/>
          </ac:spMkLst>
        </pc:spChg>
        <pc:spChg chg="mod">
          <ac:chgData name="Andreas Gappel" userId="1bfc607d-b085-4bd5-8d1f-a8935e512c4a" providerId="ADAL" clId="{073AB8C2-E09C-7C4D-86AB-444442EB4F9A}" dt="2024-03-19T15:08:56.303" v="5" actId="20577"/>
          <ac:spMkLst>
            <pc:docMk/>
            <pc:sldMk cId="656114155" sldId="4956"/>
            <ac:spMk id="5" creationId="{2431278C-EC34-51F0-968C-DCFD5D0403FA}"/>
          </ac:spMkLst>
        </pc:spChg>
      </pc:sldChg>
    </pc:docChg>
  </pc:docChgLst>
  <pc:docChgLst>
    <pc:chgData name="Jochen Kirchhof" userId="bf419a3f-5257-49d3-a827-aa25bab164d9" providerId="ADAL" clId="{423B36CC-F703-9841-A22B-8B404B2BAB38}"/>
    <pc:docChg chg="modSld">
      <pc:chgData name="Jochen Kirchhof" userId="bf419a3f-5257-49d3-a827-aa25bab164d9" providerId="ADAL" clId="{423B36CC-F703-9841-A22B-8B404B2BAB38}" dt="2024-03-07T11:14:33.621" v="5" actId="20577"/>
      <pc:docMkLst>
        <pc:docMk/>
      </pc:docMkLst>
      <pc:sldChg chg="modSp mod">
        <pc:chgData name="Jochen Kirchhof" userId="bf419a3f-5257-49d3-a827-aa25bab164d9" providerId="ADAL" clId="{423B36CC-F703-9841-A22B-8B404B2BAB38}" dt="2024-03-07T11:14:33.621" v="5" actId="20577"/>
        <pc:sldMkLst>
          <pc:docMk/>
          <pc:sldMk cId="656114155" sldId="4956"/>
        </pc:sldMkLst>
        <pc:spChg chg="mod">
          <ac:chgData name="Jochen Kirchhof" userId="bf419a3f-5257-49d3-a827-aa25bab164d9" providerId="ADAL" clId="{423B36CC-F703-9841-A22B-8B404B2BAB38}" dt="2024-03-07T11:14:33.621" v="5" actId="20577"/>
          <ac:spMkLst>
            <pc:docMk/>
            <pc:sldMk cId="656114155" sldId="4956"/>
            <ac:spMk id="76" creationId="{CDE8512E-1B70-B925-3BF4-B0BA1B23DD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5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val 98">
            <a:extLst>
              <a:ext uri="{FF2B5EF4-FFF2-40B4-BE49-F238E27FC236}">
                <a16:creationId xmlns:a16="http://schemas.microsoft.com/office/drawing/2014/main" id="{EAF7361D-8F10-6B56-D854-B5F74C903D2A}"/>
              </a:ext>
            </a:extLst>
          </p:cNvPr>
          <p:cNvSpPr/>
          <p:nvPr/>
        </p:nvSpPr>
        <p:spPr>
          <a:xfrm>
            <a:off x="4306207" y="2303246"/>
            <a:ext cx="537007" cy="537007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17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400"/>
            <a:ext cx="3580395" cy="246221"/>
          </a:xfrm>
        </p:spPr>
        <p:txBody>
          <a:bodyPr/>
          <a:lstStyle/>
          <a:p>
            <a:r>
              <a:rPr lang="de-DE" sz="1600" b="1" dirty="0">
                <a:effectLst/>
                <a:ea typeface="DengXian" panose="02010600030101010101" pitchFamily="2" charset="-122"/>
              </a:rPr>
              <a:t>Touchpoint Analysis </a:t>
            </a:r>
            <a:r>
              <a:rPr lang="de-DE" sz="1600" b="1" dirty="0" err="1">
                <a:effectLst/>
                <a:ea typeface="DengXian" panose="02010600030101010101" pitchFamily="2" charset="-122"/>
              </a:rPr>
              <a:t>by</a:t>
            </a:r>
            <a:r>
              <a:rPr lang="de-DE" sz="1600" b="1" dirty="0">
                <a:effectLst/>
                <a:ea typeface="DengXian" panose="02010600030101010101" pitchFamily="2" charset="-122"/>
              </a:rPr>
              <a:t> Media Type </a:t>
            </a:r>
            <a:endParaRPr lang="de-DE" sz="1600" dirty="0"/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76" name="Abgerundetes Rechteck 75">
            <a:extLst>
              <a:ext uri="{FF2B5EF4-FFF2-40B4-BE49-F238E27FC236}">
                <a16:creationId xmlns:a16="http://schemas.microsoft.com/office/drawing/2014/main" id="{CDE8512E-1B70-B925-3BF4-B0BA1B23DDD9}"/>
              </a:ext>
            </a:extLst>
          </p:cNvPr>
          <p:cNvSpPr/>
          <p:nvPr/>
        </p:nvSpPr>
        <p:spPr>
          <a:xfrm>
            <a:off x="250825" y="1283017"/>
            <a:ext cx="1478248" cy="274500"/>
          </a:xfrm>
          <a:prstGeom prst="roundRect">
            <a:avLst>
              <a:gd name="adj" fmla="val 50000"/>
            </a:avLst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ANALOGUE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356DB518-8D9E-31EB-C0D9-EBFC959291EF}"/>
              </a:ext>
            </a:extLst>
          </p:cNvPr>
          <p:cNvSpPr txBox="1"/>
          <p:nvPr/>
        </p:nvSpPr>
        <p:spPr>
          <a:xfrm>
            <a:off x="169199" y="703509"/>
            <a:ext cx="4520635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Touchpoints of a stakeholder group</a:t>
            </a:r>
            <a:endParaRPr lang="de-DE" sz="1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DC002ED6-C256-445C-A53F-974C4C221494}"/>
              </a:ext>
            </a:extLst>
          </p:cNvPr>
          <p:cNvSpPr/>
          <p:nvPr/>
        </p:nvSpPr>
        <p:spPr>
          <a:xfrm>
            <a:off x="2338466" y="1291567"/>
            <a:ext cx="4493895" cy="2900045"/>
          </a:xfrm>
          <a:custGeom>
            <a:avLst/>
            <a:gdLst/>
            <a:ahLst/>
            <a:cxnLst/>
            <a:rect l="l" t="t" r="r" b="b"/>
            <a:pathLst>
              <a:path w="4493895" h="2900045">
                <a:moveTo>
                  <a:pt x="2246680" y="2899803"/>
                </a:moveTo>
                <a:lnTo>
                  <a:pt x="2304668" y="2899330"/>
                </a:lnTo>
                <a:lnTo>
                  <a:pt x="2362294" y="2897917"/>
                </a:lnTo>
                <a:lnTo>
                  <a:pt x="2419540" y="2895575"/>
                </a:lnTo>
                <a:lnTo>
                  <a:pt x="2476390" y="2892318"/>
                </a:lnTo>
                <a:lnTo>
                  <a:pt x="2532824" y="2888154"/>
                </a:lnTo>
                <a:lnTo>
                  <a:pt x="2588827" y="2883097"/>
                </a:lnTo>
                <a:lnTo>
                  <a:pt x="2644379" y="2877158"/>
                </a:lnTo>
                <a:lnTo>
                  <a:pt x="2699463" y="2870347"/>
                </a:lnTo>
                <a:lnTo>
                  <a:pt x="2754063" y="2862676"/>
                </a:lnTo>
                <a:lnTo>
                  <a:pt x="2808159" y="2854157"/>
                </a:lnTo>
                <a:lnTo>
                  <a:pt x="2861735" y="2844801"/>
                </a:lnTo>
                <a:lnTo>
                  <a:pt x="2914773" y="2834619"/>
                </a:lnTo>
                <a:lnTo>
                  <a:pt x="2967254" y="2823623"/>
                </a:lnTo>
                <a:lnTo>
                  <a:pt x="3019163" y="2811825"/>
                </a:lnTo>
                <a:lnTo>
                  <a:pt x="3070480" y="2799234"/>
                </a:lnTo>
                <a:lnTo>
                  <a:pt x="3121188" y="2785864"/>
                </a:lnTo>
                <a:lnTo>
                  <a:pt x="3171270" y="2771725"/>
                </a:lnTo>
                <a:lnTo>
                  <a:pt x="3220707" y="2756829"/>
                </a:lnTo>
                <a:lnTo>
                  <a:pt x="3269483" y="2741186"/>
                </a:lnTo>
                <a:lnTo>
                  <a:pt x="3317580" y="2724810"/>
                </a:lnTo>
                <a:lnTo>
                  <a:pt x="3364979" y="2707710"/>
                </a:lnTo>
                <a:lnTo>
                  <a:pt x="3411664" y="2689898"/>
                </a:lnTo>
                <a:lnTo>
                  <a:pt x="3457616" y="2671386"/>
                </a:lnTo>
                <a:lnTo>
                  <a:pt x="3502819" y="2652185"/>
                </a:lnTo>
                <a:lnTo>
                  <a:pt x="3547254" y="2632307"/>
                </a:lnTo>
                <a:lnTo>
                  <a:pt x="3590903" y="2611762"/>
                </a:lnTo>
                <a:lnTo>
                  <a:pt x="3633750" y="2590562"/>
                </a:lnTo>
                <a:lnTo>
                  <a:pt x="3675776" y="2568719"/>
                </a:lnTo>
                <a:lnTo>
                  <a:pt x="3716964" y="2546244"/>
                </a:lnTo>
                <a:lnTo>
                  <a:pt x="3757296" y="2523148"/>
                </a:lnTo>
                <a:lnTo>
                  <a:pt x="3796754" y="2499443"/>
                </a:lnTo>
                <a:lnTo>
                  <a:pt x="3835322" y="2475141"/>
                </a:lnTo>
                <a:lnTo>
                  <a:pt x="3872980" y="2450251"/>
                </a:lnTo>
                <a:lnTo>
                  <a:pt x="3909712" y="2424787"/>
                </a:lnTo>
                <a:lnTo>
                  <a:pt x="3945501" y="2398759"/>
                </a:lnTo>
                <a:lnTo>
                  <a:pt x="3980327" y="2372178"/>
                </a:lnTo>
                <a:lnTo>
                  <a:pt x="4014174" y="2345057"/>
                </a:lnTo>
                <a:lnTo>
                  <a:pt x="4047024" y="2317406"/>
                </a:lnTo>
                <a:lnTo>
                  <a:pt x="4078859" y="2289236"/>
                </a:lnTo>
                <a:lnTo>
                  <a:pt x="4109662" y="2260560"/>
                </a:lnTo>
                <a:lnTo>
                  <a:pt x="4139415" y="2231389"/>
                </a:lnTo>
                <a:lnTo>
                  <a:pt x="4168100" y="2201734"/>
                </a:lnTo>
                <a:lnTo>
                  <a:pt x="4195701" y="2171606"/>
                </a:lnTo>
                <a:lnTo>
                  <a:pt x="4222198" y="2141016"/>
                </a:lnTo>
                <a:lnTo>
                  <a:pt x="4247575" y="2109977"/>
                </a:lnTo>
                <a:lnTo>
                  <a:pt x="4271813" y="2078500"/>
                </a:lnTo>
                <a:lnTo>
                  <a:pt x="4294896" y="2046595"/>
                </a:lnTo>
                <a:lnTo>
                  <a:pt x="4316805" y="2014275"/>
                </a:lnTo>
                <a:lnTo>
                  <a:pt x="4337523" y="1981550"/>
                </a:lnTo>
                <a:lnTo>
                  <a:pt x="4357033" y="1948432"/>
                </a:lnTo>
                <a:lnTo>
                  <a:pt x="4375315" y="1914933"/>
                </a:lnTo>
                <a:lnTo>
                  <a:pt x="4408132" y="1846836"/>
                </a:lnTo>
                <a:lnTo>
                  <a:pt x="4435830" y="1777350"/>
                </a:lnTo>
                <a:lnTo>
                  <a:pt x="4458270" y="1706565"/>
                </a:lnTo>
                <a:lnTo>
                  <a:pt x="4475311" y="1634572"/>
                </a:lnTo>
                <a:lnTo>
                  <a:pt x="4486810" y="1561464"/>
                </a:lnTo>
                <a:lnTo>
                  <a:pt x="4492627" y="1487330"/>
                </a:lnTo>
                <a:lnTo>
                  <a:pt x="4493361" y="1449908"/>
                </a:lnTo>
                <a:lnTo>
                  <a:pt x="4492627" y="1412485"/>
                </a:lnTo>
                <a:lnTo>
                  <a:pt x="4486810" y="1338351"/>
                </a:lnTo>
                <a:lnTo>
                  <a:pt x="4475311" y="1265243"/>
                </a:lnTo>
                <a:lnTo>
                  <a:pt x="4458270" y="1193250"/>
                </a:lnTo>
                <a:lnTo>
                  <a:pt x="4435830" y="1122465"/>
                </a:lnTo>
                <a:lnTo>
                  <a:pt x="4408132" y="1052978"/>
                </a:lnTo>
                <a:lnTo>
                  <a:pt x="4375315" y="984881"/>
                </a:lnTo>
                <a:lnTo>
                  <a:pt x="4357033" y="951381"/>
                </a:lnTo>
                <a:lnTo>
                  <a:pt x="4337523" y="918264"/>
                </a:lnTo>
                <a:lnTo>
                  <a:pt x="4316805" y="885539"/>
                </a:lnTo>
                <a:lnTo>
                  <a:pt x="4294896" y="853218"/>
                </a:lnTo>
                <a:lnTo>
                  <a:pt x="4271813" y="821313"/>
                </a:lnTo>
                <a:lnTo>
                  <a:pt x="4247575" y="789836"/>
                </a:lnTo>
                <a:lnTo>
                  <a:pt x="4222198" y="758796"/>
                </a:lnTo>
                <a:lnTo>
                  <a:pt x="4195701" y="728207"/>
                </a:lnTo>
                <a:lnTo>
                  <a:pt x="4168100" y="698078"/>
                </a:lnTo>
                <a:lnTo>
                  <a:pt x="4139415" y="668423"/>
                </a:lnTo>
                <a:lnTo>
                  <a:pt x="4109662" y="639251"/>
                </a:lnTo>
                <a:lnTo>
                  <a:pt x="4078859" y="610575"/>
                </a:lnTo>
                <a:lnTo>
                  <a:pt x="4047024" y="582405"/>
                </a:lnTo>
                <a:lnTo>
                  <a:pt x="4014174" y="554754"/>
                </a:lnTo>
                <a:lnTo>
                  <a:pt x="3980327" y="527632"/>
                </a:lnTo>
                <a:lnTo>
                  <a:pt x="3945501" y="501051"/>
                </a:lnTo>
                <a:lnTo>
                  <a:pt x="3909712" y="475023"/>
                </a:lnTo>
                <a:lnTo>
                  <a:pt x="3872980" y="449558"/>
                </a:lnTo>
                <a:lnTo>
                  <a:pt x="3835322" y="424668"/>
                </a:lnTo>
                <a:lnTo>
                  <a:pt x="3796754" y="400365"/>
                </a:lnTo>
                <a:lnTo>
                  <a:pt x="3757296" y="376660"/>
                </a:lnTo>
                <a:lnTo>
                  <a:pt x="3716964" y="353564"/>
                </a:lnTo>
                <a:lnTo>
                  <a:pt x="3675776" y="331089"/>
                </a:lnTo>
                <a:lnTo>
                  <a:pt x="3633750" y="309245"/>
                </a:lnTo>
                <a:lnTo>
                  <a:pt x="3590903" y="288045"/>
                </a:lnTo>
                <a:lnTo>
                  <a:pt x="3547254" y="267500"/>
                </a:lnTo>
                <a:lnTo>
                  <a:pt x="3502819" y="247622"/>
                </a:lnTo>
                <a:lnTo>
                  <a:pt x="3457616" y="228420"/>
                </a:lnTo>
                <a:lnTo>
                  <a:pt x="3411664" y="209908"/>
                </a:lnTo>
                <a:lnTo>
                  <a:pt x="3364979" y="192096"/>
                </a:lnTo>
                <a:lnTo>
                  <a:pt x="3317580" y="174996"/>
                </a:lnTo>
                <a:lnTo>
                  <a:pt x="3269483" y="158619"/>
                </a:lnTo>
                <a:lnTo>
                  <a:pt x="3220707" y="142976"/>
                </a:lnTo>
                <a:lnTo>
                  <a:pt x="3171270" y="128080"/>
                </a:lnTo>
                <a:lnTo>
                  <a:pt x="3121188" y="113941"/>
                </a:lnTo>
                <a:lnTo>
                  <a:pt x="3070480" y="100570"/>
                </a:lnTo>
                <a:lnTo>
                  <a:pt x="3019163" y="87980"/>
                </a:lnTo>
                <a:lnTo>
                  <a:pt x="2967254" y="76181"/>
                </a:lnTo>
                <a:lnTo>
                  <a:pt x="2914773" y="65185"/>
                </a:lnTo>
                <a:lnTo>
                  <a:pt x="2861735" y="55003"/>
                </a:lnTo>
                <a:lnTo>
                  <a:pt x="2808159" y="45647"/>
                </a:lnTo>
                <a:lnTo>
                  <a:pt x="2754063" y="37127"/>
                </a:lnTo>
                <a:lnTo>
                  <a:pt x="2699463" y="29457"/>
                </a:lnTo>
                <a:lnTo>
                  <a:pt x="2644379" y="22646"/>
                </a:lnTo>
                <a:lnTo>
                  <a:pt x="2588827" y="16706"/>
                </a:lnTo>
                <a:lnTo>
                  <a:pt x="2532824" y="11649"/>
                </a:lnTo>
                <a:lnTo>
                  <a:pt x="2476390" y="7485"/>
                </a:lnTo>
                <a:lnTo>
                  <a:pt x="2419540" y="4227"/>
                </a:lnTo>
                <a:lnTo>
                  <a:pt x="2362294" y="1886"/>
                </a:lnTo>
                <a:lnTo>
                  <a:pt x="2304668" y="473"/>
                </a:lnTo>
                <a:lnTo>
                  <a:pt x="2246680" y="0"/>
                </a:lnTo>
                <a:lnTo>
                  <a:pt x="2188693" y="473"/>
                </a:lnTo>
                <a:lnTo>
                  <a:pt x="2131067" y="1886"/>
                </a:lnTo>
                <a:lnTo>
                  <a:pt x="2073820" y="4227"/>
                </a:lnTo>
                <a:lnTo>
                  <a:pt x="2016971" y="7485"/>
                </a:lnTo>
                <a:lnTo>
                  <a:pt x="1960536" y="11649"/>
                </a:lnTo>
                <a:lnTo>
                  <a:pt x="1904534" y="16706"/>
                </a:lnTo>
                <a:lnTo>
                  <a:pt x="1848982" y="22646"/>
                </a:lnTo>
                <a:lnTo>
                  <a:pt x="1793897" y="29457"/>
                </a:lnTo>
                <a:lnTo>
                  <a:pt x="1739298" y="37127"/>
                </a:lnTo>
                <a:lnTo>
                  <a:pt x="1685201" y="45647"/>
                </a:lnTo>
                <a:lnTo>
                  <a:pt x="1631626" y="55003"/>
                </a:lnTo>
                <a:lnTo>
                  <a:pt x="1578588" y="65185"/>
                </a:lnTo>
                <a:lnTo>
                  <a:pt x="1526106" y="76181"/>
                </a:lnTo>
                <a:lnTo>
                  <a:pt x="1474198" y="87980"/>
                </a:lnTo>
                <a:lnTo>
                  <a:pt x="1422881" y="100570"/>
                </a:lnTo>
                <a:lnTo>
                  <a:pt x="1372173" y="113941"/>
                </a:lnTo>
                <a:lnTo>
                  <a:pt x="1322091" y="128080"/>
                </a:lnTo>
                <a:lnTo>
                  <a:pt x="1272653" y="142976"/>
                </a:lnTo>
                <a:lnTo>
                  <a:pt x="1223877" y="158619"/>
                </a:lnTo>
                <a:lnTo>
                  <a:pt x="1175781" y="174996"/>
                </a:lnTo>
                <a:lnTo>
                  <a:pt x="1128382" y="192096"/>
                </a:lnTo>
                <a:lnTo>
                  <a:pt x="1081697" y="209908"/>
                </a:lnTo>
                <a:lnTo>
                  <a:pt x="1035744" y="228420"/>
                </a:lnTo>
                <a:lnTo>
                  <a:pt x="990542" y="247622"/>
                </a:lnTo>
                <a:lnTo>
                  <a:pt x="946107" y="267500"/>
                </a:lnTo>
                <a:lnTo>
                  <a:pt x="902457" y="288045"/>
                </a:lnTo>
                <a:lnTo>
                  <a:pt x="859611" y="309245"/>
                </a:lnTo>
                <a:lnTo>
                  <a:pt x="817585" y="331089"/>
                </a:lnTo>
                <a:lnTo>
                  <a:pt x="776397" y="353564"/>
                </a:lnTo>
                <a:lnTo>
                  <a:pt x="736065" y="376660"/>
                </a:lnTo>
                <a:lnTo>
                  <a:pt x="696606" y="400365"/>
                </a:lnTo>
                <a:lnTo>
                  <a:pt x="658039" y="424668"/>
                </a:lnTo>
                <a:lnTo>
                  <a:pt x="620380" y="449558"/>
                </a:lnTo>
                <a:lnTo>
                  <a:pt x="583648" y="475023"/>
                </a:lnTo>
                <a:lnTo>
                  <a:pt x="547860" y="501051"/>
                </a:lnTo>
                <a:lnTo>
                  <a:pt x="513034" y="527632"/>
                </a:lnTo>
                <a:lnTo>
                  <a:pt x="479187" y="554754"/>
                </a:lnTo>
                <a:lnTo>
                  <a:pt x="446337" y="582405"/>
                </a:lnTo>
                <a:lnTo>
                  <a:pt x="414502" y="610575"/>
                </a:lnTo>
                <a:lnTo>
                  <a:pt x="383699" y="639251"/>
                </a:lnTo>
                <a:lnTo>
                  <a:pt x="353946" y="668423"/>
                </a:lnTo>
                <a:lnTo>
                  <a:pt x="325260" y="698078"/>
                </a:lnTo>
                <a:lnTo>
                  <a:pt x="297660" y="728207"/>
                </a:lnTo>
                <a:lnTo>
                  <a:pt x="271163" y="758796"/>
                </a:lnTo>
                <a:lnTo>
                  <a:pt x="245786" y="789836"/>
                </a:lnTo>
                <a:lnTo>
                  <a:pt x="221547" y="821313"/>
                </a:lnTo>
                <a:lnTo>
                  <a:pt x="198465" y="853218"/>
                </a:lnTo>
                <a:lnTo>
                  <a:pt x="176555" y="885539"/>
                </a:lnTo>
                <a:lnTo>
                  <a:pt x="155837" y="918264"/>
                </a:lnTo>
                <a:lnTo>
                  <a:pt x="136328" y="951381"/>
                </a:lnTo>
                <a:lnTo>
                  <a:pt x="118045" y="984881"/>
                </a:lnTo>
                <a:lnTo>
                  <a:pt x="85229" y="1052978"/>
                </a:lnTo>
                <a:lnTo>
                  <a:pt x="57530" y="1122465"/>
                </a:lnTo>
                <a:lnTo>
                  <a:pt x="35090" y="1193250"/>
                </a:lnTo>
                <a:lnTo>
                  <a:pt x="18050" y="1265243"/>
                </a:lnTo>
                <a:lnTo>
                  <a:pt x="6551" y="1338351"/>
                </a:lnTo>
                <a:lnTo>
                  <a:pt x="733" y="1412485"/>
                </a:lnTo>
                <a:lnTo>
                  <a:pt x="0" y="1449908"/>
                </a:lnTo>
                <a:lnTo>
                  <a:pt x="733" y="1487330"/>
                </a:lnTo>
                <a:lnTo>
                  <a:pt x="6551" y="1561464"/>
                </a:lnTo>
                <a:lnTo>
                  <a:pt x="18050" y="1634572"/>
                </a:lnTo>
                <a:lnTo>
                  <a:pt x="35090" y="1706565"/>
                </a:lnTo>
                <a:lnTo>
                  <a:pt x="57530" y="1777350"/>
                </a:lnTo>
                <a:lnTo>
                  <a:pt x="85229" y="1846836"/>
                </a:lnTo>
                <a:lnTo>
                  <a:pt x="118045" y="1914933"/>
                </a:lnTo>
                <a:lnTo>
                  <a:pt x="136328" y="1948432"/>
                </a:lnTo>
                <a:lnTo>
                  <a:pt x="155837" y="1981550"/>
                </a:lnTo>
                <a:lnTo>
                  <a:pt x="176555" y="2014275"/>
                </a:lnTo>
                <a:lnTo>
                  <a:pt x="198465" y="2046595"/>
                </a:lnTo>
                <a:lnTo>
                  <a:pt x="221547" y="2078500"/>
                </a:lnTo>
                <a:lnTo>
                  <a:pt x="245786" y="2109977"/>
                </a:lnTo>
                <a:lnTo>
                  <a:pt x="271163" y="2141016"/>
                </a:lnTo>
                <a:lnTo>
                  <a:pt x="297660" y="2171606"/>
                </a:lnTo>
                <a:lnTo>
                  <a:pt x="325260" y="2201734"/>
                </a:lnTo>
                <a:lnTo>
                  <a:pt x="353946" y="2231389"/>
                </a:lnTo>
                <a:lnTo>
                  <a:pt x="383699" y="2260560"/>
                </a:lnTo>
                <a:lnTo>
                  <a:pt x="414502" y="2289236"/>
                </a:lnTo>
                <a:lnTo>
                  <a:pt x="446337" y="2317406"/>
                </a:lnTo>
                <a:lnTo>
                  <a:pt x="479187" y="2345057"/>
                </a:lnTo>
                <a:lnTo>
                  <a:pt x="513034" y="2372178"/>
                </a:lnTo>
                <a:lnTo>
                  <a:pt x="547860" y="2398759"/>
                </a:lnTo>
                <a:lnTo>
                  <a:pt x="583648" y="2424787"/>
                </a:lnTo>
                <a:lnTo>
                  <a:pt x="620380" y="2450251"/>
                </a:lnTo>
                <a:lnTo>
                  <a:pt x="658039" y="2475141"/>
                </a:lnTo>
                <a:lnTo>
                  <a:pt x="696606" y="2499443"/>
                </a:lnTo>
                <a:lnTo>
                  <a:pt x="736065" y="2523148"/>
                </a:lnTo>
                <a:lnTo>
                  <a:pt x="776397" y="2546244"/>
                </a:lnTo>
                <a:lnTo>
                  <a:pt x="817585" y="2568719"/>
                </a:lnTo>
                <a:lnTo>
                  <a:pt x="859611" y="2590562"/>
                </a:lnTo>
                <a:lnTo>
                  <a:pt x="902457" y="2611762"/>
                </a:lnTo>
                <a:lnTo>
                  <a:pt x="946107" y="2632307"/>
                </a:lnTo>
                <a:lnTo>
                  <a:pt x="990542" y="2652185"/>
                </a:lnTo>
                <a:lnTo>
                  <a:pt x="1035744" y="2671386"/>
                </a:lnTo>
                <a:lnTo>
                  <a:pt x="1081697" y="2689898"/>
                </a:lnTo>
                <a:lnTo>
                  <a:pt x="1128382" y="2707710"/>
                </a:lnTo>
                <a:lnTo>
                  <a:pt x="1175781" y="2724810"/>
                </a:lnTo>
                <a:lnTo>
                  <a:pt x="1223877" y="2741186"/>
                </a:lnTo>
                <a:lnTo>
                  <a:pt x="1272653" y="2756829"/>
                </a:lnTo>
                <a:lnTo>
                  <a:pt x="1322091" y="2771725"/>
                </a:lnTo>
                <a:lnTo>
                  <a:pt x="1372173" y="2785864"/>
                </a:lnTo>
                <a:lnTo>
                  <a:pt x="1422881" y="2799234"/>
                </a:lnTo>
                <a:lnTo>
                  <a:pt x="1474198" y="2811825"/>
                </a:lnTo>
                <a:lnTo>
                  <a:pt x="1526106" y="2823623"/>
                </a:lnTo>
                <a:lnTo>
                  <a:pt x="1578588" y="2834619"/>
                </a:lnTo>
                <a:lnTo>
                  <a:pt x="1631626" y="2844801"/>
                </a:lnTo>
                <a:lnTo>
                  <a:pt x="1685201" y="2854157"/>
                </a:lnTo>
                <a:lnTo>
                  <a:pt x="1739298" y="2862676"/>
                </a:lnTo>
                <a:lnTo>
                  <a:pt x="1793897" y="2870347"/>
                </a:lnTo>
                <a:lnTo>
                  <a:pt x="1848982" y="2877158"/>
                </a:lnTo>
                <a:lnTo>
                  <a:pt x="1904534" y="2883097"/>
                </a:lnTo>
                <a:lnTo>
                  <a:pt x="1960536" y="2888154"/>
                </a:lnTo>
                <a:lnTo>
                  <a:pt x="2016971" y="2892318"/>
                </a:lnTo>
                <a:lnTo>
                  <a:pt x="2073820" y="2895575"/>
                </a:lnTo>
                <a:lnTo>
                  <a:pt x="2131067" y="2897917"/>
                </a:lnTo>
                <a:lnTo>
                  <a:pt x="2188693" y="2899330"/>
                </a:lnTo>
                <a:lnTo>
                  <a:pt x="2246680" y="2899803"/>
                </a:lnTo>
                <a:close/>
              </a:path>
            </a:pathLst>
          </a:custGeom>
          <a:ln w="12700">
            <a:solidFill>
              <a:srgbClr val="20B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4">
            <a:extLst>
              <a:ext uri="{FF2B5EF4-FFF2-40B4-BE49-F238E27FC236}">
                <a16:creationId xmlns:a16="http://schemas.microsoft.com/office/drawing/2014/main" id="{F95CF539-69F5-753B-F16E-E8A76B9693C2}"/>
              </a:ext>
            </a:extLst>
          </p:cNvPr>
          <p:cNvSpPr/>
          <p:nvPr/>
        </p:nvSpPr>
        <p:spPr>
          <a:xfrm>
            <a:off x="1616175" y="788988"/>
            <a:ext cx="5938520" cy="3831171"/>
          </a:xfrm>
          <a:custGeom>
            <a:avLst/>
            <a:gdLst/>
            <a:ahLst/>
            <a:cxnLst/>
            <a:rect l="l" t="t" r="r" b="b"/>
            <a:pathLst>
              <a:path w="5938520" h="3905250">
                <a:moveTo>
                  <a:pt x="2968967" y="3904957"/>
                </a:moveTo>
                <a:lnTo>
                  <a:pt x="3026709" y="3904596"/>
                </a:lnTo>
                <a:lnTo>
                  <a:pt x="3084183" y="3903514"/>
                </a:lnTo>
                <a:lnTo>
                  <a:pt x="3141379" y="3901720"/>
                </a:lnTo>
                <a:lnTo>
                  <a:pt x="3198287" y="3899220"/>
                </a:lnTo>
                <a:lnTo>
                  <a:pt x="3254898" y="3896020"/>
                </a:lnTo>
                <a:lnTo>
                  <a:pt x="3311201" y="3892126"/>
                </a:lnTo>
                <a:lnTo>
                  <a:pt x="3367187" y="3887546"/>
                </a:lnTo>
                <a:lnTo>
                  <a:pt x="3422845" y="3882286"/>
                </a:lnTo>
                <a:lnTo>
                  <a:pt x="3478166" y="3876352"/>
                </a:lnTo>
                <a:lnTo>
                  <a:pt x="3533139" y="3869751"/>
                </a:lnTo>
                <a:lnTo>
                  <a:pt x="3587755" y="3862490"/>
                </a:lnTo>
                <a:lnTo>
                  <a:pt x="3642003" y="3854575"/>
                </a:lnTo>
                <a:lnTo>
                  <a:pt x="3695875" y="3846012"/>
                </a:lnTo>
                <a:lnTo>
                  <a:pt x="3749359" y="3836809"/>
                </a:lnTo>
                <a:lnTo>
                  <a:pt x="3802446" y="3826971"/>
                </a:lnTo>
                <a:lnTo>
                  <a:pt x="3855126" y="3816506"/>
                </a:lnTo>
                <a:lnTo>
                  <a:pt x="3907389" y="3805419"/>
                </a:lnTo>
                <a:lnTo>
                  <a:pt x="3959224" y="3793717"/>
                </a:lnTo>
                <a:lnTo>
                  <a:pt x="4010623" y="3781408"/>
                </a:lnTo>
                <a:lnTo>
                  <a:pt x="4061575" y="3768497"/>
                </a:lnTo>
                <a:lnTo>
                  <a:pt x="4112070" y="3754991"/>
                </a:lnTo>
                <a:lnTo>
                  <a:pt x="4162098" y="3740896"/>
                </a:lnTo>
                <a:lnTo>
                  <a:pt x="4211649" y="3726220"/>
                </a:lnTo>
                <a:lnTo>
                  <a:pt x="4260714" y="3710968"/>
                </a:lnTo>
                <a:lnTo>
                  <a:pt x="4309282" y="3695147"/>
                </a:lnTo>
                <a:lnTo>
                  <a:pt x="4357343" y="3678764"/>
                </a:lnTo>
                <a:lnTo>
                  <a:pt x="4404888" y="3661825"/>
                </a:lnTo>
                <a:lnTo>
                  <a:pt x="4451906" y="3644337"/>
                </a:lnTo>
                <a:lnTo>
                  <a:pt x="4498387" y="3626307"/>
                </a:lnTo>
                <a:lnTo>
                  <a:pt x="4544322" y="3607740"/>
                </a:lnTo>
                <a:lnTo>
                  <a:pt x="4589701" y="3588644"/>
                </a:lnTo>
                <a:lnTo>
                  <a:pt x="4634513" y="3569024"/>
                </a:lnTo>
                <a:lnTo>
                  <a:pt x="4678749" y="3548889"/>
                </a:lnTo>
                <a:lnTo>
                  <a:pt x="4722399" y="3528243"/>
                </a:lnTo>
                <a:lnTo>
                  <a:pt x="4765452" y="3507094"/>
                </a:lnTo>
                <a:lnTo>
                  <a:pt x="4807899" y="3485448"/>
                </a:lnTo>
                <a:lnTo>
                  <a:pt x="4849730" y="3463312"/>
                </a:lnTo>
                <a:lnTo>
                  <a:pt x="4890935" y="3440692"/>
                </a:lnTo>
                <a:lnTo>
                  <a:pt x="4931504" y="3417594"/>
                </a:lnTo>
                <a:lnTo>
                  <a:pt x="4971427" y="3394026"/>
                </a:lnTo>
                <a:lnTo>
                  <a:pt x="5010694" y="3369995"/>
                </a:lnTo>
                <a:lnTo>
                  <a:pt x="5049295" y="3345505"/>
                </a:lnTo>
                <a:lnTo>
                  <a:pt x="5087220" y="3320564"/>
                </a:lnTo>
                <a:lnTo>
                  <a:pt x="5124459" y="3295179"/>
                </a:lnTo>
                <a:lnTo>
                  <a:pt x="5161003" y="3269356"/>
                </a:lnTo>
                <a:lnTo>
                  <a:pt x="5196840" y="3243102"/>
                </a:lnTo>
                <a:lnTo>
                  <a:pt x="5231963" y="3216423"/>
                </a:lnTo>
                <a:lnTo>
                  <a:pt x="5266359" y="3189326"/>
                </a:lnTo>
                <a:lnTo>
                  <a:pt x="5300020" y="3161816"/>
                </a:lnTo>
                <a:lnTo>
                  <a:pt x="5332935" y="3133902"/>
                </a:lnTo>
                <a:lnTo>
                  <a:pt x="5365095" y="3105589"/>
                </a:lnTo>
                <a:lnTo>
                  <a:pt x="5396489" y="3076884"/>
                </a:lnTo>
                <a:lnTo>
                  <a:pt x="5427108" y="3047793"/>
                </a:lnTo>
                <a:lnTo>
                  <a:pt x="5456942" y="3018323"/>
                </a:lnTo>
                <a:lnTo>
                  <a:pt x="5485980" y="2988481"/>
                </a:lnTo>
                <a:lnTo>
                  <a:pt x="5514213" y="2958273"/>
                </a:lnTo>
                <a:lnTo>
                  <a:pt x="5541631" y="2927706"/>
                </a:lnTo>
                <a:lnTo>
                  <a:pt x="5568223" y="2896785"/>
                </a:lnTo>
                <a:lnTo>
                  <a:pt x="5593981" y="2865519"/>
                </a:lnTo>
                <a:lnTo>
                  <a:pt x="5618893" y="2833912"/>
                </a:lnTo>
                <a:lnTo>
                  <a:pt x="5642951" y="2801973"/>
                </a:lnTo>
                <a:lnTo>
                  <a:pt x="5666143" y="2769707"/>
                </a:lnTo>
                <a:lnTo>
                  <a:pt x="5688460" y="2737120"/>
                </a:lnTo>
                <a:lnTo>
                  <a:pt x="5709893" y="2704220"/>
                </a:lnTo>
                <a:lnTo>
                  <a:pt x="5730431" y="2671014"/>
                </a:lnTo>
                <a:lnTo>
                  <a:pt x="5750063" y="2637506"/>
                </a:lnTo>
                <a:lnTo>
                  <a:pt x="5768781" y="2603705"/>
                </a:lnTo>
                <a:lnTo>
                  <a:pt x="5786575" y="2569616"/>
                </a:lnTo>
                <a:lnTo>
                  <a:pt x="5803433" y="2535247"/>
                </a:lnTo>
                <a:lnTo>
                  <a:pt x="5819348" y="2500603"/>
                </a:lnTo>
                <a:lnTo>
                  <a:pt x="5848302" y="2430519"/>
                </a:lnTo>
                <a:lnTo>
                  <a:pt x="5873358" y="2359416"/>
                </a:lnTo>
                <a:lnTo>
                  <a:pt x="5894437" y="2287348"/>
                </a:lnTo>
                <a:lnTo>
                  <a:pt x="5911459" y="2214365"/>
                </a:lnTo>
                <a:lnTo>
                  <a:pt x="5924344" y="2140521"/>
                </a:lnTo>
                <a:lnTo>
                  <a:pt x="5933013" y="2065867"/>
                </a:lnTo>
                <a:lnTo>
                  <a:pt x="5937385" y="1990457"/>
                </a:lnTo>
                <a:lnTo>
                  <a:pt x="5937935" y="1952485"/>
                </a:lnTo>
                <a:lnTo>
                  <a:pt x="5937385" y="1914512"/>
                </a:lnTo>
                <a:lnTo>
                  <a:pt x="5933013" y="1839101"/>
                </a:lnTo>
                <a:lnTo>
                  <a:pt x="5924344" y="1764447"/>
                </a:lnTo>
                <a:lnTo>
                  <a:pt x="5911459" y="1690602"/>
                </a:lnTo>
                <a:lnTo>
                  <a:pt x="5894437" y="1617618"/>
                </a:lnTo>
                <a:lnTo>
                  <a:pt x="5873358" y="1545549"/>
                </a:lnTo>
                <a:lnTo>
                  <a:pt x="5848302" y="1474445"/>
                </a:lnTo>
                <a:lnTo>
                  <a:pt x="5819348" y="1404361"/>
                </a:lnTo>
                <a:lnTo>
                  <a:pt x="5803433" y="1369717"/>
                </a:lnTo>
                <a:lnTo>
                  <a:pt x="5786575" y="1335347"/>
                </a:lnTo>
                <a:lnTo>
                  <a:pt x="5768781" y="1301258"/>
                </a:lnTo>
                <a:lnTo>
                  <a:pt x="5750063" y="1267457"/>
                </a:lnTo>
                <a:lnTo>
                  <a:pt x="5730431" y="1233949"/>
                </a:lnTo>
                <a:lnTo>
                  <a:pt x="5709893" y="1200742"/>
                </a:lnTo>
                <a:lnTo>
                  <a:pt x="5688460" y="1167842"/>
                </a:lnTo>
                <a:lnTo>
                  <a:pt x="5666143" y="1135255"/>
                </a:lnTo>
                <a:lnTo>
                  <a:pt x="5642951" y="1102989"/>
                </a:lnTo>
                <a:lnTo>
                  <a:pt x="5618893" y="1071049"/>
                </a:lnTo>
                <a:lnTo>
                  <a:pt x="5593981" y="1039443"/>
                </a:lnTo>
                <a:lnTo>
                  <a:pt x="5568223" y="1008176"/>
                </a:lnTo>
                <a:lnTo>
                  <a:pt x="5541631" y="977255"/>
                </a:lnTo>
                <a:lnTo>
                  <a:pt x="5514213" y="946687"/>
                </a:lnTo>
                <a:lnTo>
                  <a:pt x="5485980" y="916479"/>
                </a:lnTo>
                <a:lnTo>
                  <a:pt x="5456942" y="886637"/>
                </a:lnTo>
                <a:lnTo>
                  <a:pt x="5427108" y="857167"/>
                </a:lnTo>
                <a:lnTo>
                  <a:pt x="5396489" y="828076"/>
                </a:lnTo>
                <a:lnTo>
                  <a:pt x="5365095" y="799371"/>
                </a:lnTo>
                <a:lnTo>
                  <a:pt x="5332935" y="771058"/>
                </a:lnTo>
                <a:lnTo>
                  <a:pt x="5300020" y="743143"/>
                </a:lnTo>
                <a:lnTo>
                  <a:pt x="5266359" y="715634"/>
                </a:lnTo>
                <a:lnTo>
                  <a:pt x="5231963" y="688536"/>
                </a:lnTo>
                <a:lnTo>
                  <a:pt x="5196840" y="661857"/>
                </a:lnTo>
                <a:lnTo>
                  <a:pt x="5161003" y="635602"/>
                </a:lnTo>
                <a:lnTo>
                  <a:pt x="5124459" y="609779"/>
                </a:lnTo>
                <a:lnTo>
                  <a:pt x="5087220" y="584394"/>
                </a:lnTo>
                <a:lnTo>
                  <a:pt x="5049295" y="559453"/>
                </a:lnTo>
                <a:lnTo>
                  <a:pt x="5010694" y="534964"/>
                </a:lnTo>
                <a:lnTo>
                  <a:pt x="4971427" y="510932"/>
                </a:lnTo>
                <a:lnTo>
                  <a:pt x="4931504" y="487364"/>
                </a:lnTo>
                <a:lnTo>
                  <a:pt x="4890935" y="464266"/>
                </a:lnTo>
                <a:lnTo>
                  <a:pt x="4849730" y="441646"/>
                </a:lnTo>
                <a:lnTo>
                  <a:pt x="4807899" y="419510"/>
                </a:lnTo>
                <a:lnTo>
                  <a:pt x="4765452" y="397864"/>
                </a:lnTo>
                <a:lnTo>
                  <a:pt x="4722399" y="376715"/>
                </a:lnTo>
                <a:lnTo>
                  <a:pt x="4678749" y="356069"/>
                </a:lnTo>
                <a:lnTo>
                  <a:pt x="4634513" y="335933"/>
                </a:lnTo>
                <a:lnTo>
                  <a:pt x="4589701" y="316314"/>
                </a:lnTo>
                <a:lnTo>
                  <a:pt x="4544322" y="297217"/>
                </a:lnTo>
                <a:lnTo>
                  <a:pt x="4498387" y="278651"/>
                </a:lnTo>
                <a:lnTo>
                  <a:pt x="4451906" y="260620"/>
                </a:lnTo>
                <a:lnTo>
                  <a:pt x="4404888" y="243132"/>
                </a:lnTo>
                <a:lnTo>
                  <a:pt x="4357343" y="226193"/>
                </a:lnTo>
                <a:lnTo>
                  <a:pt x="4309282" y="209810"/>
                </a:lnTo>
                <a:lnTo>
                  <a:pt x="4260714" y="193989"/>
                </a:lnTo>
                <a:lnTo>
                  <a:pt x="4211649" y="178737"/>
                </a:lnTo>
                <a:lnTo>
                  <a:pt x="4162098" y="164061"/>
                </a:lnTo>
                <a:lnTo>
                  <a:pt x="4112070" y="149966"/>
                </a:lnTo>
                <a:lnTo>
                  <a:pt x="4061575" y="136460"/>
                </a:lnTo>
                <a:lnTo>
                  <a:pt x="4010623" y="123549"/>
                </a:lnTo>
                <a:lnTo>
                  <a:pt x="3959224" y="111240"/>
                </a:lnTo>
                <a:lnTo>
                  <a:pt x="3907389" y="99538"/>
                </a:lnTo>
                <a:lnTo>
                  <a:pt x="3855126" y="88451"/>
                </a:lnTo>
                <a:lnTo>
                  <a:pt x="3802446" y="77986"/>
                </a:lnTo>
                <a:lnTo>
                  <a:pt x="3749359" y="68148"/>
                </a:lnTo>
                <a:lnTo>
                  <a:pt x="3695875" y="58945"/>
                </a:lnTo>
                <a:lnTo>
                  <a:pt x="3642003" y="50382"/>
                </a:lnTo>
                <a:lnTo>
                  <a:pt x="3587755" y="42467"/>
                </a:lnTo>
                <a:lnTo>
                  <a:pt x="3533139" y="35206"/>
                </a:lnTo>
                <a:lnTo>
                  <a:pt x="3478166" y="28605"/>
                </a:lnTo>
                <a:lnTo>
                  <a:pt x="3422845" y="22671"/>
                </a:lnTo>
                <a:lnTo>
                  <a:pt x="3367187" y="17411"/>
                </a:lnTo>
                <a:lnTo>
                  <a:pt x="3311201" y="12831"/>
                </a:lnTo>
                <a:lnTo>
                  <a:pt x="3254898" y="8937"/>
                </a:lnTo>
                <a:lnTo>
                  <a:pt x="3198287" y="5737"/>
                </a:lnTo>
                <a:lnTo>
                  <a:pt x="3141379" y="3237"/>
                </a:lnTo>
                <a:lnTo>
                  <a:pt x="3084183" y="1443"/>
                </a:lnTo>
                <a:lnTo>
                  <a:pt x="3026709" y="361"/>
                </a:lnTo>
                <a:lnTo>
                  <a:pt x="2968967" y="0"/>
                </a:lnTo>
                <a:lnTo>
                  <a:pt x="2911226" y="361"/>
                </a:lnTo>
                <a:lnTo>
                  <a:pt x="2853752" y="1443"/>
                </a:lnTo>
                <a:lnTo>
                  <a:pt x="2796556" y="3237"/>
                </a:lnTo>
                <a:lnTo>
                  <a:pt x="2739648" y="5737"/>
                </a:lnTo>
                <a:lnTo>
                  <a:pt x="2683037" y="8937"/>
                </a:lnTo>
                <a:lnTo>
                  <a:pt x="2626734" y="12831"/>
                </a:lnTo>
                <a:lnTo>
                  <a:pt x="2570748" y="17411"/>
                </a:lnTo>
                <a:lnTo>
                  <a:pt x="2515090" y="22671"/>
                </a:lnTo>
                <a:lnTo>
                  <a:pt x="2459769" y="28605"/>
                </a:lnTo>
                <a:lnTo>
                  <a:pt x="2404796" y="35206"/>
                </a:lnTo>
                <a:lnTo>
                  <a:pt x="2350180" y="42467"/>
                </a:lnTo>
                <a:lnTo>
                  <a:pt x="2295931" y="50382"/>
                </a:lnTo>
                <a:lnTo>
                  <a:pt x="2242060" y="58945"/>
                </a:lnTo>
                <a:lnTo>
                  <a:pt x="2188576" y="68148"/>
                </a:lnTo>
                <a:lnTo>
                  <a:pt x="2135489" y="77986"/>
                </a:lnTo>
                <a:lnTo>
                  <a:pt x="2082809" y="88451"/>
                </a:lnTo>
                <a:lnTo>
                  <a:pt x="2030546" y="99538"/>
                </a:lnTo>
                <a:lnTo>
                  <a:pt x="1978710" y="111240"/>
                </a:lnTo>
                <a:lnTo>
                  <a:pt x="1927312" y="123549"/>
                </a:lnTo>
                <a:lnTo>
                  <a:pt x="1876360" y="136460"/>
                </a:lnTo>
                <a:lnTo>
                  <a:pt x="1825865" y="149966"/>
                </a:lnTo>
                <a:lnTo>
                  <a:pt x="1775837" y="164061"/>
                </a:lnTo>
                <a:lnTo>
                  <a:pt x="1726285" y="178737"/>
                </a:lnTo>
                <a:lnTo>
                  <a:pt x="1677221" y="193989"/>
                </a:lnTo>
                <a:lnTo>
                  <a:pt x="1628653" y="209810"/>
                </a:lnTo>
                <a:lnTo>
                  <a:pt x="1580592" y="226193"/>
                </a:lnTo>
                <a:lnTo>
                  <a:pt x="1533047" y="243132"/>
                </a:lnTo>
                <a:lnTo>
                  <a:pt x="1486029" y="260620"/>
                </a:lnTo>
                <a:lnTo>
                  <a:pt x="1439548" y="278651"/>
                </a:lnTo>
                <a:lnTo>
                  <a:pt x="1393612" y="297217"/>
                </a:lnTo>
                <a:lnTo>
                  <a:pt x="1348234" y="316314"/>
                </a:lnTo>
                <a:lnTo>
                  <a:pt x="1303422" y="335933"/>
                </a:lnTo>
                <a:lnTo>
                  <a:pt x="1259186" y="356069"/>
                </a:lnTo>
                <a:lnTo>
                  <a:pt x="1215536" y="376715"/>
                </a:lnTo>
                <a:lnTo>
                  <a:pt x="1172483" y="397864"/>
                </a:lnTo>
                <a:lnTo>
                  <a:pt x="1130036" y="419510"/>
                </a:lnTo>
                <a:lnTo>
                  <a:pt x="1088205" y="441646"/>
                </a:lnTo>
                <a:lnTo>
                  <a:pt x="1047000" y="464266"/>
                </a:lnTo>
                <a:lnTo>
                  <a:pt x="1006431" y="487364"/>
                </a:lnTo>
                <a:lnTo>
                  <a:pt x="966508" y="510932"/>
                </a:lnTo>
                <a:lnTo>
                  <a:pt x="927241" y="534964"/>
                </a:lnTo>
                <a:lnTo>
                  <a:pt x="888640" y="559453"/>
                </a:lnTo>
                <a:lnTo>
                  <a:pt x="850715" y="584394"/>
                </a:lnTo>
                <a:lnTo>
                  <a:pt x="813476" y="609779"/>
                </a:lnTo>
                <a:lnTo>
                  <a:pt x="776932" y="635602"/>
                </a:lnTo>
                <a:lnTo>
                  <a:pt x="741094" y="661857"/>
                </a:lnTo>
                <a:lnTo>
                  <a:pt x="705972" y="688536"/>
                </a:lnTo>
                <a:lnTo>
                  <a:pt x="671576" y="715634"/>
                </a:lnTo>
                <a:lnTo>
                  <a:pt x="637915" y="743143"/>
                </a:lnTo>
                <a:lnTo>
                  <a:pt x="605000" y="771058"/>
                </a:lnTo>
                <a:lnTo>
                  <a:pt x="572840" y="799371"/>
                </a:lnTo>
                <a:lnTo>
                  <a:pt x="541445" y="828076"/>
                </a:lnTo>
                <a:lnTo>
                  <a:pt x="510827" y="857167"/>
                </a:lnTo>
                <a:lnTo>
                  <a:pt x="480993" y="886637"/>
                </a:lnTo>
                <a:lnTo>
                  <a:pt x="451955" y="916479"/>
                </a:lnTo>
                <a:lnTo>
                  <a:pt x="423722" y="946687"/>
                </a:lnTo>
                <a:lnTo>
                  <a:pt x="396304" y="977255"/>
                </a:lnTo>
                <a:lnTo>
                  <a:pt x="369711" y="1008176"/>
                </a:lnTo>
                <a:lnTo>
                  <a:pt x="343954" y="1039443"/>
                </a:lnTo>
                <a:lnTo>
                  <a:pt x="319042" y="1071049"/>
                </a:lnTo>
                <a:lnTo>
                  <a:pt x="294984" y="1102989"/>
                </a:lnTo>
                <a:lnTo>
                  <a:pt x="271792" y="1135255"/>
                </a:lnTo>
                <a:lnTo>
                  <a:pt x="249474" y="1167842"/>
                </a:lnTo>
                <a:lnTo>
                  <a:pt x="228042" y="1200742"/>
                </a:lnTo>
                <a:lnTo>
                  <a:pt x="207504" y="1233949"/>
                </a:lnTo>
                <a:lnTo>
                  <a:pt x="187871" y="1267457"/>
                </a:lnTo>
                <a:lnTo>
                  <a:pt x="169153" y="1301258"/>
                </a:lnTo>
                <a:lnTo>
                  <a:pt x="151360" y="1335347"/>
                </a:lnTo>
                <a:lnTo>
                  <a:pt x="134501" y="1369717"/>
                </a:lnTo>
                <a:lnTo>
                  <a:pt x="118587" y="1404361"/>
                </a:lnTo>
                <a:lnTo>
                  <a:pt x="89633" y="1474445"/>
                </a:lnTo>
                <a:lnTo>
                  <a:pt x="64576" y="1545549"/>
                </a:lnTo>
                <a:lnTo>
                  <a:pt x="43497" y="1617618"/>
                </a:lnTo>
                <a:lnTo>
                  <a:pt x="26476" y="1690602"/>
                </a:lnTo>
                <a:lnTo>
                  <a:pt x="13591" y="1764447"/>
                </a:lnTo>
                <a:lnTo>
                  <a:pt x="4922" y="1839101"/>
                </a:lnTo>
                <a:lnTo>
                  <a:pt x="550" y="1914512"/>
                </a:lnTo>
                <a:lnTo>
                  <a:pt x="0" y="1952485"/>
                </a:lnTo>
                <a:lnTo>
                  <a:pt x="550" y="1990457"/>
                </a:lnTo>
                <a:lnTo>
                  <a:pt x="4922" y="2065867"/>
                </a:lnTo>
                <a:lnTo>
                  <a:pt x="13591" y="2140521"/>
                </a:lnTo>
                <a:lnTo>
                  <a:pt x="26476" y="2214365"/>
                </a:lnTo>
                <a:lnTo>
                  <a:pt x="43497" y="2287348"/>
                </a:lnTo>
                <a:lnTo>
                  <a:pt x="64576" y="2359416"/>
                </a:lnTo>
                <a:lnTo>
                  <a:pt x="89633" y="2430519"/>
                </a:lnTo>
                <a:lnTo>
                  <a:pt x="118587" y="2500603"/>
                </a:lnTo>
                <a:lnTo>
                  <a:pt x="134501" y="2535247"/>
                </a:lnTo>
                <a:lnTo>
                  <a:pt x="151360" y="2569616"/>
                </a:lnTo>
                <a:lnTo>
                  <a:pt x="169153" y="2603705"/>
                </a:lnTo>
                <a:lnTo>
                  <a:pt x="187871" y="2637506"/>
                </a:lnTo>
                <a:lnTo>
                  <a:pt x="207504" y="2671014"/>
                </a:lnTo>
                <a:lnTo>
                  <a:pt x="228042" y="2704220"/>
                </a:lnTo>
                <a:lnTo>
                  <a:pt x="249474" y="2737120"/>
                </a:lnTo>
                <a:lnTo>
                  <a:pt x="271792" y="2769707"/>
                </a:lnTo>
                <a:lnTo>
                  <a:pt x="294984" y="2801973"/>
                </a:lnTo>
                <a:lnTo>
                  <a:pt x="319042" y="2833912"/>
                </a:lnTo>
                <a:lnTo>
                  <a:pt x="343954" y="2865519"/>
                </a:lnTo>
                <a:lnTo>
                  <a:pt x="369711" y="2896785"/>
                </a:lnTo>
                <a:lnTo>
                  <a:pt x="396304" y="2927706"/>
                </a:lnTo>
                <a:lnTo>
                  <a:pt x="423722" y="2958273"/>
                </a:lnTo>
                <a:lnTo>
                  <a:pt x="451955" y="2988481"/>
                </a:lnTo>
                <a:lnTo>
                  <a:pt x="480993" y="3018323"/>
                </a:lnTo>
                <a:lnTo>
                  <a:pt x="510827" y="3047793"/>
                </a:lnTo>
                <a:lnTo>
                  <a:pt x="541445" y="3076884"/>
                </a:lnTo>
                <a:lnTo>
                  <a:pt x="572840" y="3105589"/>
                </a:lnTo>
                <a:lnTo>
                  <a:pt x="605000" y="3133902"/>
                </a:lnTo>
                <a:lnTo>
                  <a:pt x="637915" y="3161816"/>
                </a:lnTo>
                <a:lnTo>
                  <a:pt x="671576" y="3189326"/>
                </a:lnTo>
                <a:lnTo>
                  <a:pt x="705972" y="3216423"/>
                </a:lnTo>
                <a:lnTo>
                  <a:pt x="741094" y="3243102"/>
                </a:lnTo>
                <a:lnTo>
                  <a:pt x="776932" y="3269356"/>
                </a:lnTo>
                <a:lnTo>
                  <a:pt x="813476" y="3295179"/>
                </a:lnTo>
                <a:lnTo>
                  <a:pt x="850715" y="3320564"/>
                </a:lnTo>
                <a:lnTo>
                  <a:pt x="888640" y="3345505"/>
                </a:lnTo>
                <a:lnTo>
                  <a:pt x="927241" y="3369995"/>
                </a:lnTo>
                <a:lnTo>
                  <a:pt x="966508" y="3394026"/>
                </a:lnTo>
                <a:lnTo>
                  <a:pt x="1006431" y="3417594"/>
                </a:lnTo>
                <a:lnTo>
                  <a:pt x="1047000" y="3440692"/>
                </a:lnTo>
                <a:lnTo>
                  <a:pt x="1088205" y="3463312"/>
                </a:lnTo>
                <a:lnTo>
                  <a:pt x="1130036" y="3485448"/>
                </a:lnTo>
                <a:lnTo>
                  <a:pt x="1172483" y="3507094"/>
                </a:lnTo>
                <a:lnTo>
                  <a:pt x="1215536" y="3528243"/>
                </a:lnTo>
                <a:lnTo>
                  <a:pt x="1259186" y="3548889"/>
                </a:lnTo>
                <a:lnTo>
                  <a:pt x="1303422" y="3569024"/>
                </a:lnTo>
                <a:lnTo>
                  <a:pt x="1348234" y="3588644"/>
                </a:lnTo>
                <a:lnTo>
                  <a:pt x="1393612" y="3607740"/>
                </a:lnTo>
                <a:lnTo>
                  <a:pt x="1439548" y="3626307"/>
                </a:lnTo>
                <a:lnTo>
                  <a:pt x="1486029" y="3644337"/>
                </a:lnTo>
                <a:lnTo>
                  <a:pt x="1533047" y="3661825"/>
                </a:lnTo>
                <a:lnTo>
                  <a:pt x="1580592" y="3678764"/>
                </a:lnTo>
                <a:lnTo>
                  <a:pt x="1628653" y="3695147"/>
                </a:lnTo>
                <a:lnTo>
                  <a:pt x="1677221" y="3710968"/>
                </a:lnTo>
                <a:lnTo>
                  <a:pt x="1726285" y="3726220"/>
                </a:lnTo>
                <a:lnTo>
                  <a:pt x="1775837" y="3740896"/>
                </a:lnTo>
                <a:lnTo>
                  <a:pt x="1825865" y="3754991"/>
                </a:lnTo>
                <a:lnTo>
                  <a:pt x="1876360" y="3768497"/>
                </a:lnTo>
                <a:lnTo>
                  <a:pt x="1927312" y="3781408"/>
                </a:lnTo>
                <a:lnTo>
                  <a:pt x="1978710" y="3793717"/>
                </a:lnTo>
                <a:lnTo>
                  <a:pt x="2030546" y="3805419"/>
                </a:lnTo>
                <a:lnTo>
                  <a:pt x="2082809" y="3816506"/>
                </a:lnTo>
                <a:lnTo>
                  <a:pt x="2135489" y="3826971"/>
                </a:lnTo>
                <a:lnTo>
                  <a:pt x="2188576" y="3836809"/>
                </a:lnTo>
                <a:lnTo>
                  <a:pt x="2242060" y="3846012"/>
                </a:lnTo>
                <a:lnTo>
                  <a:pt x="2295931" y="3854575"/>
                </a:lnTo>
                <a:lnTo>
                  <a:pt x="2350180" y="3862490"/>
                </a:lnTo>
                <a:lnTo>
                  <a:pt x="2404796" y="3869751"/>
                </a:lnTo>
                <a:lnTo>
                  <a:pt x="2459769" y="3876352"/>
                </a:lnTo>
                <a:lnTo>
                  <a:pt x="2515090" y="3882286"/>
                </a:lnTo>
                <a:lnTo>
                  <a:pt x="2570748" y="3887546"/>
                </a:lnTo>
                <a:lnTo>
                  <a:pt x="2626734" y="3892126"/>
                </a:lnTo>
                <a:lnTo>
                  <a:pt x="2683037" y="3896020"/>
                </a:lnTo>
                <a:lnTo>
                  <a:pt x="2739648" y="3899220"/>
                </a:lnTo>
                <a:lnTo>
                  <a:pt x="2796556" y="3901720"/>
                </a:lnTo>
                <a:lnTo>
                  <a:pt x="2853752" y="3903514"/>
                </a:lnTo>
                <a:lnTo>
                  <a:pt x="2911226" y="3904596"/>
                </a:lnTo>
                <a:lnTo>
                  <a:pt x="2968967" y="3904957"/>
                </a:lnTo>
                <a:close/>
              </a:path>
            </a:pathLst>
          </a:custGeom>
          <a:ln w="12700">
            <a:solidFill>
              <a:srgbClr val="20B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7">
            <a:extLst>
              <a:ext uri="{FF2B5EF4-FFF2-40B4-BE49-F238E27FC236}">
                <a16:creationId xmlns:a16="http://schemas.microsoft.com/office/drawing/2014/main" id="{0110B784-685D-9BFA-4313-1A923B728ABC}"/>
              </a:ext>
            </a:extLst>
          </p:cNvPr>
          <p:cNvSpPr txBox="1"/>
          <p:nvPr/>
        </p:nvSpPr>
        <p:spPr>
          <a:xfrm>
            <a:off x="4203125" y="2902936"/>
            <a:ext cx="74253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de-DE" sz="1000" spc="-15" dirty="0"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48">
            <a:extLst>
              <a:ext uri="{FF2B5EF4-FFF2-40B4-BE49-F238E27FC236}">
                <a16:creationId xmlns:a16="http://schemas.microsoft.com/office/drawing/2014/main" id="{7AD8EA0A-3089-D23E-D87F-FD19A61F66FB}"/>
              </a:ext>
            </a:extLst>
          </p:cNvPr>
          <p:cNvSpPr/>
          <p:nvPr/>
        </p:nvSpPr>
        <p:spPr>
          <a:xfrm flipH="1">
            <a:off x="4524532" y="788988"/>
            <a:ext cx="45719" cy="1655315"/>
          </a:xfrm>
          <a:custGeom>
            <a:avLst/>
            <a:gdLst/>
            <a:ahLst/>
            <a:cxnLst/>
            <a:rect l="l" t="t" r="r" b="b"/>
            <a:pathLst>
              <a:path h="1614170">
                <a:moveTo>
                  <a:pt x="0" y="0"/>
                </a:moveTo>
                <a:lnTo>
                  <a:pt x="0" y="1613547"/>
                </a:lnTo>
              </a:path>
            </a:pathLst>
          </a:custGeom>
          <a:ln w="12700">
            <a:solidFill>
              <a:srgbClr val="20B099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9">
            <a:extLst>
              <a:ext uri="{FF2B5EF4-FFF2-40B4-BE49-F238E27FC236}">
                <a16:creationId xmlns:a16="http://schemas.microsoft.com/office/drawing/2014/main" id="{2CD78D2C-EAB8-8EDE-758F-2EF4B6DD4C3D}"/>
              </a:ext>
            </a:extLst>
          </p:cNvPr>
          <p:cNvSpPr/>
          <p:nvPr/>
        </p:nvSpPr>
        <p:spPr>
          <a:xfrm>
            <a:off x="4562633" y="7921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1">
            <a:extLst>
              <a:ext uri="{FF2B5EF4-FFF2-40B4-BE49-F238E27FC236}">
                <a16:creationId xmlns:a16="http://schemas.microsoft.com/office/drawing/2014/main" id="{4833A9F5-E8BF-3366-BC23-E26C49758AF7}"/>
              </a:ext>
            </a:extLst>
          </p:cNvPr>
          <p:cNvSpPr/>
          <p:nvPr/>
        </p:nvSpPr>
        <p:spPr>
          <a:xfrm>
            <a:off x="2335776" y="2653221"/>
            <a:ext cx="2178050" cy="1308735"/>
          </a:xfrm>
          <a:custGeom>
            <a:avLst/>
            <a:gdLst/>
            <a:ahLst/>
            <a:cxnLst/>
            <a:rect l="l" t="t" r="r" b="b"/>
            <a:pathLst>
              <a:path w="2178050" h="1308735">
                <a:moveTo>
                  <a:pt x="0" y="1308569"/>
                </a:moveTo>
                <a:lnTo>
                  <a:pt x="2177821" y="0"/>
                </a:lnTo>
              </a:path>
            </a:pathLst>
          </a:custGeom>
          <a:ln w="12700">
            <a:solidFill>
              <a:srgbClr val="20B099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2">
            <a:extLst>
              <a:ext uri="{FF2B5EF4-FFF2-40B4-BE49-F238E27FC236}">
                <a16:creationId xmlns:a16="http://schemas.microsoft.com/office/drawing/2014/main" id="{9EDC6AD2-4E37-4FB0-F31A-7CDF248A151F}"/>
              </a:ext>
            </a:extLst>
          </p:cNvPr>
          <p:cNvSpPr/>
          <p:nvPr/>
        </p:nvSpPr>
        <p:spPr>
          <a:xfrm>
            <a:off x="2303020" y="39814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4">
            <a:extLst>
              <a:ext uri="{FF2B5EF4-FFF2-40B4-BE49-F238E27FC236}">
                <a16:creationId xmlns:a16="http://schemas.microsoft.com/office/drawing/2014/main" id="{1F97D638-BAB3-CF6F-9958-1E18ACEEA7FA}"/>
              </a:ext>
            </a:extLst>
          </p:cNvPr>
          <p:cNvSpPr/>
          <p:nvPr/>
        </p:nvSpPr>
        <p:spPr>
          <a:xfrm>
            <a:off x="4611640" y="2653200"/>
            <a:ext cx="2206625" cy="1325880"/>
          </a:xfrm>
          <a:custGeom>
            <a:avLst/>
            <a:gdLst/>
            <a:ahLst/>
            <a:cxnLst/>
            <a:rect l="l" t="t" r="r" b="b"/>
            <a:pathLst>
              <a:path w="2206625" h="1325879">
                <a:moveTo>
                  <a:pt x="2206358" y="1325714"/>
                </a:moveTo>
                <a:lnTo>
                  <a:pt x="0" y="0"/>
                </a:lnTo>
              </a:path>
            </a:pathLst>
          </a:custGeom>
          <a:ln w="12700">
            <a:solidFill>
              <a:srgbClr val="20B099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5">
            <a:extLst>
              <a:ext uri="{FF2B5EF4-FFF2-40B4-BE49-F238E27FC236}">
                <a16:creationId xmlns:a16="http://schemas.microsoft.com/office/drawing/2014/main" id="{A0589CA6-0AD6-6E09-EEEA-6B677FA8F94D}"/>
              </a:ext>
            </a:extLst>
          </p:cNvPr>
          <p:cNvSpPr/>
          <p:nvPr/>
        </p:nvSpPr>
        <p:spPr>
          <a:xfrm>
            <a:off x="6850674" y="39985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8">
            <a:extLst>
              <a:ext uri="{FF2B5EF4-FFF2-40B4-BE49-F238E27FC236}">
                <a16:creationId xmlns:a16="http://schemas.microsoft.com/office/drawing/2014/main" id="{DF0596E1-2D01-A31A-0BC0-6EB4D7D9BF50}"/>
              </a:ext>
            </a:extLst>
          </p:cNvPr>
          <p:cNvSpPr/>
          <p:nvPr/>
        </p:nvSpPr>
        <p:spPr>
          <a:xfrm>
            <a:off x="4417552" y="2395727"/>
            <a:ext cx="306722" cy="353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59">
            <a:extLst>
              <a:ext uri="{FF2B5EF4-FFF2-40B4-BE49-F238E27FC236}">
                <a16:creationId xmlns:a16="http://schemas.microsoft.com/office/drawing/2014/main" id="{C675A682-94DF-A29E-6CD8-93E1E3000319}"/>
              </a:ext>
            </a:extLst>
          </p:cNvPr>
          <p:cNvSpPr/>
          <p:nvPr/>
        </p:nvSpPr>
        <p:spPr>
          <a:xfrm>
            <a:off x="4424852" y="2402572"/>
            <a:ext cx="299085" cy="349250"/>
          </a:xfrm>
          <a:custGeom>
            <a:avLst/>
            <a:gdLst/>
            <a:ahLst/>
            <a:cxnLst/>
            <a:rect l="l" t="t" r="r" b="b"/>
            <a:pathLst>
              <a:path w="299085" h="349250">
                <a:moveTo>
                  <a:pt x="283972" y="158064"/>
                </a:moveTo>
                <a:lnTo>
                  <a:pt x="284035" y="156311"/>
                </a:lnTo>
                <a:lnTo>
                  <a:pt x="284099" y="154559"/>
                </a:lnTo>
                <a:lnTo>
                  <a:pt x="284099" y="152857"/>
                </a:lnTo>
                <a:lnTo>
                  <a:pt x="283697" y="108650"/>
                </a:lnTo>
                <a:lnTo>
                  <a:pt x="278281" y="67202"/>
                </a:lnTo>
                <a:lnTo>
                  <a:pt x="261530" y="32573"/>
                </a:lnTo>
                <a:lnTo>
                  <a:pt x="227124" y="8819"/>
                </a:lnTo>
                <a:lnTo>
                  <a:pt x="168744" y="0"/>
                </a:lnTo>
                <a:lnTo>
                  <a:pt x="114582" y="6203"/>
                </a:lnTo>
                <a:lnTo>
                  <a:pt x="74526" y="23246"/>
                </a:lnTo>
                <a:lnTo>
                  <a:pt x="29138" y="80461"/>
                </a:lnTo>
                <a:lnTo>
                  <a:pt x="17386" y="152857"/>
                </a:lnTo>
                <a:lnTo>
                  <a:pt x="17386" y="154241"/>
                </a:lnTo>
                <a:lnTo>
                  <a:pt x="17449" y="155676"/>
                </a:lnTo>
                <a:lnTo>
                  <a:pt x="17487" y="157099"/>
                </a:lnTo>
                <a:lnTo>
                  <a:pt x="7409" y="162438"/>
                </a:lnTo>
                <a:lnTo>
                  <a:pt x="2214" y="170332"/>
                </a:lnTo>
                <a:lnTo>
                  <a:pt x="283" y="180226"/>
                </a:lnTo>
                <a:lnTo>
                  <a:pt x="0" y="191566"/>
                </a:lnTo>
                <a:lnTo>
                  <a:pt x="2494" y="204862"/>
                </a:lnTo>
                <a:lnTo>
                  <a:pt x="9347" y="215950"/>
                </a:lnTo>
                <a:lnTo>
                  <a:pt x="19609" y="223924"/>
                </a:lnTo>
                <a:lnTo>
                  <a:pt x="32334" y="227876"/>
                </a:lnTo>
                <a:lnTo>
                  <a:pt x="52954" y="272713"/>
                </a:lnTo>
                <a:lnTo>
                  <a:pt x="80540" y="311561"/>
                </a:lnTo>
                <a:lnTo>
                  <a:pt x="113626" y="338909"/>
                </a:lnTo>
                <a:lnTo>
                  <a:pt x="150749" y="349250"/>
                </a:lnTo>
                <a:lnTo>
                  <a:pt x="187923" y="338876"/>
                </a:lnTo>
                <a:lnTo>
                  <a:pt x="221046" y="311448"/>
                </a:lnTo>
                <a:lnTo>
                  <a:pt x="248650" y="272504"/>
                </a:lnTo>
                <a:lnTo>
                  <a:pt x="269265" y="227584"/>
                </a:lnTo>
                <a:lnTo>
                  <a:pt x="280908" y="223008"/>
                </a:lnTo>
                <a:lnTo>
                  <a:pt x="290204" y="214952"/>
                </a:lnTo>
                <a:lnTo>
                  <a:pt x="296361" y="204207"/>
                </a:lnTo>
                <a:lnTo>
                  <a:pt x="298589" y="191566"/>
                </a:lnTo>
                <a:lnTo>
                  <a:pt x="298354" y="180847"/>
                </a:lnTo>
                <a:lnTo>
                  <a:pt x="296743" y="171381"/>
                </a:lnTo>
                <a:lnTo>
                  <a:pt x="292401" y="163632"/>
                </a:lnTo>
                <a:lnTo>
                  <a:pt x="283972" y="15806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1">
            <a:extLst>
              <a:ext uri="{FF2B5EF4-FFF2-40B4-BE49-F238E27FC236}">
                <a16:creationId xmlns:a16="http://schemas.microsoft.com/office/drawing/2014/main" id="{CC2203F2-5F77-1074-3BC0-CE841964C2F3}"/>
              </a:ext>
            </a:extLst>
          </p:cNvPr>
          <p:cNvSpPr/>
          <p:nvPr/>
        </p:nvSpPr>
        <p:spPr>
          <a:xfrm>
            <a:off x="6832734" y="9250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3">
            <a:extLst>
              <a:ext uri="{FF2B5EF4-FFF2-40B4-BE49-F238E27FC236}">
                <a16:creationId xmlns:a16="http://schemas.microsoft.com/office/drawing/2014/main" id="{CA98F25E-D7AB-5263-DA1A-3DDF67DD9455}"/>
              </a:ext>
            </a:extLst>
          </p:cNvPr>
          <p:cNvSpPr/>
          <p:nvPr/>
        </p:nvSpPr>
        <p:spPr>
          <a:xfrm>
            <a:off x="1729073" y="1419226"/>
            <a:ext cx="353571" cy="268322"/>
          </a:xfrm>
          <a:custGeom>
            <a:avLst/>
            <a:gdLst/>
            <a:ahLst/>
            <a:cxnLst/>
            <a:rect l="l" t="t" r="r" b="b"/>
            <a:pathLst>
              <a:path w="361950" h="252094">
                <a:moveTo>
                  <a:pt x="0" y="0"/>
                </a:moveTo>
                <a:lnTo>
                  <a:pt x="79318" y="7571"/>
                </a:lnTo>
                <a:lnTo>
                  <a:pt x="146136" y="22053"/>
                </a:lnTo>
                <a:lnTo>
                  <a:pt x="201523" y="42166"/>
                </a:lnTo>
                <a:lnTo>
                  <a:pt x="246549" y="66628"/>
                </a:lnTo>
                <a:lnTo>
                  <a:pt x="282282" y="94160"/>
                </a:lnTo>
                <a:lnTo>
                  <a:pt x="309793" y="123480"/>
                </a:lnTo>
                <a:lnTo>
                  <a:pt x="344428" y="182362"/>
                </a:lnTo>
                <a:lnTo>
                  <a:pt x="359009" y="233030"/>
                </a:lnTo>
                <a:lnTo>
                  <a:pt x="361454" y="252082"/>
                </a:lnTo>
              </a:path>
            </a:pathLst>
          </a:custGeom>
          <a:ln w="12700">
            <a:solidFill>
              <a:srgbClr val="20B09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4">
            <a:extLst>
              <a:ext uri="{FF2B5EF4-FFF2-40B4-BE49-F238E27FC236}">
                <a16:creationId xmlns:a16="http://schemas.microsoft.com/office/drawing/2014/main" id="{D05FCB29-F4C5-FD1E-9D8D-A6DCB4D8E6F3}"/>
              </a:ext>
            </a:extLst>
          </p:cNvPr>
          <p:cNvSpPr/>
          <p:nvPr/>
        </p:nvSpPr>
        <p:spPr>
          <a:xfrm>
            <a:off x="2310639" y="9520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6">
            <a:extLst>
              <a:ext uri="{FF2B5EF4-FFF2-40B4-BE49-F238E27FC236}">
                <a16:creationId xmlns:a16="http://schemas.microsoft.com/office/drawing/2014/main" id="{A7329B1D-9C41-A9A3-D332-076CA3584AD2}"/>
              </a:ext>
            </a:extLst>
          </p:cNvPr>
          <p:cNvSpPr/>
          <p:nvPr/>
        </p:nvSpPr>
        <p:spPr>
          <a:xfrm rot="17582773">
            <a:off x="6325591" y="4266510"/>
            <a:ext cx="205618" cy="346714"/>
          </a:xfrm>
          <a:custGeom>
            <a:avLst/>
            <a:gdLst/>
            <a:ahLst/>
            <a:cxnLst/>
            <a:rect l="l" t="t" r="r" b="b"/>
            <a:pathLst>
              <a:path w="361950" h="252095">
                <a:moveTo>
                  <a:pt x="0" y="252082"/>
                </a:moveTo>
                <a:lnTo>
                  <a:pt x="79318" y="244511"/>
                </a:lnTo>
                <a:lnTo>
                  <a:pt x="146136" y="230028"/>
                </a:lnTo>
                <a:lnTo>
                  <a:pt x="201523" y="209915"/>
                </a:lnTo>
                <a:lnTo>
                  <a:pt x="246549" y="185453"/>
                </a:lnTo>
                <a:lnTo>
                  <a:pt x="282282" y="157921"/>
                </a:lnTo>
                <a:lnTo>
                  <a:pt x="309793" y="128601"/>
                </a:lnTo>
                <a:lnTo>
                  <a:pt x="344428" y="69719"/>
                </a:lnTo>
                <a:lnTo>
                  <a:pt x="359009" y="19051"/>
                </a:lnTo>
                <a:lnTo>
                  <a:pt x="361454" y="0"/>
                </a:lnTo>
              </a:path>
            </a:pathLst>
          </a:custGeom>
          <a:ln w="12700">
            <a:solidFill>
              <a:srgbClr val="20B09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67">
            <a:extLst>
              <a:ext uri="{FF2B5EF4-FFF2-40B4-BE49-F238E27FC236}">
                <a16:creationId xmlns:a16="http://schemas.microsoft.com/office/drawing/2014/main" id="{FE8B633D-5604-D190-2806-6CC96BB6D962}"/>
              </a:ext>
            </a:extLst>
          </p:cNvPr>
          <p:cNvSpPr/>
          <p:nvPr/>
        </p:nvSpPr>
        <p:spPr>
          <a:xfrm>
            <a:off x="4293875" y="49819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79">
            <a:extLst>
              <a:ext uri="{FF2B5EF4-FFF2-40B4-BE49-F238E27FC236}">
                <a16:creationId xmlns:a16="http://schemas.microsoft.com/office/drawing/2014/main" id="{A5669512-A5B8-BB6C-EB71-94A73FF00F2B}"/>
              </a:ext>
            </a:extLst>
          </p:cNvPr>
          <p:cNvSpPr txBox="1"/>
          <p:nvPr/>
        </p:nvSpPr>
        <p:spPr>
          <a:xfrm>
            <a:off x="3207927" y="1184298"/>
            <a:ext cx="30033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80">
            <a:extLst>
              <a:ext uri="{FF2B5EF4-FFF2-40B4-BE49-F238E27FC236}">
                <a16:creationId xmlns:a16="http://schemas.microsoft.com/office/drawing/2014/main" id="{51B62E89-28C4-020C-03A4-7753E3255101}"/>
              </a:ext>
            </a:extLst>
          </p:cNvPr>
          <p:cNvSpPr txBox="1"/>
          <p:nvPr/>
        </p:nvSpPr>
        <p:spPr>
          <a:xfrm>
            <a:off x="3716075" y="1015625"/>
            <a:ext cx="716280" cy="119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7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Annual Report</a:t>
            </a:r>
            <a:endParaRPr lang="de-DE" sz="7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object 81">
            <a:extLst>
              <a:ext uri="{FF2B5EF4-FFF2-40B4-BE49-F238E27FC236}">
                <a16:creationId xmlns:a16="http://schemas.microsoft.com/office/drawing/2014/main" id="{EC4F320B-22BF-79F2-D08E-CB20876551DE}"/>
              </a:ext>
            </a:extLst>
          </p:cNvPr>
          <p:cNvSpPr txBox="1"/>
          <p:nvPr/>
        </p:nvSpPr>
        <p:spPr>
          <a:xfrm>
            <a:off x="5467119" y="1069088"/>
            <a:ext cx="39941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de-DE" sz="700" i="1" spc="-10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82">
            <a:extLst>
              <a:ext uri="{FF2B5EF4-FFF2-40B4-BE49-F238E27FC236}">
                <a16:creationId xmlns:a16="http://schemas.microsoft.com/office/drawing/2014/main" id="{72A1DDF3-4E02-2A24-1BDD-7AB139876F51}"/>
              </a:ext>
            </a:extLst>
          </p:cNvPr>
          <p:cNvSpPr txBox="1"/>
          <p:nvPr/>
        </p:nvSpPr>
        <p:spPr>
          <a:xfrm>
            <a:off x="5970673" y="1308326"/>
            <a:ext cx="426084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spc="-10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83">
            <a:extLst>
              <a:ext uri="{FF2B5EF4-FFF2-40B4-BE49-F238E27FC236}">
                <a16:creationId xmlns:a16="http://schemas.microsoft.com/office/drawing/2014/main" id="{D1566330-D6C8-C68E-6D1D-F82C8EBA8941}"/>
              </a:ext>
            </a:extLst>
          </p:cNvPr>
          <p:cNvSpPr txBox="1"/>
          <p:nvPr/>
        </p:nvSpPr>
        <p:spPr>
          <a:xfrm>
            <a:off x="2460986" y="1458725"/>
            <a:ext cx="60046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84">
            <a:extLst>
              <a:ext uri="{FF2B5EF4-FFF2-40B4-BE49-F238E27FC236}">
                <a16:creationId xmlns:a16="http://schemas.microsoft.com/office/drawing/2014/main" id="{7A2743B8-E5CA-E6E5-E6B3-B9D1A52846DB}"/>
              </a:ext>
            </a:extLst>
          </p:cNvPr>
          <p:cNvSpPr txBox="1"/>
          <p:nvPr/>
        </p:nvSpPr>
        <p:spPr>
          <a:xfrm>
            <a:off x="2082644" y="1839288"/>
            <a:ext cx="40005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85">
            <a:extLst>
              <a:ext uri="{FF2B5EF4-FFF2-40B4-BE49-F238E27FC236}">
                <a16:creationId xmlns:a16="http://schemas.microsoft.com/office/drawing/2014/main" id="{EEF6DDD0-1909-6A82-A539-9EE1B7C64EC0}"/>
              </a:ext>
            </a:extLst>
          </p:cNvPr>
          <p:cNvSpPr txBox="1"/>
          <p:nvPr/>
        </p:nvSpPr>
        <p:spPr>
          <a:xfrm>
            <a:off x="1796237" y="2280533"/>
            <a:ext cx="440055" cy="250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59051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de-DE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brochure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86">
            <a:extLst>
              <a:ext uri="{FF2B5EF4-FFF2-40B4-BE49-F238E27FC236}">
                <a16:creationId xmlns:a16="http://schemas.microsoft.com/office/drawing/2014/main" id="{A5A45A9A-8474-5E1A-ED53-C1179D8299EF}"/>
              </a:ext>
            </a:extLst>
          </p:cNvPr>
          <p:cNvSpPr txBox="1"/>
          <p:nvPr/>
        </p:nvSpPr>
        <p:spPr>
          <a:xfrm>
            <a:off x="3779293" y="3206596"/>
            <a:ext cx="74253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87">
            <a:extLst>
              <a:ext uri="{FF2B5EF4-FFF2-40B4-BE49-F238E27FC236}">
                <a16:creationId xmlns:a16="http://schemas.microsoft.com/office/drawing/2014/main" id="{EE96F5A2-58B4-98CE-7D56-31D49A723746}"/>
              </a:ext>
            </a:extLst>
          </p:cNvPr>
          <p:cNvSpPr txBox="1"/>
          <p:nvPr/>
        </p:nvSpPr>
        <p:spPr>
          <a:xfrm>
            <a:off x="3364712" y="2707408"/>
            <a:ext cx="62801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clipping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88">
            <a:extLst>
              <a:ext uri="{FF2B5EF4-FFF2-40B4-BE49-F238E27FC236}">
                <a16:creationId xmlns:a16="http://schemas.microsoft.com/office/drawing/2014/main" id="{CE93FAD3-BE8A-6D72-4020-A6B256D25E09}"/>
              </a:ext>
            </a:extLst>
          </p:cNvPr>
          <p:cNvSpPr txBox="1"/>
          <p:nvPr/>
        </p:nvSpPr>
        <p:spPr>
          <a:xfrm>
            <a:off x="5090715" y="2538215"/>
            <a:ext cx="54991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Likes/Shares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89">
            <a:extLst>
              <a:ext uri="{FF2B5EF4-FFF2-40B4-BE49-F238E27FC236}">
                <a16:creationId xmlns:a16="http://schemas.microsoft.com/office/drawing/2014/main" id="{1D422544-265A-4670-4873-95034698F419}"/>
              </a:ext>
            </a:extLst>
          </p:cNvPr>
          <p:cNvSpPr txBox="1"/>
          <p:nvPr/>
        </p:nvSpPr>
        <p:spPr>
          <a:xfrm>
            <a:off x="1780572" y="2853268"/>
            <a:ext cx="453067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27938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10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90">
            <a:extLst>
              <a:ext uri="{FF2B5EF4-FFF2-40B4-BE49-F238E27FC236}">
                <a16:creationId xmlns:a16="http://schemas.microsoft.com/office/drawing/2014/main" id="{18CE139E-AB74-FA19-3D40-1BCB769435B3}"/>
              </a:ext>
            </a:extLst>
          </p:cNvPr>
          <p:cNvSpPr txBox="1"/>
          <p:nvPr/>
        </p:nvSpPr>
        <p:spPr>
          <a:xfrm>
            <a:off x="2588079" y="2861258"/>
            <a:ext cx="509905" cy="250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114927">
              <a:lnSpc>
                <a:spcPct val="114599"/>
              </a:lnSpc>
              <a:spcBef>
                <a:spcPts val="100"/>
              </a:spcBef>
            </a:pPr>
            <a:r>
              <a:rPr sz="700" i="1" dirty="0">
                <a:latin typeface="Arial" panose="020B0604020202020204" pitchFamily="34" charset="0"/>
                <a:cs typeface="Arial" panose="020B0604020202020204" pitchFamily="34" charset="0"/>
              </a:rPr>
              <a:t>Media  </a:t>
            </a:r>
            <a:r>
              <a:rPr lang="de-DE" sz="700" i="1" spc="-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ound</a:t>
            </a:r>
            <a:r>
              <a:rPr sz="7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91">
            <a:extLst>
              <a:ext uri="{FF2B5EF4-FFF2-40B4-BE49-F238E27FC236}">
                <a16:creationId xmlns:a16="http://schemas.microsoft.com/office/drawing/2014/main" id="{923172F6-F9DC-68F7-BB63-25542226D94E}"/>
              </a:ext>
            </a:extLst>
          </p:cNvPr>
          <p:cNvSpPr txBox="1"/>
          <p:nvPr/>
        </p:nvSpPr>
        <p:spPr>
          <a:xfrm>
            <a:off x="2624769" y="2037206"/>
            <a:ext cx="615182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86" marR="5080" indent="-34922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20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92">
            <a:extLst>
              <a:ext uri="{FF2B5EF4-FFF2-40B4-BE49-F238E27FC236}">
                <a16:creationId xmlns:a16="http://schemas.microsoft.com/office/drawing/2014/main" id="{02080E91-A0AF-12FD-E27F-BD1B7FC90CE3}"/>
              </a:ext>
            </a:extLst>
          </p:cNvPr>
          <p:cNvSpPr txBox="1"/>
          <p:nvPr/>
        </p:nvSpPr>
        <p:spPr>
          <a:xfrm>
            <a:off x="3605336" y="2099806"/>
            <a:ext cx="837094" cy="2628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17" marR="5080" indent="-86354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de-DE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17" marR="5080" indent="-86354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bject 93">
            <a:extLst>
              <a:ext uri="{FF2B5EF4-FFF2-40B4-BE49-F238E27FC236}">
                <a16:creationId xmlns:a16="http://schemas.microsoft.com/office/drawing/2014/main" id="{76058A13-682F-6C46-2EE5-78C013CBD8A5}"/>
              </a:ext>
            </a:extLst>
          </p:cNvPr>
          <p:cNvSpPr txBox="1"/>
          <p:nvPr/>
        </p:nvSpPr>
        <p:spPr>
          <a:xfrm>
            <a:off x="2083305" y="3400912"/>
            <a:ext cx="440055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6985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1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bject 94">
            <a:extLst>
              <a:ext uri="{FF2B5EF4-FFF2-40B4-BE49-F238E27FC236}">
                <a16:creationId xmlns:a16="http://schemas.microsoft.com/office/drawing/2014/main" id="{95134821-1B3C-86CF-7767-4607688F37CF}"/>
              </a:ext>
            </a:extLst>
          </p:cNvPr>
          <p:cNvSpPr txBox="1"/>
          <p:nvPr/>
        </p:nvSpPr>
        <p:spPr>
          <a:xfrm>
            <a:off x="3421737" y="1524624"/>
            <a:ext cx="923711" cy="2628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93339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Advertisement</a:t>
            </a:r>
            <a:endParaRPr lang="de-DE" sz="700" i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99" marR="5080" indent="93339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Trade </a:t>
            </a: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bject 96">
            <a:extLst>
              <a:ext uri="{FF2B5EF4-FFF2-40B4-BE49-F238E27FC236}">
                <a16:creationId xmlns:a16="http://schemas.microsoft.com/office/drawing/2014/main" id="{86D74C49-7451-902A-FC17-2597F8441DFA}"/>
              </a:ext>
            </a:extLst>
          </p:cNvPr>
          <p:cNvSpPr txBox="1"/>
          <p:nvPr/>
        </p:nvSpPr>
        <p:spPr>
          <a:xfrm>
            <a:off x="3377517" y="3639208"/>
            <a:ext cx="654050" cy="250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128261">
              <a:lnSpc>
                <a:spcPct val="114599"/>
              </a:lnSpc>
              <a:spcBef>
                <a:spcPts val="100"/>
              </a:spcBef>
            </a:pP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Exter</a:t>
            </a: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nal</a:t>
            </a: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ervi</a:t>
            </a:r>
            <a:r>
              <a:rPr sz="700" i="1" spc="-15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700" i="1" spc="1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700" i="1" spc="1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otline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bject 97">
            <a:extLst>
              <a:ext uri="{FF2B5EF4-FFF2-40B4-BE49-F238E27FC236}">
                <a16:creationId xmlns:a16="http://schemas.microsoft.com/office/drawing/2014/main" id="{EFD42BE3-58B3-6D04-F1DD-5056B8929BD3}"/>
              </a:ext>
            </a:extLst>
          </p:cNvPr>
          <p:cNvSpPr txBox="1"/>
          <p:nvPr/>
        </p:nvSpPr>
        <p:spPr>
          <a:xfrm>
            <a:off x="4760114" y="3202087"/>
            <a:ext cx="541655" cy="250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95243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Request</a:t>
            </a:r>
            <a:r>
              <a:rPr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oope</a:t>
            </a:r>
            <a:r>
              <a:rPr sz="7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bject 98">
            <a:extLst>
              <a:ext uri="{FF2B5EF4-FFF2-40B4-BE49-F238E27FC236}">
                <a16:creationId xmlns:a16="http://schemas.microsoft.com/office/drawing/2014/main" id="{A220087B-9A33-1F85-2E23-11D329A9B543}"/>
              </a:ext>
            </a:extLst>
          </p:cNvPr>
          <p:cNvSpPr txBox="1"/>
          <p:nvPr/>
        </p:nvSpPr>
        <p:spPr>
          <a:xfrm>
            <a:off x="4506687" y="3798650"/>
            <a:ext cx="422909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48" marR="5080" indent="-19684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bject 100">
            <a:extLst>
              <a:ext uri="{FF2B5EF4-FFF2-40B4-BE49-F238E27FC236}">
                <a16:creationId xmlns:a16="http://schemas.microsoft.com/office/drawing/2014/main" id="{2EC9CDBE-6494-64FE-C80F-53756FDE78AB}"/>
              </a:ext>
            </a:extLst>
          </p:cNvPr>
          <p:cNvSpPr txBox="1"/>
          <p:nvPr/>
        </p:nvSpPr>
        <p:spPr>
          <a:xfrm>
            <a:off x="3173452" y="4151439"/>
            <a:ext cx="3575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700" i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sz="700" i="1" spc="-1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700" i="1" dirty="0">
                <a:latin typeface="Arial" panose="020B0604020202020204" pitchFamily="34" charset="0"/>
                <a:cs typeface="Arial" panose="020B0604020202020204" pitchFamily="34" charset="0"/>
              </a:rPr>
              <a:t>ting</a:t>
            </a:r>
          </a:p>
        </p:txBody>
      </p:sp>
      <p:sp>
        <p:nvSpPr>
          <p:cNvPr id="77" name="object 101">
            <a:extLst>
              <a:ext uri="{FF2B5EF4-FFF2-40B4-BE49-F238E27FC236}">
                <a16:creationId xmlns:a16="http://schemas.microsoft.com/office/drawing/2014/main" id="{925E9C56-17D8-BB89-7632-51F41AEAF5A2}"/>
              </a:ext>
            </a:extLst>
          </p:cNvPr>
          <p:cNvSpPr txBox="1"/>
          <p:nvPr/>
        </p:nvSpPr>
        <p:spPr>
          <a:xfrm>
            <a:off x="6013314" y="2850783"/>
            <a:ext cx="601508" cy="497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Explanatory</a:t>
            </a: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 on external </a:t>
            </a:r>
            <a:r>
              <a:rPr lang="de-DE" sz="700" i="1" spc="-5" dirty="0" err="1">
                <a:latin typeface="Arial" panose="020B0604020202020204" pitchFamily="34" charset="0"/>
                <a:cs typeface="Arial" panose="020B0604020202020204" pitchFamily="34" charset="0"/>
              </a:rPr>
              <a:t>portals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103">
            <a:extLst>
              <a:ext uri="{FF2B5EF4-FFF2-40B4-BE49-F238E27FC236}">
                <a16:creationId xmlns:a16="http://schemas.microsoft.com/office/drawing/2014/main" id="{C0F40175-ACBC-B0D8-AD09-13131C47D823}"/>
              </a:ext>
            </a:extLst>
          </p:cNvPr>
          <p:cNvSpPr txBox="1"/>
          <p:nvPr/>
        </p:nvSpPr>
        <p:spPr>
          <a:xfrm>
            <a:off x="5469973" y="4152330"/>
            <a:ext cx="77555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de-DE" sz="700" i="1" spc="-15" dirty="0">
                <a:latin typeface="Arial" panose="020B0604020202020204" pitchFamily="34" charset="0"/>
                <a:cs typeface="Arial" panose="020B0604020202020204" pitchFamily="34" charset="0"/>
              </a:rPr>
              <a:t>Customer </a:t>
            </a:r>
            <a:r>
              <a:rPr lang="de-DE" sz="700" i="1" spc="-15" dirty="0" err="1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bject 104">
            <a:extLst>
              <a:ext uri="{FF2B5EF4-FFF2-40B4-BE49-F238E27FC236}">
                <a16:creationId xmlns:a16="http://schemas.microsoft.com/office/drawing/2014/main" id="{FB170F5E-88CC-D24F-88E9-0F8C953F659D}"/>
              </a:ext>
            </a:extLst>
          </p:cNvPr>
          <p:cNvSpPr txBox="1"/>
          <p:nvPr/>
        </p:nvSpPr>
        <p:spPr>
          <a:xfrm>
            <a:off x="5199581" y="3681642"/>
            <a:ext cx="6939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Trade fair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105">
            <a:extLst>
              <a:ext uri="{FF2B5EF4-FFF2-40B4-BE49-F238E27FC236}">
                <a16:creationId xmlns:a16="http://schemas.microsoft.com/office/drawing/2014/main" id="{3B081D75-5CCF-52AD-5C6A-FB15CB9C3D8B}"/>
              </a:ext>
            </a:extLst>
          </p:cNvPr>
          <p:cNvSpPr txBox="1"/>
          <p:nvPr/>
        </p:nvSpPr>
        <p:spPr>
          <a:xfrm>
            <a:off x="6635582" y="3576604"/>
            <a:ext cx="28257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bject 106">
            <a:extLst>
              <a:ext uri="{FF2B5EF4-FFF2-40B4-BE49-F238E27FC236}">
                <a16:creationId xmlns:a16="http://schemas.microsoft.com/office/drawing/2014/main" id="{531F0C40-4E2F-E26E-8683-D636F8352B8D}"/>
              </a:ext>
            </a:extLst>
          </p:cNvPr>
          <p:cNvSpPr txBox="1"/>
          <p:nvPr/>
        </p:nvSpPr>
        <p:spPr>
          <a:xfrm>
            <a:off x="6877619" y="2214763"/>
            <a:ext cx="46037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bject 107">
            <a:extLst>
              <a:ext uri="{FF2B5EF4-FFF2-40B4-BE49-F238E27FC236}">
                <a16:creationId xmlns:a16="http://schemas.microsoft.com/office/drawing/2014/main" id="{82265E3C-5CCB-6B53-37BA-19AA2DE56AA1}"/>
              </a:ext>
            </a:extLst>
          </p:cNvPr>
          <p:cNvSpPr txBox="1"/>
          <p:nvPr/>
        </p:nvSpPr>
        <p:spPr>
          <a:xfrm>
            <a:off x="6550589" y="1632500"/>
            <a:ext cx="369570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3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bject 108">
            <a:extLst>
              <a:ext uri="{FF2B5EF4-FFF2-40B4-BE49-F238E27FC236}">
                <a16:creationId xmlns:a16="http://schemas.microsoft.com/office/drawing/2014/main" id="{AFC8FE11-6FAA-FD91-F72D-3E58293B2C76}"/>
              </a:ext>
            </a:extLst>
          </p:cNvPr>
          <p:cNvSpPr txBox="1"/>
          <p:nvPr/>
        </p:nvSpPr>
        <p:spPr>
          <a:xfrm>
            <a:off x="6070655" y="2244740"/>
            <a:ext cx="541655" cy="250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107306">
              <a:lnSpc>
                <a:spcPct val="114599"/>
              </a:lnSpc>
              <a:spcBef>
                <a:spcPts val="100"/>
              </a:spcBef>
            </a:pPr>
            <a:r>
              <a:rPr sz="700" i="1" dirty="0">
                <a:latin typeface="Arial" panose="020B0604020202020204" pitchFamily="34" charset="0"/>
                <a:cs typeface="Arial" panose="020B0604020202020204" pitchFamily="34" charset="0"/>
              </a:rPr>
              <a:t>Online  </a:t>
            </a: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oope</a:t>
            </a:r>
            <a:r>
              <a:rPr sz="7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object 110">
            <a:extLst>
              <a:ext uri="{FF2B5EF4-FFF2-40B4-BE49-F238E27FC236}">
                <a16:creationId xmlns:a16="http://schemas.microsoft.com/office/drawing/2014/main" id="{52FF779A-91C4-922C-096C-847544420AFD}"/>
              </a:ext>
            </a:extLst>
          </p:cNvPr>
          <p:cNvSpPr txBox="1"/>
          <p:nvPr/>
        </p:nvSpPr>
        <p:spPr>
          <a:xfrm>
            <a:off x="6857069" y="3018718"/>
            <a:ext cx="421640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4" marR="5080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object 111">
            <a:extLst>
              <a:ext uri="{FF2B5EF4-FFF2-40B4-BE49-F238E27FC236}">
                <a16:creationId xmlns:a16="http://schemas.microsoft.com/office/drawing/2014/main" id="{C8776385-1BB4-A074-A0E0-8DF9DAAB908E}"/>
              </a:ext>
            </a:extLst>
          </p:cNvPr>
          <p:cNvSpPr txBox="1"/>
          <p:nvPr/>
        </p:nvSpPr>
        <p:spPr>
          <a:xfrm>
            <a:off x="7039728" y="2653200"/>
            <a:ext cx="22732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700" i="1" dirty="0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89" name="Abgerundetes Rechteck 88">
            <a:extLst>
              <a:ext uri="{FF2B5EF4-FFF2-40B4-BE49-F238E27FC236}">
                <a16:creationId xmlns:a16="http://schemas.microsoft.com/office/drawing/2014/main" id="{141BD925-59F9-6237-D57C-F9C178ED0F1A}"/>
              </a:ext>
            </a:extLst>
          </p:cNvPr>
          <p:cNvSpPr/>
          <p:nvPr/>
        </p:nvSpPr>
        <p:spPr>
          <a:xfrm>
            <a:off x="5831334" y="4602335"/>
            <a:ext cx="1478248" cy="2745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FACE TO FACE</a:t>
            </a:r>
          </a:p>
        </p:txBody>
      </p:sp>
      <p:sp>
        <p:nvSpPr>
          <p:cNvPr id="90" name="Abgerundetes Rechteck 89">
            <a:extLst>
              <a:ext uri="{FF2B5EF4-FFF2-40B4-BE49-F238E27FC236}">
                <a16:creationId xmlns:a16="http://schemas.microsoft.com/office/drawing/2014/main" id="{B21909F7-2188-E774-6870-318E0544FF5E}"/>
              </a:ext>
            </a:extLst>
          </p:cNvPr>
          <p:cNvSpPr/>
          <p:nvPr/>
        </p:nvSpPr>
        <p:spPr>
          <a:xfrm>
            <a:off x="7414927" y="1283017"/>
            <a:ext cx="1478248" cy="274500"/>
          </a:xfrm>
          <a:prstGeom prst="roundRect">
            <a:avLst>
              <a:gd name="adj" fmla="val 50000"/>
            </a:avLst>
          </a:prstGeom>
          <a:solidFill>
            <a:srgbClr val="CCD4DD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DIGITAL</a:t>
            </a:r>
          </a:p>
        </p:txBody>
      </p:sp>
      <p:sp>
        <p:nvSpPr>
          <p:cNvPr id="95" name="object 63">
            <a:extLst>
              <a:ext uri="{FF2B5EF4-FFF2-40B4-BE49-F238E27FC236}">
                <a16:creationId xmlns:a16="http://schemas.microsoft.com/office/drawing/2014/main" id="{34078F63-17AD-9B80-C0BA-71DED9EB1EE0}"/>
              </a:ext>
            </a:extLst>
          </p:cNvPr>
          <p:cNvSpPr/>
          <p:nvPr/>
        </p:nvSpPr>
        <p:spPr>
          <a:xfrm flipH="1">
            <a:off x="7086441" y="1419227"/>
            <a:ext cx="328483" cy="268321"/>
          </a:xfrm>
          <a:custGeom>
            <a:avLst/>
            <a:gdLst/>
            <a:ahLst/>
            <a:cxnLst/>
            <a:rect l="l" t="t" r="r" b="b"/>
            <a:pathLst>
              <a:path w="361950" h="252094">
                <a:moveTo>
                  <a:pt x="0" y="0"/>
                </a:moveTo>
                <a:lnTo>
                  <a:pt x="79318" y="7571"/>
                </a:lnTo>
                <a:lnTo>
                  <a:pt x="146136" y="22053"/>
                </a:lnTo>
                <a:lnTo>
                  <a:pt x="201523" y="42166"/>
                </a:lnTo>
                <a:lnTo>
                  <a:pt x="246549" y="66628"/>
                </a:lnTo>
                <a:lnTo>
                  <a:pt x="282282" y="94160"/>
                </a:lnTo>
                <a:lnTo>
                  <a:pt x="309793" y="123480"/>
                </a:lnTo>
                <a:lnTo>
                  <a:pt x="344428" y="182362"/>
                </a:lnTo>
                <a:lnTo>
                  <a:pt x="359009" y="233030"/>
                </a:lnTo>
                <a:lnTo>
                  <a:pt x="361454" y="252082"/>
                </a:lnTo>
              </a:path>
            </a:pathLst>
          </a:custGeom>
          <a:ln w="12700">
            <a:solidFill>
              <a:srgbClr val="20B09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Abgerundetes Rechteck 95">
            <a:extLst>
              <a:ext uri="{FF2B5EF4-FFF2-40B4-BE49-F238E27FC236}">
                <a16:creationId xmlns:a16="http://schemas.microsoft.com/office/drawing/2014/main" id="{4265EFF6-0949-59EA-2509-E204B1A2C842}"/>
              </a:ext>
            </a:extLst>
          </p:cNvPr>
          <p:cNvSpPr/>
          <p:nvPr/>
        </p:nvSpPr>
        <p:spPr>
          <a:xfrm>
            <a:off x="4628934" y="919337"/>
            <a:ext cx="653693" cy="2745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OWNED MEDIA</a:t>
            </a:r>
          </a:p>
        </p:txBody>
      </p:sp>
      <p:sp>
        <p:nvSpPr>
          <p:cNvPr id="97" name="Abgerundetes Rechteck 96">
            <a:extLst>
              <a:ext uri="{FF2B5EF4-FFF2-40B4-BE49-F238E27FC236}">
                <a16:creationId xmlns:a16="http://schemas.microsoft.com/office/drawing/2014/main" id="{BCB0737A-E916-2659-1D59-39C436E94FEC}"/>
              </a:ext>
            </a:extLst>
          </p:cNvPr>
          <p:cNvSpPr/>
          <p:nvPr/>
        </p:nvSpPr>
        <p:spPr>
          <a:xfrm>
            <a:off x="4628934" y="1433687"/>
            <a:ext cx="653693" cy="2745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PAID MEDIA</a:t>
            </a:r>
          </a:p>
        </p:txBody>
      </p:sp>
      <p:sp>
        <p:nvSpPr>
          <p:cNvPr id="98" name="Abgerundetes Rechteck 97">
            <a:extLst>
              <a:ext uri="{FF2B5EF4-FFF2-40B4-BE49-F238E27FC236}">
                <a16:creationId xmlns:a16="http://schemas.microsoft.com/office/drawing/2014/main" id="{275DB644-DEED-075E-77EA-9D40932DA929}"/>
              </a:ext>
            </a:extLst>
          </p:cNvPr>
          <p:cNvSpPr/>
          <p:nvPr/>
        </p:nvSpPr>
        <p:spPr>
          <a:xfrm>
            <a:off x="4628934" y="1974345"/>
            <a:ext cx="653693" cy="274500"/>
          </a:xfrm>
          <a:prstGeom prst="roundRect">
            <a:avLst>
              <a:gd name="adj" fmla="val 50000"/>
            </a:avLst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>
                <a:solidFill>
                  <a:schemeClr val="tx1"/>
                </a:solidFill>
              </a:rPr>
              <a:t>EARNED MEDIA</a:t>
            </a:r>
          </a:p>
        </p:txBody>
      </p:sp>
      <p:sp>
        <p:nvSpPr>
          <p:cNvPr id="100" name="object 100">
            <a:extLst>
              <a:ext uri="{FF2B5EF4-FFF2-40B4-BE49-F238E27FC236}">
                <a16:creationId xmlns:a16="http://schemas.microsoft.com/office/drawing/2014/main" id="{1444FBB7-F7DB-740D-5B73-F70396B83C53}"/>
              </a:ext>
            </a:extLst>
          </p:cNvPr>
          <p:cNvSpPr txBox="1"/>
          <p:nvPr/>
        </p:nvSpPr>
        <p:spPr>
          <a:xfrm>
            <a:off x="4361239" y="4339894"/>
            <a:ext cx="513008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algn="ctr">
              <a:spcBef>
                <a:spcPts val="100"/>
              </a:spcBef>
            </a:pPr>
            <a:r>
              <a:rPr lang="de-DE" sz="700" i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AC81E85-747B-4C9E-72FD-33ED83A02650}"/>
              </a:ext>
            </a:extLst>
          </p:cNvPr>
          <p:cNvSpPr/>
          <p:nvPr/>
        </p:nvSpPr>
        <p:spPr>
          <a:xfrm>
            <a:off x="7041438" y="1627171"/>
            <a:ext cx="90000" cy="90000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54E1AE1-6795-6767-8C1E-06A71F777ABE}"/>
              </a:ext>
            </a:extLst>
          </p:cNvPr>
          <p:cNvSpPr/>
          <p:nvPr/>
        </p:nvSpPr>
        <p:spPr>
          <a:xfrm>
            <a:off x="2037646" y="1627171"/>
            <a:ext cx="90000" cy="90000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94C98A6-47B5-2FBB-30B6-FBC6A62D58EC}"/>
              </a:ext>
            </a:extLst>
          </p:cNvPr>
          <p:cNvSpPr/>
          <p:nvPr/>
        </p:nvSpPr>
        <p:spPr>
          <a:xfrm>
            <a:off x="6258301" y="4226229"/>
            <a:ext cx="90000" cy="90000"/>
          </a:xfrm>
          <a:prstGeom prst="ellipse">
            <a:avLst/>
          </a:prstGeom>
          <a:solidFill>
            <a:srgbClr val="20B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object 108">
            <a:extLst>
              <a:ext uri="{FF2B5EF4-FFF2-40B4-BE49-F238E27FC236}">
                <a16:creationId xmlns:a16="http://schemas.microsoft.com/office/drawing/2014/main" id="{D3B0BEFF-CF7F-16D9-F0D8-333486718B86}"/>
              </a:ext>
            </a:extLst>
          </p:cNvPr>
          <p:cNvSpPr txBox="1"/>
          <p:nvPr/>
        </p:nvSpPr>
        <p:spPr>
          <a:xfrm>
            <a:off x="5176240" y="1734780"/>
            <a:ext cx="1138028" cy="126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80" indent="139055" algn="ctr">
              <a:lnSpc>
                <a:spcPct val="114599"/>
              </a:lnSpc>
              <a:spcBef>
                <a:spcPts val="100"/>
              </a:spcBef>
            </a:pPr>
            <a:r>
              <a:rPr lang="de-DE" sz="700" i="1" spc="-5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lang="de-DE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bject 37">
            <a:extLst>
              <a:ext uri="{FF2B5EF4-FFF2-40B4-BE49-F238E27FC236}">
                <a16:creationId xmlns:a16="http://schemas.microsoft.com/office/drawing/2014/main" id="{7DBDF228-01F6-75F3-2CA7-2103D9140480}"/>
              </a:ext>
            </a:extLst>
          </p:cNvPr>
          <p:cNvSpPr/>
          <p:nvPr/>
        </p:nvSpPr>
        <p:spPr>
          <a:xfrm>
            <a:off x="3168290" y="1824968"/>
            <a:ext cx="2811964" cy="1861662"/>
          </a:xfrm>
          <a:custGeom>
            <a:avLst/>
            <a:gdLst/>
            <a:ahLst/>
            <a:cxnLst/>
            <a:rect l="l" t="t" r="r" b="b"/>
            <a:pathLst>
              <a:path w="4493895" h="2900045">
                <a:moveTo>
                  <a:pt x="2246680" y="2899803"/>
                </a:moveTo>
                <a:lnTo>
                  <a:pt x="2304668" y="2899330"/>
                </a:lnTo>
                <a:lnTo>
                  <a:pt x="2362294" y="2897917"/>
                </a:lnTo>
                <a:lnTo>
                  <a:pt x="2419540" y="2895575"/>
                </a:lnTo>
                <a:lnTo>
                  <a:pt x="2476390" y="2892318"/>
                </a:lnTo>
                <a:lnTo>
                  <a:pt x="2532824" y="2888154"/>
                </a:lnTo>
                <a:lnTo>
                  <a:pt x="2588827" y="2883097"/>
                </a:lnTo>
                <a:lnTo>
                  <a:pt x="2644379" y="2877158"/>
                </a:lnTo>
                <a:lnTo>
                  <a:pt x="2699463" y="2870347"/>
                </a:lnTo>
                <a:lnTo>
                  <a:pt x="2754063" y="2862676"/>
                </a:lnTo>
                <a:lnTo>
                  <a:pt x="2808159" y="2854157"/>
                </a:lnTo>
                <a:lnTo>
                  <a:pt x="2861735" y="2844801"/>
                </a:lnTo>
                <a:lnTo>
                  <a:pt x="2914773" y="2834619"/>
                </a:lnTo>
                <a:lnTo>
                  <a:pt x="2967254" y="2823623"/>
                </a:lnTo>
                <a:lnTo>
                  <a:pt x="3019163" y="2811825"/>
                </a:lnTo>
                <a:lnTo>
                  <a:pt x="3070480" y="2799234"/>
                </a:lnTo>
                <a:lnTo>
                  <a:pt x="3121188" y="2785864"/>
                </a:lnTo>
                <a:lnTo>
                  <a:pt x="3171270" y="2771725"/>
                </a:lnTo>
                <a:lnTo>
                  <a:pt x="3220707" y="2756829"/>
                </a:lnTo>
                <a:lnTo>
                  <a:pt x="3269483" y="2741186"/>
                </a:lnTo>
                <a:lnTo>
                  <a:pt x="3317580" y="2724810"/>
                </a:lnTo>
                <a:lnTo>
                  <a:pt x="3364979" y="2707710"/>
                </a:lnTo>
                <a:lnTo>
                  <a:pt x="3411664" y="2689898"/>
                </a:lnTo>
                <a:lnTo>
                  <a:pt x="3457616" y="2671386"/>
                </a:lnTo>
                <a:lnTo>
                  <a:pt x="3502819" y="2652185"/>
                </a:lnTo>
                <a:lnTo>
                  <a:pt x="3547254" y="2632307"/>
                </a:lnTo>
                <a:lnTo>
                  <a:pt x="3590903" y="2611762"/>
                </a:lnTo>
                <a:lnTo>
                  <a:pt x="3633750" y="2590562"/>
                </a:lnTo>
                <a:lnTo>
                  <a:pt x="3675776" y="2568719"/>
                </a:lnTo>
                <a:lnTo>
                  <a:pt x="3716964" y="2546244"/>
                </a:lnTo>
                <a:lnTo>
                  <a:pt x="3757296" y="2523148"/>
                </a:lnTo>
                <a:lnTo>
                  <a:pt x="3796754" y="2499443"/>
                </a:lnTo>
                <a:lnTo>
                  <a:pt x="3835322" y="2475141"/>
                </a:lnTo>
                <a:lnTo>
                  <a:pt x="3872980" y="2450251"/>
                </a:lnTo>
                <a:lnTo>
                  <a:pt x="3909712" y="2424787"/>
                </a:lnTo>
                <a:lnTo>
                  <a:pt x="3945501" y="2398759"/>
                </a:lnTo>
                <a:lnTo>
                  <a:pt x="3980327" y="2372178"/>
                </a:lnTo>
                <a:lnTo>
                  <a:pt x="4014174" y="2345057"/>
                </a:lnTo>
                <a:lnTo>
                  <a:pt x="4047024" y="2317406"/>
                </a:lnTo>
                <a:lnTo>
                  <a:pt x="4078859" y="2289236"/>
                </a:lnTo>
                <a:lnTo>
                  <a:pt x="4109662" y="2260560"/>
                </a:lnTo>
                <a:lnTo>
                  <a:pt x="4139415" y="2231389"/>
                </a:lnTo>
                <a:lnTo>
                  <a:pt x="4168100" y="2201734"/>
                </a:lnTo>
                <a:lnTo>
                  <a:pt x="4195701" y="2171606"/>
                </a:lnTo>
                <a:lnTo>
                  <a:pt x="4222198" y="2141016"/>
                </a:lnTo>
                <a:lnTo>
                  <a:pt x="4247575" y="2109977"/>
                </a:lnTo>
                <a:lnTo>
                  <a:pt x="4271813" y="2078500"/>
                </a:lnTo>
                <a:lnTo>
                  <a:pt x="4294896" y="2046595"/>
                </a:lnTo>
                <a:lnTo>
                  <a:pt x="4316805" y="2014275"/>
                </a:lnTo>
                <a:lnTo>
                  <a:pt x="4337523" y="1981550"/>
                </a:lnTo>
                <a:lnTo>
                  <a:pt x="4357033" y="1948432"/>
                </a:lnTo>
                <a:lnTo>
                  <a:pt x="4375315" y="1914933"/>
                </a:lnTo>
                <a:lnTo>
                  <a:pt x="4408132" y="1846836"/>
                </a:lnTo>
                <a:lnTo>
                  <a:pt x="4435830" y="1777350"/>
                </a:lnTo>
                <a:lnTo>
                  <a:pt x="4458270" y="1706565"/>
                </a:lnTo>
                <a:lnTo>
                  <a:pt x="4475311" y="1634572"/>
                </a:lnTo>
                <a:lnTo>
                  <a:pt x="4486810" y="1561464"/>
                </a:lnTo>
                <a:lnTo>
                  <a:pt x="4492627" y="1487330"/>
                </a:lnTo>
                <a:lnTo>
                  <a:pt x="4493361" y="1449908"/>
                </a:lnTo>
                <a:lnTo>
                  <a:pt x="4492627" y="1412485"/>
                </a:lnTo>
                <a:lnTo>
                  <a:pt x="4486810" y="1338351"/>
                </a:lnTo>
                <a:lnTo>
                  <a:pt x="4475311" y="1265243"/>
                </a:lnTo>
                <a:lnTo>
                  <a:pt x="4458270" y="1193250"/>
                </a:lnTo>
                <a:lnTo>
                  <a:pt x="4435830" y="1122465"/>
                </a:lnTo>
                <a:lnTo>
                  <a:pt x="4408132" y="1052978"/>
                </a:lnTo>
                <a:lnTo>
                  <a:pt x="4375315" y="984881"/>
                </a:lnTo>
                <a:lnTo>
                  <a:pt x="4357033" y="951381"/>
                </a:lnTo>
                <a:lnTo>
                  <a:pt x="4337523" y="918264"/>
                </a:lnTo>
                <a:lnTo>
                  <a:pt x="4316805" y="885539"/>
                </a:lnTo>
                <a:lnTo>
                  <a:pt x="4294896" y="853218"/>
                </a:lnTo>
                <a:lnTo>
                  <a:pt x="4271813" y="821313"/>
                </a:lnTo>
                <a:lnTo>
                  <a:pt x="4247575" y="789836"/>
                </a:lnTo>
                <a:lnTo>
                  <a:pt x="4222198" y="758796"/>
                </a:lnTo>
                <a:lnTo>
                  <a:pt x="4195701" y="728207"/>
                </a:lnTo>
                <a:lnTo>
                  <a:pt x="4168100" y="698078"/>
                </a:lnTo>
                <a:lnTo>
                  <a:pt x="4139415" y="668423"/>
                </a:lnTo>
                <a:lnTo>
                  <a:pt x="4109662" y="639251"/>
                </a:lnTo>
                <a:lnTo>
                  <a:pt x="4078859" y="610575"/>
                </a:lnTo>
                <a:lnTo>
                  <a:pt x="4047024" y="582405"/>
                </a:lnTo>
                <a:lnTo>
                  <a:pt x="4014174" y="554754"/>
                </a:lnTo>
                <a:lnTo>
                  <a:pt x="3980327" y="527632"/>
                </a:lnTo>
                <a:lnTo>
                  <a:pt x="3945501" y="501051"/>
                </a:lnTo>
                <a:lnTo>
                  <a:pt x="3909712" y="475023"/>
                </a:lnTo>
                <a:lnTo>
                  <a:pt x="3872980" y="449558"/>
                </a:lnTo>
                <a:lnTo>
                  <a:pt x="3835322" y="424668"/>
                </a:lnTo>
                <a:lnTo>
                  <a:pt x="3796754" y="400365"/>
                </a:lnTo>
                <a:lnTo>
                  <a:pt x="3757296" y="376660"/>
                </a:lnTo>
                <a:lnTo>
                  <a:pt x="3716964" y="353564"/>
                </a:lnTo>
                <a:lnTo>
                  <a:pt x="3675776" y="331089"/>
                </a:lnTo>
                <a:lnTo>
                  <a:pt x="3633750" y="309245"/>
                </a:lnTo>
                <a:lnTo>
                  <a:pt x="3590903" y="288045"/>
                </a:lnTo>
                <a:lnTo>
                  <a:pt x="3547254" y="267500"/>
                </a:lnTo>
                <a:lnTo>
                  <a:pt x="3502819" y="247622"/>
                </a:lnTo>
                <a:lnTo>
                  <a:pt x="3457616" y="228420"/>
                </a:lnTo>
                <a:lnTo>
                  <a:pt x="3411664" y="209908"/>
                </a:lnTo>
                <a:lnTo>
                  <a:pt x="3364979" y="192096"/>
                </a:lnTo>
                <a:lnTo>
                  <a:pt x="3317580" y="174996"/>
                </a:lnTo>
                <a:lnTo>
                  <a:pt x="3269483" y="158619"/>
                </a:lnTo>
                <a:lnTo>
                  <a:pt x="3220707" y="142976"/>
                </a:lnTo>
                <a:lnTo>
                  <a:pt x="3171270" y="128080"/>
                </a:lnTo>
                <a:lnTo>
                  <a:pt x="3121188" y="113941"/>
                </a:lnTo>
                <a:lnTo>
                  <a:pt x="3070480" y="100570"/>
                </a:lnTo>
                <a:lnTo>
                  <a:pt x="3019163" y="87980"/>
                </a:lnTo>
                <a:lnTo>
                  <a:pt x="2967254" y="76181"/>
                </a:lnTo>
                <a:lnTo>
                  <a:pt x="2914773" y="65185"/>
                </a:lnTo>
                <a:lnTo>
                  <a:pt x="2861735" y="55003"/>
                </a:lnTo>
                <a:lnTo>
                  <a:pt x="2808159" y="45647"/>
                </a:lnTo>
                <a:lnTo>
                  <a:pt x="2754063" y="37127"/>
                </a:lnTo>
                <a:lnTo>
                  <a:pt x="2699463" y="29457"/>
                </a:lnTo>
                <a:lnTo>
                  <a:pt x="2644379" y="22646"/>
                </a:lnTo>
                <a:lnTo>
                  <a:pt x="2588827" y="16706"/>
                </a:lnTo>
                <a:lnTo>
                  <a:pt x="2532824" y="11649"/>
                </a:lnTo>
                <a:lnTo>
                  <a:pt x="2476390" y="7485"/>
                </a:lnTo>
                <a:lnTo>
                  <a:pt x="2419540" y="4227"/>
                </a:lnTo>
                <a:lnTo>
                  <a:pt x="2362294" y="1886"/>
                </a:lnTo>
                <a:lnTo>
                  <a:pt x="2304668" y="473"/>
                </a:lnTo>
                <a:lnTo>
                  <a:pt x="2246680" y="0"/>
                </a:lnTo>
                <a:lnTo>
                  <a:pt x="2188693" y="473"/>
                </a:lnTo>
                <a:lnTo>
                  <a:pt x="2131067" y="1886"/>
                </a:lnTo>
                <a:lnTo>
                  <a:pt x="2073820" y="4227"/>
                </a:lnTo>
                <a:lnTo>
                  <a:pt x="2016971" y="7485"/>
                </a:lnTo>
                <a:lnTo>
                  <a:pt x="1960536" y="11649"/>
                </a:lnTo>
                <a:lnTo>
                  <a:pt x="1904534" y="16706"/>
                </a:lnTo>
                <a:lnTo>
                  <a:pt x="1848982" y="22646"/>
                </a:lnTo>
                <a:lnTo>
                  <a:pt x="1793897" y="29457"/>
                </a:lnTo>
                <a:lnTo>
                  <a:pt x="1739298" y="37127"/>
                </a:lnTo>
                <a:lnTo>
                  <a:pt x="1685201" y="45647"/>
                </a:lnTo>
                <a:lnTo>
                  <a:pt x="1631626" y="55003"/>
                </a:lnTo>
                <a:lnTo>
                  <a:pt x="1578588" y="65185"/>
                </a:lnTo>
                <a:lnTo>
                  <a:pt x="1526106" y="76181"/>
                </a:lnTo>
                <a:lnTo>
                  <a:pt x="1474198" y="87980"/>
                </a:lnTo>
                <a:lnTo>
                  <a:pt x="1422881" y="100570"/>
                </a:lnTo>
                <a:lnTo>
                  <a:pt x="1372173" y="113941"/>
                </a:lnTo>
                <a:lnTo>
                  <a:pt x="1322091" y="128080"/>
                </a:lnTo>
                <a:lnTo>
                  <a:pt x="1272653" y="142976"/>
                </a:lnTo>
                <a:lnTo>
                  <a:pt x="1223877" y="158619"/>
                </a:lnTo>
                <a:lnTo>
                  <a:pt x="1175781" y="174996"/>
                </a:lnTo>
                <a:lnTo>
                  <a:pt x="1128382" y="192096"/>
                </a:lnTo>
                <a:lnTo>
                  <a:pt x="1081697" y="209908"/>
                </a:lnTo>
                <a:lnTo>
                  <a:pt x="1035744" y="228420"/>
                </a:lnTo>
                <a:lnTo>
                  <a:pt x="990542" y="247622"/>
                </a:lnTo>
                <a:lnTo>
                  <a:pt x="946107" y="267500"/>
                </a:lnTo>
                <a:lnTo>
                  <a:pt x="902457" y="288045"/>
                </a:lnTo>
                <a:lnTo>
                  <a:pt x="859611" y="309245"/>
                </a:lnTo>
                <a:lnTo>
                  <a:pt x="817585" y="331089"/>
                </a:lnTo>
                <a:lnTo>
                  <a:pt x="776397" y="353564"/>
                </a:lnTo>
                <a:lnTo>
                  <a:pt x="736065" y="376660"/>
                </a:lnTo>
                <a:lnTo>
                  <a:pt x="696606" y="400365"/>
                </a:lnTo>
                <a:lnTo>
                  <a:pt x="658039" y="424668"/>
                </a:lnTo>
                <a:lnTo>
                  <a:pt x="620380" y="449558"/>
                </a:lnTo>
                <a:lnTo>
                  <a:pt x="583648" y="475023"/>
                </a:lnTo>
                <a:lnTo>
                  <a:pt x="547860" y="501051"/>
                </a:lnTo>
                <a:lnTo>
                  <a:pt x="513034" y="527632"/>
                </a:lnTo>
                <a:lnTo>
                  <a:pt x="479187" y="554754"/>
                </a:lnTo>
                <a:lnTo>
                  <a:pt x="446337" y="582405"/>
                </a:lnTo>
                <a:lnTo>
                  <a:pt x="414502" y="610575"/>
                </a:lnTo>
                <a:lnTo>
                  <a:pt x="383699" y="639251"/>
                </a:lnTo>
                <a:lnTo>
                  <a:pt x="353946" y="668423"/>
                </a:lnTo>
                <a:lnTo>
                  <a:pt x="325260" y="698078"/>
                </a:lnTo>
                <a:lnTo>
                  <a:pt x="297660" y="728207"/>
                </a:lnTo>
                <a:lnTo>
                  <a:pt x="271163" y="758796"/>
                </a:lnTo>
                <a:lnTo>
                  <a:pt x="245786" y="789836"/>
                </a:lnTo>
                <a:lnTo>
                  <a:pt x="221547" y="821313"/>
                </a:lnTo>
                <a:lnTo>
                  <a:pt x="198465" y="853218"/>
                </a:lnTo>
                <a:lnTo>
                  <a:pt x="176555" y="885539"/>
                </a:lnTo>
                <a:lnTo>
                  <a:pt x="155837" y="918264"/>
                </a:lnTo>
                <a:lnTo>
                  <a:pt x="136328" y="951381"/>
                </a:lnTo>
                <a:lnTo>
                  <a:pt x="118045" y="984881"/>
                </a:lnTo>
                <a:lnTo>
                  <a:pt x="85229" y="1052978"/>
                </a:lnTo>
                <a:lnTo>
                  <a:pt x="57530" y="1122465"/>
                </a:lnTo>
                <a:lnTo>
                  <a:pt x="35090" y="1193250"/>
                </a:lnTo>
                <a:lnTo>
                  <a:pt x="18050" y="1265243"/>
                </a:lnTo>
                <a:lnTo>
                  <a:pt x="6551" y="1338351"/>
                </a:lnTo>
                <a:lnTo>
                  <a:pt x="733" y="1412485"/>
                </a:lnTo>
                <a:lnTo>
                  <a:pt x="0" y="1449908"/>
                </a:lnTo>
                <a:lnTo>
                  <a:pt x="733" y="1487330"/>
                </a:lnTo>
                <a:lnTo>
                  <a:pt x="6551" y="1561464"/>
                </a:lnTo>
                <a:lnTo>
                  <a:pt x="18050" y="1634572"/>
                </a:lnTo>
                <a:lnTo>
                  <a:pt x="35090" y="1706565"/>
                </a:lnTo>
                <a:lnTo>
                  <a:pt x="57530" y="1777350"/>
                </a:lnTo>
                <a:lnTo>
                  <a:pt x="85229" y="1846836"/>
                </a:lnTo>
                <a:lnTo>
                  <a:pt x="118045" y="1914933"/>
                </a:lnTo>
                <a:lnTo>
                  <a:pt x="136328" y="1948432"/>
                </a:lnTo>
                <a:lnTo>
                  <a:pt x="155837" y="1981550"/>
                </a:lnTo>
                <a:lnTo>
                  <a:pt x="176555" y="2014275"/>
                </a:lnTo>
                <a:lnTo>
                  <a:pt x="198465" y="2046595"/>
                </a:lnTo>
                <a:lnTo>
                  <a:pt x="221547" y="2078500"/>
                </a:lnTo>
                <a:lnTo>
                  <a:pt x="245786" y="2109977"/>
                </a:lnTo>
                <a:lnTo>
                  <a:pt x="271163" y="2141016"/>
                </a:lnTo>
                <a:lnTo>
                  <a:pt x="297660" y="2171606"/>
                </a:lnTo>
                <a:lnTo>
                  <a:pt x="325260" y="2201734"/>
                </a:lnTo>
                <a:lnTo>
                  <a:pt x="353946" y="2231389"/>
                </a:lnTo>
                <a:lnTo>
                  <a:pt x="383699" y="2260560"/>
                </a:lnTo>
                <a:lnTo>
                  <a:pt x="414502" y="2289236"/>
                </a:lnTo>
                <a:lnTo>
                  <a:pt x="446337" y="2317406"/>
                </a:lnTo>
                <a:lnTo>
                  <a:pt x="479187" y="2345057"/>
                </a:lnTo>
                <a:lnTo>
                  <a:pt x="513034" y="2372178"/>
                </a:lnTo>
                <a:lnTo>
                  <a:pt x="547860" y="2398759"/>
                </a:lnTo>
                <a:lnTo>
                  <a:pt x="583648" y="2424787"/>
                </a:lnTo>
                <a:lnTo>
                  <a:pt x="620380" y="2450251"/>
                </a:lnTo>
                <a:lnTo>
                  <a:pt x="658039" y="2475141"/>
                </a:lnTo>
                <a:lnTo>
                  <a:pt x="696606" y="2499443"/>
                </a:lnTo>
                <a:lnTo>
                  <a:pt x="736065" y="2523148"/>
                </a:lnTo>
                <a:lnTo>
                  <a:pt x="776397" y="2546244"/>
                </a:lnTo>
                <a:lnTo>
                  <a:pt x="817585" y="2568719"/>
                </a:lnTo>
                <a:lnTo>
                  <a:pt x="859611" y="2590562"/>
                </a:lnTo>
                <a:lnTo>
                  <a:pt x="902457" y="2611762"/>
                </a:lnTo>
                <a:lnTo>
                  <a:pt x="946107" y="2632307"/>
                </a:lnTo>
                <a:lnTo>
                  <a:pt x="990542" y="2652185"/>
                </a:lnTo>
                <a:lnTo>
                  <a:pt x="1035744" y="2671386"/>
                </a:lnTo>
                <a:lnTo>
                  <a:pt x="1081697" y="2689898"/>
                </a:lnTo>
                <a:lnTo>
                  <a:pt x="1128382" y="2707710"/>
                </a:lnTo>
                <a:lnTo>
                  <a:pt x="1175781" y="2724810"/>
                </a:lnTo>
                <a:lnTo>
                  <a:pt x="1223877" y="2741186"/>
                </a:lnTo>
                <a:lnTo>
                  <a:pt x="1272653" y="2756829"/>
                </a:lnTo>
                <a:lnTo>
                  <a:pt x="1322091" y="2771725"/>
                </a:lnTo>
                <a:lnTo>
                  <a:pt x="1372173" y="2785864"/>
                </a:lnTo>
                <a:lnTo>
                  <a:pt x="1422881" y="2799234"/>
                </a:lnTo>
                <a:lnTo>
                  <a:pt x="1474198" y="2811825"/>
                </a:lnTo>
                <a:lnTo>
                  <a:pt x="1526106" y="2823623"/>
                </a:lnTo>
                <a:lnTo>
                  <a:pt x="1578588" y="2834619"/>
                </a:lnTo>
                <a:lnTo>
                  <a:pt x="1631626" y="2844801"/>
                </a:lnTo>
                <a:lnTo>
                  <a:pt x="1685201" y="2854157"/>
                </a:lnTo>
                <a:lnTo>
                  <a:pt x="1739298" y="2862676"/>
                </a:lnTo>
                <a:lnTo>
                  <a:pt x="1793897" y="2870347"/>
                </a:lnTo>
                <a:lnTo>
                  <a:pt x="1848982" y="2877158"/>
                </a:lnTo>
                <a:lnTo>
                  <a:pt x="1904534" y="2883097"/>
                </a:lnTo>
                <a:lnTo>
                  <a:pt x="1960536" y="2888154"/>
                </a:lnTo>
                <a:lnTo>
                  <a:pt x="2016971" y="2892318"/>
                </a:lnTo>
                <a:lnTo>
                  <a:pt x="2073820" y="2895575"/>
                </a:lnTo>
                <a:lnTo>
                  <a:pt x="2131067" y="2897917"/>
                </a:lnTo>
                <a:lnTo>
                  <a:pt x="2188693" y="2899330"/>
                </a:lnTo>
                <a:lnTo>
                  <a:pt x="2246680" y="2899803"/>
                </a:lnTo>
                <a:close/>
              </a:path>
            </a:pathLst>
          </a:custGeom>
          <a:ln w="12700">
            <a:solidFill>
              <a:srgbClr val="20B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498D356-36C4-7571-FC1F-4B66E0638498}"/>
              </a:ext>
            </a:extLst>
          </p:cNvPr>
          <p:cNvSpPr/>
          <p:nvPr/>
        </p:nvSpPr>
        <p:spPr>
          <a:xfrm>
            <a:off x="5959930" y="187114"/>
            <a:ext cx="293324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Replace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text</a:t>
            </a:r>
            <a:r>
              <a:rPr lang="de-DE" sz="1000" b="1" dirty="0">
                <a:solidFill>
                  <a:srgbClr val="E9472D"/>
                </a:solidFill>
              </a:rPr>
              <a:t> in </a:t>
            </a:r>
            <a:r>
              <a:rPr lang="de-DE" sz="1000" b="1" i="1" dirty="0" err="1">
                <a:solidFill>
                  <a:srgbClr val="E9472D"/>
                </a:solidFill>
              </a:rPr>
              <a:t>italics</a:t>
            </a:r>
            <a:endParaRPr lang="de-DE" sz="1000" b="1" i="1" dirty="0">
              <a:solidFill>
                <a:srgbClr val="E94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14155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96480D-5E08-4717-8C16-DFB3007C4A5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2b8347c-b8b2-4afc-a67a-0601f33a6876"/>
    <ds:schemaRef ds:uri="91286860-00fd-41d4-b025-db920c303b2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C650BE-4617-4037-ADA4-E7E23644F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98</Words>
  <Application>Microsoft Macintosh PowerPoint</Application>
  <PresentationFormat>Bildschirmpräsentation (16:9)</PresentationFormat>
  <Paragraphs>46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JP-KOM_PPT-Master2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Andreas Gappel</cp:lastModifiedBy>
  <cp:revision>201</cp:revision>
  <cp:lastPrinted>2023-12-19T14:12:57Z</cp:lastPrinted>
  <dcterms:created xsi:type="dcterms:W3CDTF">2020-07-17T08:46:24Z</dcterms:created>
  <dcterms:modified xsi:type="dcterms:W3CDTF">2024-03-19T15:09:06Z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