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7"/>
  </p:notesMasterIdLst>
  <p:sldIdLst>
    <p:sldId id="4958" r:id="rId5"/>
    <p:sldId id="4957" r:id="rId6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4">
          <p15:clr>
            <a:srgbClr val="A4A3A4"/>
          </p15:clr>
        </p15:guide>
        <p15:guide id="2" orient="horz" pos="214">
          <p15:clr>
            <a:srgbClr val="A4A3A4"/>
          </p15:clr>
        </p15:guide>
        <p15:guide id="3" orient="horz" pos="259" userDrawn="1">
          <p15:clr>
            <a:srgbClr val="A4A3A4"/>
          </p15:clr>
        </p15:guide>
        <p15:guide id="4" pos="2880">
          <p15:clr>
            <a:srgbClr val="A4A3A4"/>
          </p15:clr>
        </p15:guide>
        <p15:guide id="5" pos="158">
          <p15:clr>
            <a:srgbClr val="A4A3A4"/>
          </p15:clr>
        </p15:guide>
        <p15:guide id="6" pos="5602">
          <p15:clr>
            <a:srgbClr val="A4A3A4"/>
          </p15:clr>
        </p15:guide>
        <p15:guide id="7" pos="2789">
          <p15:clr>
            <a:srgbClr val="A4A3A4"/>
          </p15:clr>
        </p15:guide>
        <p15:guide id="8" pos="2971">
          <p15:clr>
            <a:srgbClr val="A4A3A4"/>
          </p15:clr>
        </p15:guide>
        <p15:guide id="9" pos="4785" userDrawn="1">
          <p15:clr>
            <a:srgbClr val="A4A3A4"/>
          </p15:clr>
        </p15:guide>
        <p15:guide id="10" orient="horz" pos="1756" userDrawn="1">
          <p15:clr>
            <a:srgbClr val="A4A3A4"/>
          </p15:clr>
        </p15:guide>
        <p15:guide id="11" orient="horz" pos="1166" userDrawn="1">
          <p15:clr>
            <a:srgbClr val="A4A3A4"/>
          </p15:clr>
        </p15:guide>
        <p15:guide id="12" orient="horz" pos="1461" userDrawn="1">
          <p15:clr>
            <a:srgbClr val="A4A3A4"/>
          </p15:clr>
        </p15:guide>
        <p15:guide id="13" orient="horz" pos="2051" userDrawn="1">
          <p15:clr>
            <a:srgbClr val="A4A3A4"/>
          </p15:clr>
        </p15:guide>
        <p15:guide id="14" orient="horz" pos="2346" userDrawn="1">
          <p15:clr>
            <a:srgbClr val="A4A3A4"/>
          </p15:clr>
        </p15:guide>
        <p15:guide id="15" orient="horz" pos="2754" userDrawn="1">
          <p15:clr>
            <a:srgbClr val="A4A3A4"/>
          </p15:clr>
        </p15:guide>
        <p15:guide id="16" orient="horz" pos="554" userDrawn="1">
          <p15:clr>
            <a:srgbClr val="A4A3A4"/>
          </p15:clr>
        </p15:guide>
        <p15:guide id="17" pos="793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567EA2-7826-22EF-5145-4FEC6FD2A1A7}" name="Sonja Burbach" initials="SB" userId="S::sonja.burbach@jp-kom.de::4e269fb1-6e16-4357-9e3c-bf16f77dd40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5DE"/>
    <a:srgbClr val="FDE0D1"/>
    <a:srgbClr val="EDFBFF"/>
    <a:srgbClr val="4BC0E2"/>
    <a:srgbClr val="20B099"/>
    <a:srgbClr val="FFC1A9"/>
    <a:srgbClr val="D7F3E5"/>
    <a:srgbClr val="FFE8CF"/>
    <a:srgbClr val="E9472D"/>
    <a:srgbClr val="A6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EBBBCC-DAD2-459C-BE2E-F6DE35CF9A28}"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98" autoAdjust="0"/>
    <p:restoredTop sz="94694"/>
  </p:normalViewPr>
  <p:slideViewPr>
    <p:cSldViewPr snapToGrid="0">
      <p:cViewPr varScale="1">
        <p:scale>
          <a:sx n="156" d="100"/>
          <a:sy n="156" d="100"/>
        </p:scale>
        <p:origin x="1328" y="168"/>
      </p:cViewPr>
      <p:guideLst>
        <p:guide orient="horz" pos="894"/>
        <p:guide orient="horz" pos="214"/>
        <p:guide orient="horz" pos="259"/>
        <p:guide pos="2880"/>
        <p:guide pos="158"/>
        <p:guide pos="5602"/>
        <p:guide pos="2789"/>
        <p:guide pos="2971"/>
        <p:guide pos="4785"/>
        <p:guide orient="horz" pos="1756"/>
        <p:guide orient="horz" pos="1166"/>
        <p:guide orient="horz" pos="1461"/>
        <p:guide orient="horz" pos="2051"/>
        <p:guide orient="horz" pos="2346"/>
        <p:guide orient="horz" pos="2754"/>
        <p:guide orient="horz" pos="554"/>
        <p:guide pos="7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hen Kirchhof" userId="bf419a3f-5257-49d3-a827-aa25bab164d9" providerId="ADAL" clId="{921B419F-40F9-004C-943A-7145B376F695}"/>
    <pc:docChg chg="undo custSel modSld">
      <pc:chgData name="Jochen Kirchhof" userId="bf419a3f-5257-49d3-a827-aa25bab164d9" providerId="ADAL" clId="{921B419F-40F9-004C-943A-7145B376F695}" dt="2024-03-12T14:57:37.044" v="66" actId="1076"/>
      <pc:docMkLst>
        <pc:docMk/>
      </pc:docMkLst>
      <pc:sldChg chg="modSp mod">
        <pc:chgData name="Jochen Kirchhof" userId="bf419a3f-5257-49d3-a827-aa25bab164d9" providerId="ADAL" clId="{921B419F-40F9-004C-943A-7145B376F695}" dt="2024-03-12T14:57:37.044" v="66" actId="1076"/>
        <pc:sldMkLst>
          <pc:docMk/>
          <pc:sldMk cId="1481132495" sldId="4958"/>
        </pc:sldMkLst>
        <pc:spChg chg="mod">
          <ac:chgData name="Jochen Kirchhof" userId="bf419a3f-5257-49d3-a827-aa25bab164d9" providerId="ADAL" clId="{921B419F-40F9-004C-943A-7145B376F695}" dt="2024-03-12T14:56:27.308" v="32" actId="20577"/>
          <ac:spMkLst>
            <pc:docMk/>
            <pc:sldMk cId="1481132495" sldId="4958"/>
            <ac:spMk id="6" creationId="{8A84D283-75D0-8C04-AAF5-DD79A637B575}"/>
          </ac:spMkLst>
        </pc:spChg>
        <pc:spChg chg="mod">
          <ac:chgData name="Jochen Kirchhof" userId="bf419a3f-5257-49d3-a827-aa25bab164d9" providerId="ADAL" clId="{921B419F-40F9-004C-943A-7145B376F695}" dt="2024-03-12T14:57:25.805" v="65" actId="1035"/>
          <ac:spMkLst>
            <pc:docMk/>
            <pc:sldMk cId="1481132495" sldId="4958"/>
            <ac:spMk id="14" creationId="{6ADD4A65-1753-B979-EF22-9DBDBD73480B}"/>
          </ac:spMkLst>
        </pc:spChg>
        <pc:spChg chg="mod">
          <ac:chgData name="Jochen Kirchhof" userId="bf419a3f-5257-49d3-a827-aa25bab164d9" providerId="ADAL" clId="{921B419F-40F9-004C-943A-7145B376F695}" dt="2024-03-12T14:57:25.805" v="65" actId="1035"/>
          <ac:spMkLst>
            <pc:docMk/>
            <pc:sldMk cId="1481132495" sldId="4958"/>
            <ac:spMk id="15" creationId="{1D0DCD21-B3B5-0B92-9C68-8257D37BF8F3}"/>
          </ac:spMkLst>
        </pc:spChg>
        <pc:spChg chg="mod">
          <ac:chgData name="Jochen Kirchhof" userId="bf419a3f-5257-49d3-a827-aa25bab164d9" providerId="ADAL" clId="{921B419F-40F9-004C-943A-7145B376F695}" dt="2024-03-12T14:57:25.805" v="65" actId="1035"/>
          <ac:spMkLst>
            <pc:docMk/>
            <pc:sldMk cId="1481132495" sldId="4958"/>
            <ac:spMk id="21" creationId="{F8AE3200-D313-2470-A608-8574F6F9AF57}"/>
          </ac:spMkLst>
        </pc:spChg>
        <pc:spChg chg="mod">
          <ac:chgData name="Jochen Kirchhof" userId="bf419a3f-5257-49d3-a827-aa25bab164d9" providerId="ADAL" clId="{921B419F-40F9-004C-943A-7145B376F695}" dt="2024-03-12T14:57:15.558" v="37" actId="20577"/>
          <ac:spMkLst>
            <pc:docMk/>
            <pc:sldMk cId="1481132495" sldId="4958"/>
            <ac:spMk id="22" creationId="{CA80FA56-1A58-E4A6-DC16-A6F65EE2EAC3}"/>
          </ac:spMkLst>
        </pc:spChg>
        <pc:spChg chg="mod">
          <ac:chgData name="Jochen Kirchhof" userId="bf419a3f-5257-49d3-a827-aa25bab164d9" providerId="ADAL" clId="{921B419F-40F9-004C-943A-7145B376F695}" dt="2024-03-12T14:57:25.805" v="65" actId="1035"/>
          <ac:spMkLst>
            <pc:docMk/>
            <pc:sldMk cId="1481132495" sldId="4958"/>
            <ac:spMk id="23" creationId="{F15929A0-23C2-69FB-45A1-67ED2AC28865}"/>
          </ac:spMkLst>
        </pc:spChg>
        <pc:spChg chg="mod">
          <ac:chgData name="Jochen Kirchhof" userId="bf419a3f-5257-49d3-a827-aa25bab164d9" providerId="ADAL" clId="{921B419F-40F9-004C-943A-7145B376F695}" dt="2024-03-12T14:57:25.805" v="65" actId="1035"/>
          <ac:spMkLst>
            <pc:docMk/>
            <pc:sldMk cId="1481132495" sldId="4958"/>
            <ac:spMk id="24" creationId="{D4EB9D90-1D7B-0526-F563-05817E4CBCE5}"/>
          </ac:spMkLst>
        </pc:spChg>
        <pc:grpChg chg="mod">
          <ac:chgData name="Jochen Kirchhof" userId="bf419a3f-5257-49d3-a827-aa25bab164d9" providerId="ADAL" clId="{921B419F-40F9-004C-943A-7145B376F695}" dt="2024-03-12T14:57:25.805" v="65" actId="1035"/>
          <ac:grpSpMkLst>
            <pc:docMk/>
            <pc:sldMk cId="1481132495" sldId="4958"/>
            <ac:grpSpMk id="2" creationId="{4EB754D3-97CC-BB5D-A23F-6035FFF93AFB}"/>
          </ac:grpSpMkLst>
        </pc:grpChg>
        <pc:picChg chg="mod">
          <ac:chgData name="Jochen Kirchhof" userId="bf419a3f-5257-49d3-a827-aa25bab164d9" providerId="ADAL" clId="{921B419F-40F9-004C-943A-7145B376F695}" dt="2024-03-12T14:57:25.805" v="65" actId="1035"/>
          <ac:picMkLst>
            <pc:docMk/>
            <pc:sldMk cId="1481132495" sldId="4958"/>
            <ac:picMk id="20" creationId="{71CDACD1-4AEF-FB96-625A-E43D3D3251F3}"/>
          </ac:picMkLst>
        </pc:picChg>
        <pc:picChg chg="mod">
          <ac:chgData name="Jochen Kirchhof" userId="bf419a3f-5257-49d3-a827-aa25bab164d9" providerId="ADAL" clId="{921B419F-40F9-004C-943A-7145B376F695}" dt="2024-03-12T14:57:25.805" v="65" actId="1035"/>
          <ac:picMkLst>
            <pc:docMk/>
            <pc:sldMk cId="1481132495" sldId="4958"/>
            <ac:picMk id="26" creationId="{F50D844E-45D4-81E7-B9A1-44415FA062A7}"/>
          </ac:picMkLst>
        </pc:picChg>
        <pc:picChg chg="mod">
          <ac:chgData name="Jochen Kirchhof" userId="bf419a3f-5257-49d3-a827-aa25bab164d9" providerId="ADAL" clId="{921B419F-40F9-004C-943A-7145B376F695}" dt="2024-03-12T14:57:37.044" v="66" actId="1076"/>
          <ac:picMkLst>
            <pc:docMk/>
            <pc:sldMk cId="1481132495" sldId="4958"/>
            <ac:picMk id="30" creationId="{60B44B91-7EA3-3331-DEC0-4C274064ADFA}"/>
          </ac:picMkLst>
        </pc:picChg>
        <pc:cxnChg chg="mod">
          <ac:chgData name="Jochen Kirchhof" userId="bf419a3f-5257-49d3-a827-aa25bab164d9" providerId="ADAL" clId="{921B419F-40F9-004C-943A-7145B376F695}" dt="2024-03-12T14:57:25.805" v="65" actId="1035"/>
          <ac:cxnSpMkLst>
            <pc:docMk/>
            <pc:sldMk cId="1481132495" sldId="4958"/>
            <ac:cxnSpMk id="27" creationId="{F440A989-2CE5-4971-351A-EF057ECC3020}"/>
          </ac:cxnSpMkLst>
        </pc:cxnChg>
      </pc:sldChg>
    </pc:docChg>
  </pc:docChgLst>
  <pc:docChgLst>
    <pc:chgData name="Eva Harraß" userId="S::eva.harrass@jp-kom.de::fe459ccb-892d-4b39-bc8f-72b0d4d7f291" providerId="AD" clId="Web-{746162C2-4E50-28B3-9DA9-B221D9214FC3}"/>
    <pc:docChg chg="modSld">
      <pc:chgData name="Eva Harraß" userId="S::eva.harrass@jp-kom.de::fe459ccb-892d-4b39-bc8f-72b0d4d7f291" providerId="AD" clId="Web-{746162C2-4E50-28B3-9DA9-B221D9214FC3}" dt="2024-03-08T09:57:15.716" v="0" actId="1076"/>
      <pc:docMkLst>
        <pc:docMk/>
      </pc:docMkLst>
      <pc:sldChg chg="modSp">
        <pc:chgData name="Eva Harraß" userId="S::eva.harrass@jp-kom.de::fe459ccb-892d-4b39-bc8f-72b0d4d7f291" providerId="AD" clId="Web-{746162C2-4E50-28B3-9DA9-B221D9214FC3}" dt="2024-03-08T09:57:15.716" v="0" actId="1076"/>
        <pc:sldMkLst>
          <pc:docMk/>
          <pc:sldMk cId="1926079491" sldId="4957"/>
        </pc:sldMkLst>
        <pc:spChg chg="mod">
          <ac:chgData name="Eva Harraß" userId="S::eva.harrass@jp-kom.de::fe459ccb-892d-4b39-bc8f-72b0d4d7f291" providerId="AD" clId="Web-{746162C2-4E50-28B3-9DA9-B221D9214FC3}" dt="2024-03-08T09:57:15.716" v="0" actId="1076"/>
          <ac:spMkLst>
            <pc:docMk/>
            <pc:sldMk cId="1926079491" sldId="4957"/>
            <ac:spMk id="76" creationId="{E0199CEE-41B2-70A8-F265-A8D9195E988A}"/>
          </ac:spMkLst>
        </pc:spChg>
      </pc:sldChg>
    </pc:docChg>
  </pc:docChgLst>
  <pc:docChgLst>
    <pc:chgData name="Andreas Gappel" userId="1bfc607d-b085-4bd5-8d1f-a8935e512c4a" providerId="ADAL" clId="{34EE17ED-16D1-2347-9973-31D16B22B4E9}"/>
    <pc:docChg chg="undo custSel addSld modSld">
      <pc:chgData name="Andreas Gappel" userId="1bfc607d-b085-4bd5-8d1f-a8935e512c4a" providerId="ADAL" clId="{34EE17ED-16D1-2347-9973-31D16B22B4E9}" dt="2024-03-19T15:08:24.072" v="75" actId="20577"/>
      <pc:docMkLst>
        <pc:docMk/>
      </pc:docMkLst>
      <pc:sldChg chg="addSp delSp modSp mod">
        <pc:chgData name="Andreas Gappel" userId="1bfc607d-b085-4bd5-8d1f-a8935e512c4a" providerId="ADAL" clId="{34EE17ED-16D1-2347-9973-31D16B22B4E9}" dt="2024-03-19T15:08:24.072" v="75" actId="20577"/>
        <pc:sldMkLst>
          <pc:docMk/>
          <pc:sldMk cId="1926079491" sldId="4957"/>
        </pc:sldMkLst>
        <pc:spChg chg="del">
          <ac:chgData name="Andreas Gappel" userId="1bfc607d-b085-4bd5-8d1f-a8935e512c4a" providerId="ADAL" clId="{34EE17ED-16D1-2347-9973-31D16B22B4E9}" dt="2024-03-06T13:41:07.021" v="1" actId="478"/>
          <ac:spMkLst>
            <pc:docMk/>
            <pc:sldMk cId="1926079491" sldId="4957"/>
            <ac:spMk id="2" creationId="{48A87743-9FB4-7723-B296-F253A14CEE83}"/>
          </ac:spMkLst>
        </pc:spChg>
        <pc:spChg chg="add del mod">
          <ac:chgData name="Andreas Gappel" userId="1bfc607d-b085-4bd5-8d1f-a8935e512c4a" providerId="ADAL" clId="{34EE17ED-16D1-2347-9973-31D16B22B4E9}" dt="2024-03-06T13:41:10.438" v="3" actId="478"/>
          <ac:spMkLst>
            <pc:docMk/>
            <pc:sldMk cId="1926079491" sldId="4957"/>
            <ac:spMk id="7" creationId="{76DC17D9-80D3-B4CF-E861-0F6537EA27DA}"/>
          </ac:spMkLst>
        </pc:spChg>
        <pc:spChg chg="add del mod">
          <ac:chgData name="Andreas Gappel" userId="1bfc607d-b085-4bd5-8d1f-a8935e512c4a" providerId="ADAL" clId="{34EE17ED-16D1-2347-9973-31D16B22B4E9}" dt="2024-03-06T13:42:10.746" v="5" actId="478"/>
          <ac:spMkLst>
            <pc:docMk/>
            <pc:sldMk cId="1926079491" sldId="4957"/>
            <ac:spMk id="8" creationId="{5D23E972-3228-6266-2220-D7F730440F1F}"/>
          </ac:spMkLst>
        </pc:spChg>
        <pc:spChg chg="del">
          <ac:chgData name="Andreas Gappel" userId="1bfc607d-b085-4bd5-8d1f-a8935e512c4a" providerId="ADAL" clId="{34EE17ED-16D1-2347-9973-31D16B22B4E9}" dt="2024-03-06T14:01:36.317" v="56" actId="478"/>
          <ac:spMkLst>
            <pc:docMk/>
            <pc:sldMk cId="1926079491" sldId="4957"/>
            <ac:spMk id="31" creationId="{7F0A53D3-9CFB-0EC2-9EC9-7B2A98108415}"/>
          </ac:spMkLst>
        </pc:spChg>
        <pc:spChg chg="del">
          <ac:chgData name="Andreas Gappel" userId="1bfc607d-b085-4bd5-8d1f-a8935e512c4a" providerId="ADAL" clId="{34EE17ED-16D1-2347-9973-31D16B22B4E9}" dt="2024-03-06T14:01:37.503" v="57" actId="478"/>
          <ac:spMkLst>
            <pc:docMk/>
            <pc:sldMk cId="1926079491" sldId="4957"/>
            <ac:spMk id="32" creationId="{EF585789-B2C6-56F3-ECCE-308718846149}"/>
          </ac:spMkLst>
        </pc:spChg>
        <pc:spChg chg="del">
          <ac:chgData name="Andreas Gappel" userId="1bfc607d-b085-4bd5-8d1f-a8935e512c4a" providerId="ADAL" clId="{34EE17ED-16D1-2347-9973-31D16B22B4E9}" dt="2024-03-06T14:01:38.380" v="58" actId="478"/>
          <ac:spMkLst>
            <pc:docMk/>
            <pc:sldMk cId="1926079491" sldId="4957"/>
            <ac:spMk id="33" creationId="{1A000888-6C0D-A61D-ADC6-4B3778EA6600}"/>
          </ac:spMkLst>
        </pc:spChg>
        <pc:spChg chg="del">
          <ac:chgData name="Andreas Gappel" userId="1bfc607d-b085-4bd5-8d1f-a8935e512c4a" providerId="ADAL" clId="{34EE17ED-16D1-2347-9973-31D16B22B4E9}" dt="2024-03-06T14:01:39.232" v="59" actId="478"/>
          <ac:spMkLst>
            <pc:docMk/>
            <pc:sldMk cId="1926079491" sldId="4957"/>
            <ac:spMk id="34" creationId="{F6FD47AA-3227-FDB5-BF86-E34ADB564673}"/>
          </ac:spMkLst>
        </pc:spChg>
        <pc:spChg chg="del">
          <ac:chgData name="Andreas Gappel" userId="1bfc607d-b085-4bd5-8d1f-a8935e512c4a" providerId="ADAL" clId="{34EE17ED-16D1-2347-9973-31D16B22B4E9}" dt="2024-03-06T14:01:39.956" v="60" actId="478"/>
          <ac:spMkLst>
            <pc:docMk/>
            <pc:sldMk cId="1926079491" sldId="4957"/>
            <ac:spMk id="35" creationId="{7A83D0CB-DB88-FD2B-1DCA-EB40A7685805}"/>
          </ac:spMkLst>
        </pc:spChg>
        <pc:spChg chg="mod">
          <ac:chgData name="Andreas Gappel" userId="1bfc607d-b085-4bd5-8d1f-a8935e512c4a" providerId="ADAL" clId="{34EE17ED-16D1-2347-9973-31D16B22B4E9}" dt="2024-03-19T15:08:24.072" v="75" actId="20577"/>
          <ac:spMkLst>
            <pc:docMk/>
            <pc:sldMk cId="1926079491" sldId="4957"/>
            <ac:spMk id="137" creationId="{D0C2FB80-86EA-FF06-DF55-DFA13AFB831C}"/>
          </ac:spMkLst>
        </pc:spChg>
      </pc:sldChg>
      <pc:sldChg chg="addSp delSp modSp add mod">
        <pc:chgData name="Andreas Gappel" userId="1bfc607d-b085-4bd5-8d1f-a8935e512c4a" providerId="ADAL" clId="{34EE17ED-16D1-2347-9973-31D16B22B4E9}" dt="2024-03-19T15:07:53.868" v="71" actId="20577"/>
        <pc:sldMkLst>
          <pc:docMk/>
          <pc:sldMk cId="1481132495" sldId="4958"/>
        </pc:sldMkLst>
        <pc:spChg chg="mod">
          <ac:chgData name="Andreas Gappel" userId="1bfc607d-b085-4bd5-8d1f-a8935e512c4a" providerId="ADAL" clId="{34EE17ED-16D1-2347-9973-31D16B22B4E9}" dt="2024-03-06T14:00:41.685" v="26" actId="165"/>
          <ac:spMkLst>
            <pc:docMk/>
            <pc:sldMk cId="1481132495" sldId="4958"/>
            <ac:spMk id="3" creationId="{AA19BF27-0485-0088-4FF9-D00108012971}"/>
          </ac:spMkLst>
        </pc:spChg>
        <pc:spChg chg="mod">
          <ac:chgData name="Andreas Gappel" userId="1bfc607d-b085-4bd5-8d1f-a8935e512c4a" providerId="ADAL" clId="{34EE17ED-16D1-2347-9973-31D16B22B4E9}" dt="2024-03-06T13:45:43.298" v="8" actId="20577"/>
          <ac:spMkLst>
            <pc:docMk/>
            <pc:sldMk cId="1481132495" sldId="4958"/>
            <ac:spMk id="4" creationId="{812B83F6-4B43-E74D-F1B1-2305A01A5108}"/>
          </ac:spMkLst>
        </pc:spChg>
        <pc:spChg chg="add mod">
          <ac:chgData name="Andreas Gappel" userId="1bfc607d-b085-4bd5-8d1f-a8935e512c4a" providerId="ADAL" clId="{34EE17ED-16D1-2347-9973-31D16B22B4E9}" dt="2024-03-06T13:59:48.728" v="18" actId="1076"/>
          <ac:spMkLst>
            <pc:docMk/>
            <pc:sldMk cId="1481132495" sldId="4958"/>
            <ac:spMk id="5" creationId="{B7A8B74C-E9CD-CF2B-9596-40116658D2A2}"/>
          </ac:spMkLst>
        </pc:spChg>
        <pc:spChg chg="mod">
          <ac:chgData name="Andreas Gappel" userId="1bfc607d-b085-4bd5-8d1f-a8935e512c4a" providerId="ADAL" clId="{34EE17ED-16D1-2347-9973-31D16B22B4E9}" dt="2024-03-06T14:00:41.685" v="26" actId="165"/>
          <ac:spMkLst>
            <pc:docMk/>
            <pc:sldMk cId="1481132495" sldId="4958"/>
            <ac:spMk id="6" creationId="{8A84D283-75D0-8C04-AAF5-DD79A637B575}"/>
          </ac:spMkLst>
        </pc:spChg>
        <pc:spChg chg="mod">
          <ac:chgData name="Andreas Gappel" userId="1bfc607d-b085-4bd5-8d1f-a8935e512c4a" providerId="ADAL" clId="{34EE17ED-16D1-2347-9973-31D16B22B4E9}" dt="2024-03-06T14:00:41.685" v="26" actId="165"/>
          <ac:spMkLst>
            <pc:docMk/>
            <pc:sldMk cId="1481132495" sldId="4958"/>
            <ac:spMk id="7" creationId="{2934062B-EF1E-FE32-0231-12A4BC8701C7}"/>
          </ac:spMkLst>
        </pc:spChg>
        <pc:spChg chg="del">
          <ac:chgData name="Andreas Gappel" userId="1bfc607d-b085-4bd5-8d1f-a8935e512c4a" providerId="ADAL" clId="{34EE17ED-16D1-2347-9973-31D16B22B4E9}" dt="2024-03-06T13:59:09.097" v="10" actId="478"/>
          <ac:spMkLst>
            <pc:docMk/>
            <pc:sldMk cId="1481132495" sldId="4958"/>
            <ac:spMk id="8" creationId="{E2879957-2FF0-1A9B-415F-EE2A7A9B26EE}"/>
          </ac:spMkLst>
        </pc:spChg>
        <pc:spChg chg="del">
          <ac:chgData name="Andreas Gappel" userId="1bfc607d-b085-4bd5-8d1f-a8935e512c4a" providerId="ADAL" clId="{34EE17ED-16D1-2347-9973-31D16B22B4E9}" dt="2024-03-06T13:59:10.748" v="11" actId="478"/>
          <ac:spMkLst>
            <pc:docMk/>
            <pc:sldMk cId="1481132495" sldId="4958"/>
            <ac:spMk id="9" creationId="{03345FEF-57C7-2CC3-BB79-A842803F045C}"/>
          </ac:spMkLst>
        </pc:spChg>
        <pc:spChg chg="add mod">
          <ac:chgData name="Andreas Gappel" userId="1bfc607d-b085-4bd5-8d1f-a8935e512c4a" providerId="ADAL" clId="{34EE17ED-16D1-2347-9973-31D16B22B4E9}" dt="2024-03-06T14:00:16.976" v="21" actId="1076"/>
          <ac:spMkLst>
            <pc:docMk/>
            <pc:sldMk cId="1481132495" sldId="4958"/>
            <ac:spMk id="10" creationId="{C5884D5E-A1D9-B18C-4F52-321F19E64284}"/>
          </ac:spMkLst>
        </pc:spChg>
        <pc:spChg chg="add mod">
          <ac:chgData name="Andreas Gappel" userId="1bfc607d-b085-4bd5-8d1f-a8935e512c4a" providerId="ADAL" clId="{34EE17ED-16D1-2347-9973-31D16B22B4E9}" dt="2024-03-06T14:00:12.767" v="20" actId="1076"/>
          <ac:spMkLst>
            <pc:docMk/>
            <pc:sldMk cId="1481132495" sldId="4958"/>
            <ac:spMk id="11" creationId="{2F879720-D019-D3DD-BDF0-60D142E8CFB4}"/>
          </ac:spMkLst>
        </pc:spChg>
        <pc:spChg chg="add mod">
          <ac:chgData name="Andreas Gappel" userId="1bfc607d-b085-4bd5-8d1f-a8935e512c4a" providerId="ADAL" clId="{34EE17ED-16D1-2347-9973-31D16B22B4E9}" dt="2024-03-06T14:01:26.322" v="55" actId="1076"/>
          <ac:spMkLst>
            <pc:docMk/>
            <pc:sldMk cId="1481132495" sldId="4958"/>
            <ac:spMk id="14" creationId="{6ADD4A65-1753-B979-EF22-9DBDBD73480B}"/>
          </ac:spMkLst>
        </pc:spChg>
        <pc:spChg chg="add mod">
          <ac:chgData name="Andreas Gappel" userId="1bfc607d-b085-4bd5-8d1f-a8935e512c4a" providerId="ADAL" clId="{34EE17ED-16D1-2347-9973-31D16B22B4E9}" dt="2024-03-06T14:01:26.322" v="55" actId="1076"/>
          <ac:spMkLst>
            <pc:docMk/>
            <pc:sldMk cId="1481132495" sldId="4958"/>
            <ac:spMk id="15" creationId="{1D0DCD21-B3B5-0B92-9C68-8257D37BF8F3}"/>
          </ac:spMkLst>
        </pc:spChg>
        <pc:spChg chg="mod topLvl">
          <ac:chgData name="Andreas Gappel" userId="1bfc607d-b085-4bd5-8d1f-a8935e512c4a" providerId="ADAL" clId="{34EE17ED-16D1-2347-9973-31D16B22B4E9}" dt="2024-03-06T14:01:26.322" v="55" actId="1076"/>
          <ac:spMkLst>
            <pc:docMk/>
            <pc:sldMk cId="1481132495" sldId="4958"/>
            <ac:spMk id="21" creationId="{F8AE3200-D313-2470-A608-8574F6F9AF57}"/>
          </ac:spMkLst>
        </pc:spChg>
        <pc:spChg chg="mod">
          <ac:chgData name="Andreas Gappel" userId="1bfc607d-b085-4bd5-8d1f-a8935e512c4a" providerId="ADAL" clId="{34EE17ED-16D1-2347-9973-31D16B22B4E9}" dt="2024-03-19T15:07:53.868" v="71" actId="20577"/>
          <ac:spMkLst>
            <pc:docMk/>
            <pc:sldMk cId="1481132495" sldId="4958"/>
            <ac:spMk id="22" creationId="{CA80FA56-1A58-E4A6-DC16-A6F65EE2EAC3}"/>
          </ac:spMkLst>
        </pc:spChg>
        <pc:spChg chg="mod topLvl">
          <ac:chgData name="Andreas Gappel" userId="1bfc607d-b085-4bd5-8d1f-a8935e512c4a" providerId="ADAL" clId="{34EE17ED-16D1-2347-9973-31D16B22B4E9}" dt="2024-03-06T14:01:26.322" v="55" actId="1076"/>
          <ac:spMkLst>
            <pc:docMk/>
            <pc:sldMk cId="1481132495" sldId="4958"/>
            <ac:spMk id="23" creationId="{F15929A0-23C2-69FB-45A1-67ED2AC28865}"/>
          </ac:spMkLst>
        </pc:spChg>
        <pc:spChg chg="mod topLvl">
          <ac:chgData name="Andreas Gappel" userId="1bfc607d-b085-4bd5-8d1f-a8935e512c4a" providerId="ADAL" clId="{34EE17ED-16D1-2347-9973-31D16B22B4E9}" dt="2024-03-06T14:01:26.322" v="55" actId="1076"/>
          <ac:spMkLst>
            <pc:docMk/>
            <pc:sldMk cId="1481132495" sldId="4958"/>
            <ac:spMk id="24" creationId="{D4EB9D90-1D7B-0526-F563-05817E4CBCE5}"/>
          </ac:spMkLst>
        </pc:spChg>
        <pc:spChg chg="mod">
          <ac:chgData name="Andreas Gappel" userId="1bfc607d-b085-4bd5-8d1f-a8935e512c4a" providerId="ADAL" clId="{34EE17ED-16D1-2347-9973-31D16B22B4E9}" dt="2024-03-06T14:00:46.438" v="27" actId="165"/>
          <ac:spMkLst>
            <pc:docMk/>
            <pc:sldMk cId="1481132495" sldId="4958"/>
            <ac:spMk id="41" creationId="{738FD79B-76E6-5835-EA37-542488067E65}"/>
          </ac:spMkLst>
        </pc:spChg>
        <pc:spChg chg="mod">
          <ac:chgData name="Andreas Gappel" userId="1bfc607d-b085-4bd5-8d1f-a8935e512c4a" providerId="ADAL" clId="{34EE17ED-16D1-2347-9973-31D16B22B4E9}" dt="2024-03-06T14:00:46.438" v="27" actId="165"/>
          <ac:spMkLst>
            <pc:docMk/>
            <pc:sldMk cId="1481132495" sldId="4958"/>
            <ac:spMk id="44" creationId="{53BA9155-63B2-8931-A1A2-8B73E06AE024}"/>
          </ac:spMkLst>
        </pc:spChg>
        <pc:grpChg chg="mod topLvl">
          <ac:chgData name="Andreas Gappel" userId="1bfc607d-b085-4bd5-8d1f-a8935e512c4a" providerId="ADAL" clId="{34EE17ED-16D1-2347-9973-31D16B22B4E9}" dt="2024-03-06T14:01:26.322" v="55" actId="1076"/>
          <ac:grpSpMkLst>
            <pc:docMk/>
            <pc:sldMk cId="1481132495" sldId="4958"/>
            <ac:grpSpMk id="2" creationId="{4EB754D3-97CC-BB5D-A23F-6035FFF93AFB}"/>
          </ac:grpSpMkLst>
        </pc:grpChg>
        <pc:grpChg chg="del">
          <ac:chgData name="Andreas Gappel" userId="1bfc607d-b085-4bd5-8d1f-a8935e512c4a" providerId="ADAL" clId="{34EE17ED-16D1-2347-9973-31D16B22B4E9}" dt="2024-03-06T14:00:41.685" v="26" actId="165"/>
          <ac:grpSpMkLst>
            <pc:docMk/>
            <pc:sldMk cId="1481132495" sldId="4958"/>
            <ac:grpSpMk id="29" creationId="{4EFF3A8A-DFF5-7671-F5D0-774D378587B8}"/>
          </ac:grpSpMkLst>
        </pc:grpChg>
        <pc:grpChg chg="del mod topLvl">
          <ac:chgData name="Andreas Gappel" userId="1bfc607d-b085-4bd5-8d1f-a8935e512c4a" providerId="ADAL" clId="{34EE17ED-16D1-2347-9973-31D16B22B4E9}" dt="2024-03-06T14:00:55.773" v="30" actId="478"/>
          <ac:grpSpMkLst>
            <pc:docMk/>
            <pc:sldMk cId="1481132495" sldId="4958"/>
            <ac:grpSpMk id="40" creationId="{469E34CC-9550-F83F-0B54-7FF0789F06CA}"/>
          </ac:grpSpMkLst>
        </pc:grpChg>
        <pc:grpChg chg="del mod topLvl">
          <ac:chgData name="Andreas Gappel" userId="1bfc607d-b085-4bd5-8d1f-a8935e512c4a" providerId="ADAL" clId="{34EE17ED-16D1-2347-9973-31D16B22B4E9}" dt="2024-03-06T14:00:48.728" v="28" actId="478"/>
          <ac:grpSpMkLst>
            <pc:docMk/>
            <pc:sldMk cId="1481132495" sldId="4958"/>
            <ac:grpSpMk id="43" creationId="{8EAEE11E-1DCE-E375-E678-3F702D6664F6}"/>
          </ac:grpSpMkLst>
        </pc:grpChg>
        <pc:grpChg chg="del mod topLvl">
          <ac:chgData name="Andreas Gappel" userId="1bfc607d-b085-4bd5-8d1f-a8935e512c4a" providerId="ADAL" clId="{34EE17ED-16D1-2347-9973-31D16B22B4E9}" dt="2024-03-06T14:00:46.438" v="27" actId="165"/>
          <ac:grpSpMkLst>
            <pc:docMk/>
            <pc:sldMk cId="1481132495" sldId="4958"/>
            <ac:grpSpMk id="46" creationId="{91DB9F38-9F22-5614-24F5-1CACEF164597}"/>
          </ac:grpSpMkLst>
        </pc:grpChg>
        <pc:grpChg chg="del">
          <ac:chgData name="Andreas Gappel" userId="1bfc607d-b085-4bd5-8d1f-a8935e512c4a" providerId="ADAL" clId="{34EE17ED-16D1-2347-9973-31D16B22B4E9}" dt="2024-03-06T13:59:13.922" v="13" actId="478"/>
          <ac:grpSpMkLst>
            <pc:docMk/>
            <pc:sldMk cId="1481132495" sldId="4958"/>
            <ac:grpSpMk id="47" creationId="{8177D8E5-B835-0375-9B58-86993B323B2A}"/>
          </ac:grpSpMkLst>
        </pc:grpChg>
        <pc:picChg chg="del">
          <ac:chgData name="Andreas Gappel" userId="1bfc607d-b085-4bd5-8d1f-a8935e512c4a" providerId="ADAL" clId="{34EE17ED-16D1-2347-9973-31D16B22B4E9}" dt="2024-03-06T13:59:06.974" v="9" actId="478"/>
          <ac:picMkLst>
            <pc:docMk/>
            <pc:sldMk cId="1481132495" sldId="4958"/>
            <ac:picMk id="12" creationId="{195FBD52-8590-3971-9910-55759DB22B81}"/>
          </ac:picMkLst>
        </pc:picChg>
        <pc:picChg chg="mod topLvl">
          <ac:chgData name="Andreas Gappel" userId="1bfc607d-b085-4bd5-8d1f-a8935e512c4a" providerId="ADAL" clId="{34EE17ED-16D1-2347-9973-31D16B22B4E9}" dt="2024-03-06T14:01:26.322" v="55" actId="1076"/>
          <ac:picMkLst>
            <pc:docMk/>
            <pc:sldMk cId="1481132495" sldId="4958"/>
            <ac:picMk id="20" creationId="{71CDACD1-4AEF-FB96-625A-E43D3D3251F3}"/>
          </ac:picMkLst>
        </pc:picChg>
        <pc:picChg chg="mod topLvl">
          <ac:chgData name="Andreas Gappel" userId="1bfc607d-b085-4bd5-8d1f-a8935e512c4a" providerId="ADAL" clId="{34EE17ED-16D1-2347-9973-31D16B22B4E9}" dt="2024-03-06T14:01:26.322" v="55" actId="1076"/>
          <ac:picMkLst>
            <pc:docMk/>
            <pc:sldMk cId="1481132495" sldId="4958"/>
            <ac:picMk id="26" creationId="{F50D844E-45D4-81E7-B9A1-44415FA062A7}"/>
          </ac:picMkLst>
        </pc:picChg>
        <pc:picChg chg="mod">
          <ac:chgData name="Andreas Gappel" userId="1bfc607d-b085-4bd5-8d1f-a8935e512c4a" providerId="ADAL" clId="{34EE17ED-16D1-2347-9973-31D16B22B4E9}" dt="2024-03-06T14:00:22.222" v="22" actId="1076"/>
          <ac:picMkLst>
            <pc:docMk/>
            <pc:sldMk cId="1481132495" sldId="4958"/>
            <ac:picMk id="30" creationId="{60B44B91-7EA3-3331-DEC0-4C274064ADFA}"/>
          </ac:picMkLst>
        </pc:picChg>
        <pc:picChg chg="del">
          <ac:chgData name="Andreas Gappel" userId="1bfc607d-b085-4bd5-8d1f-a8935e512c4a" providerId="ADAL" clId="{34EE17ED-16D1-2347-9973-31D16B22B4E9}" dt="2024-03-06T13:59:15.418" v="14" actId="478"/>
          <ac:picMkLst>
            <pc:docMk/>
            <pc:sldMk cId="1481132495" sldId="4958"/>
            <ac:picMk id="32" creationId="{772404E0-5E76-FF4F-FA1F-43153A9222E5}"/>
          </ac:picMkLst>
        </pc:picChg>
        <pc:picChg chg="del">
          <ac:chgData name="Andreas Gappel" userId="1bfc607d-b085-4bd5-8d1f-a8935e512c4a" providerId="ADAL" clId="{34EE17ED-16D1-2347-9973-31D16B22B4E9}" dt="2024-03-06T13:59:12.105" v="12" actId="478"/>
          <ac:picMkLst>
            <pc:docMk/>
            <pc:sldMk cId="1481132495" sldId="4958"/>
            <ac:picMk id="35" creationId="{22B04B71-8BE6-FE99-885B-8A8A1C8FFBDC}"/>
          </ac:picMkLst>
        </pc:picChg>
        <pc:picChg chg="mod">
          <ac:chgData name="Andreas Gappel" userId="1bfc607d-b085-4bd5-8d1f-a8935e512c4a" providerId="ADAL" clId="{34EE17ED-16D1-2347-9973-31D16B22B4E9}" dt="2024-03-06T14:00:46.438" v="27" actId="165"/>
          <ac:picMkLst>
            <pc:docMk/>
            <pc:sldMk cId="1481132495" sldId="4958"/>
            <ac:picMk id="42" creationId="{E7E03456-7920-3F7C-0C3D-40BD5C1A49D5}"/>
          </ac:picMkLst>
        </pc:picChg>
        <pc:picChg chg="mod">
          <ac:chgData name="Andreas Gappel" userId="1bfc607d-b085-4bd5-8d1f-a8935e512c4a" providerId="ADAL" clId="{34EE17ED-16D1-2347-9973-31D16B22B4E9}" dt="2024-03-06T14:00:46.438" v="27" actId="165"/>
          <ac:picMkLst>
            <pc:docMk/>
            <pc:sldMk cId="1481132495" sldId="4958"/>
            <ac:picMk id="45" creationId="{4A9C1A0C-D721-ABF7-0848-4C73E47994EA}"/>
          </ac:picMkLst>
        </pc:picChg>
        <pc:cxnChg chg="mod topLvl">
          <ac:chgData name="Andreas Gappel" userId="1bfc607d-b085-4bd5-8d1f-a8935e512c4a" providerId="ADAL" clId="{34EE17ED-16D1-2347-9973-31D16B22B4E9}" dt="2024-03-06T14:01:26.322" v="55" actId="1076"/>
          <ac:cxnSpMkLst>
            <pc:docMk/>
            <pc:sldMk cId="1481132495" sldId="4958"/>
            <ac:cxnSpMk id="27" creationId="{F440A989-2CE5-4971-351A-EF057ECC302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C301D-6702-47F1-93B4-D6F3864E2770}" type="datetimeFigureOut">
              <a:rPr lang="de-DE" smtClean="0"/>
              <a:pPr/>
              <a:t>22.03.24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AA94E-4321-4E9E-A206-37069857A30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91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AA94E-4321-4E9E-A206-37069857A301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7717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AA94E-4321-4E9E-A206-37069857A301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65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9.emf"/><Relationship Id="rId16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Logo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A6AA87FF-799D-B14F-918A-BA8A2EF7FB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5E00F683-6B3E-DA4D-A4C9-50FF3CC4B6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B489B6EA-3200-2B42-B293-3A52E3025D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839105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B8C8634-F1D5-294E-A267-964E08FF3D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380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0ECAB593-69C7-4744-A8DB-2E2566E44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141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AD2D78A-CAF6-FE4F-AE7D-F771AA5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2634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7DE998A-23DD-C24A-895B-DBD4572C8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529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D19FE9F3-A128-0840-941E-4BBC5CAEB0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187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19FECC07-FF26-ED4F-9651-1AD93DEB9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9784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485C507-0FC7-2141-8C62-A9E49BEF1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7673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488096"/>
            <a:ext cx="4211638" cy="2715065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E9472D"/>
              </a:buClr>
              <a:buFont typeface="Arial" panose="020B0604020202020204" pitchFamily="34" charset="0"/>
              <a:buChar char="•"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feliås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br>
              <a:rPr lang="de-DE"/>
            </a:b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9DB44FF-40E7-2E4A-A01E-C7AC70518595}"/>
              </a:ext>
            </a:extLst>
          </p:cNvPr>
          <p:cNvCxnSpPr/>
          <p:nvPr userDrawn="1"/>
        </p:nvCxnSpPr>
        <p:spPr>
          <a:xfrm>
            <a:off x="4572000" y="1485390"/>
            <a:ext cx="0" cy="2517677"/>
          </a:xfrm>
          <a:prstGeom prst="line">
            <a:avLst/>
          </a:prstGeom>
          <a:ln>
            <a:solidFill>
              <a:srgbClr val="AFC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1538" y="1522101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F7C3C94E-F0B7-604A-B31C-8F99DEC873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81538" y="2057046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01791E5-47C2-1043-9FEC-ABCC8E544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81538" y="241971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BA9A21-A787-5047-B774-A43601FFDF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81538" y="2954659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A10A7E26-A02B-374F-8625-84852B627B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1538" y="348960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A9698117-B69F-5340-99EA-5F4433621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1538" y="3838898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</p:spTree>
    <p:extLst>
      <p:ext uri="{BB962C8B-B14F-4D97-AF65-F5344CB8AC3E}">
        <p14:creationId xmlns:p14="http://schemas.microsoft.com/office/powerpoint/2010/main" val="103470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9776" y="1488096"/>
            <a:ext cx="6513391" cy="2715065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Clr>
                <a:srgbClr val="E9472D"/>
              </a:buClr>
              <a:buFont typeface="Arial" panose="020B0604020202020204" pitchFamily="34" charset="0"/>
              <a:buNone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</a:p>
          <a:p>
            <a:pPr lvl="0"/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5501" y="2025327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EA1E8B2F-9B21-2748-8432-7074BB1435B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5501" y="2459548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27C23C33-5C43-7742-A2F2-DADA1DEA608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5501" y="2893769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2A229B43-30FF-DD44-ABEB-438D53CD78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5501" y="3327990"/>
            <a:ext cx="592076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9BCB0E21-C5A4-F94C-BFDE-7ED441422B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5501" y="3762211"/>
            <a:ext cx="662608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9610A0DA-2FEF-444B-8DE9-D34858EE0A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5501" y="4178652"/>
            <a:ext cx="521544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37E01EDF-536F-6B41-B00E-E9A9D3CC2C1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5501" y="1591106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</p:spTree>
    <p:extLst>
      <p:ext uri="{BB962C8B-B14F-4D97-AF65-F5344CB8AC3E}">
        <p14:creationId xmlns:p14="http://schemas.microsoft.com/office/powerpoint/2010/main" val="85208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00222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23C57F72-1691-E44A-A1D8-9BA190934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AC7D42F8-CCED-8A48-A5CB-1A07EA3827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F592096-3C26-6241-BEDE-E23342562F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4099083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  <p15:guide id="2" orient="horz" pos="146" userDrawn="1">
          <p15:clr>
            <a:srgbClr val="FBAE40"/>
          </p15:clr>
        </p15:guide>
        <p15:guide id="3" orient="horz" pos="3072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8308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9371F3-5D4D-C24A-BE6E-BE459D39C6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422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E6CC725-C0C5-0842-9328-13F91AFDC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A1D26A73-768A-8246-825D-D1461EB535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92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EBBA1C-CD88-8145-B1C2-9DAC67C5E2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3622F6A-2513-FA4D-9D09-F1A21B849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955C9A8-8A7C-0A4C-A32E-35440D775B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3419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FAA9972-8568-214B-8235-1159D8209F16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F2C61EE-B729-894A-BA8C-C2456B4E3D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E0941D14-E4F0-A44E-B0A2-47988A8947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AB98ABBA-251B-D04A-8669-C140D0B441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1ED00376-1E33-5B43-81C6-5343ECD88A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2571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DD3F4138-7BE9-2F45-8C08-2BBD23E074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AEDFA331-5E45-8949-AA88-4E22549158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5F824F3C-07A2-F244-83BB-9B13F6BE10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004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Video 66-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872739" y="1310884"/>
            <a:ext cx="6020435" cy="30762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5BE635-BA67-D447-B780-847F74B9FF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F199278-9E2D-594F-8685-D4A73161F3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6" y="1311619"/>
            <a:ext cx="2377074" cy="78368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7646A62F-BDC3-EF44-AC84-52105979C8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5" y="2196885"/>
            <a:ext cx="2376957" cy="219022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8911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ganz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31197DC5-8B01-DC40-B228-025D49AACB9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" y="0"/>
            <a:ext cx="8883348" cy="48879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529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87440F5-3D18-694C-82A3-EBEC9DCBED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81330" y="0"/>
            <a:ext cx="4211845" cy="4876800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66B7569-ECF1-304F-B825-84EEE9FACB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EA96C9EC-C835-284A-A655-30991E2ECC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0E689CF5-5287-414D-940B-D0E84B707A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1356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D0FB995-50E9-614D-B6CF-2E6D2B9BF3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64A89FA4-67B4-CF4F-907E-B7F87B832B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F8D76B88-B0B8-B14B-9F92-2CC603D7EE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1877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8">
            <a:extLst>
              <a:ext uri="{FF2B5EF4-FFF2-40B4-BE49-F238E27FC236}">
                <a16:creationId xmlns:a16="http://schemas.microsoft.com/office/drawing/2014/main" id="{95B3204E-C58E-EC4E-B61F-D0AF917B7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FD4DDBE-A736-FF48-91B9-8BB5AC583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non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D9F91BF5-3D21-6541-A707-82BEA5422C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266927BB-83D5-934A-A79B-8D2510896B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497761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725EE09F-9581-DA4C-A05F-B0CCAC003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65DCD102-316B-B240-BFA7-F2BE0204A9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231DA887-04DE-2F45-9DFF-700F73DFBE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4885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8D29B73-7978-EC42-8705-3D7E9C0F28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541F4AE-8F52-8944-87C5-3A35020B2D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0EE03DCF-0C9D-874E-B63B-F7D8B31707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302F7F0-C0E1-4949-8176-FE6D9D22E5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939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1215FE0C-34DC-8F4E-BAA5-D16850E0BB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9D7ABA12-A1F4-D545-9E4A-62ADE7E9AC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78EC3904-1F25-6F43-8717-8C460F9A48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16068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AF418E4-EBB7-7147-A88D-DDE250EC4E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0B3D53E-5894-AD42-AE57-0B5AEED160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67CA8647-5699-8C46-9A0E-30C70E5F7F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4E916D07-E0BE-1447-ACAA-2E1ACA0DE2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5721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329DBFE-84A0-D845-8DA0-C8BAE352CE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F8FAF4B2-9373-3C4F-97EC-BC5977B924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716A5C8-DCC5-8849-826B-CFE9F32EEA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774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8C2F2A7-6B18-1B4E-ADCC-D769E5AB17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3306C99C-E0DA-3448-9DEB-2EA81A06E5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185B2DB-DA23-1E46-A115-D5EE5C8AC1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214BFACF-3075-974F-BD21-09D8E64D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981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Bild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101035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7307B67-0803-D141-AB63-9043B46FBE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0825" y="2920695"/>
            <a:ext cx="8642349" cy="1946275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F11955E-8FE9-8446-A901-13C578CDF1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D21E50E-69C3-1147-BB6D-2506AD6D70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272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250825" y="2571749"/>
            <a:ext cx="8642350" cy="19478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62810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222F690-7340-2249-9601-A5EAB75E35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6C40A57C-97F9-2749-B3B9-3A03D88304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354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5602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orient="horz" pos="1620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669435" y="1759809"/>
            <a:ext cx="4223739" cy="2759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BB30A33-44AE-684F-8D70-650D26C5EA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010F506D-515D-6F45-B56C-F262F21444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9FCDE0B7-D249-D548-B43A-EE1C932A8D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5" y="1759808"/>
            <a:ext cx="422394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.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BFEDEC06-0317-9140-A049-F80952315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529465"/>
            <a:ext cx="4223739" cy="1986077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00269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prechpartner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1" name="Grafik 20" descr="Ein Bild, das Person, Anzug, Mann, draußen enthält.&#10;&#10;Automatisch generierte Beschreibung">
            <a:extLst>
              <a:ext uri="{FF2B5EF4-FFF2-40B4-BE49-F238E27FC236}">
                <a16:creationId xmlns:a16="http://schemas.microsoft.com/office/drawing/2014/main" id="{4EA4C91F-BA99-2845-A51E-BA1D3D6E1223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4000" r="27587" b="32000"/>
          <a:stretch/>
        </p:blipFill>
        <p:spPr>
          <a:xfrm>
            <a:off x="322968" y="1635565"/>
            <a:ext cx="1509663" cy="150966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504A2E2-2219-B348-9100-ED7D2C6DC7D7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t="2308" r="99" b="10341"/>
          <a:stretch/>
        </p:blipFill>
        <p:spPr>
          <a:xfrm>
            <a:off x="2615694" y="1635565"/>
            <a:ext cx="1509663" cy="150966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AED7367-CA5B-224F-BE84-698E8C93D18C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842" r="1825" b="11807"/>
          <a:stretch/>
        </p:blipFill>
        <p:spPr>
          <a:xfrm>
            <a:off x="4908420" y="1635564"/>
            <a:ext cx="1509663" cy="150966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2963EF4-FBC2-B54A-84F2-87370A63FA8E}"/>
              </a:ext>
            </a:extLst>
          </p:cNvPr>
          <p:cNvPicPr>
            <a:picLocks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r="-1052" b="7558"/>
          <a:stretch/>
        </p:blipFill>
        <p:spPr>
          <a:xfrm>
            <a:off x="7164289" y="1635563"/>
            <a:ext cx="1546522" cy="1546523"/>
          </a:xfrm>
          <a:prstGeom prst="rect">
            <a:avLst/>
          </a:prstGeom>
        </p:spPr>
      </p:pic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CBCB1E2D-8826-E34E-9208-3C021168EB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2965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Jörg Pfannenberg</a:t>
            </a:r>
          </a:p>
          <a:p>
            <a:pPr lvl="0"/>
            <a:endParaRPr lang="de-DE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9AA71356-52DF-A14F-83B4-59500813AA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965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0598306-B78C-374F-A477-4A5BD33130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965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46FD54F6-9022-F94D-8956-401B8D7C2C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7278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Arne </a:t>
            </a:r>
            <a:r>
              <a:rPr lang="de-DE" err="1"/>
              <a:t>Borgards</a:t>
            </a:r>
            <a:endParaRPr lang="de-DE"/>
          </a:p>
          <a:p>
            <a:pPr lvl="0"/>
            <a:endParaRPr lang="de-DE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75915ADF-87D2-054D-9557-411622E009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7278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A4616E24-B97A-BE4F-89A7-ACFDE21D2B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17278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0C3420FF-04C2-6A4C-9FE9-F2006BD8B5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11591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Jochen Kirchhof</a:t>
            </a:r>
          </a:p>
          <a:p>
            <a:pPr lvl="0"/>
            <a:endParaRPr lang="de-DE"/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9D1F0091-C4A7-5D43-8363-3DAC6A2E60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11591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8EDEA64-AA10-E248-A6E0-D637A17555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11591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Kreation</a:t>
            </a: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95ABACEC-683A-2043-A6E2-35F3A31F47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72653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Jan Gill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852D787A-1E47-C749-9A1A-03F2B0420B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72653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705B98E9-CCB1-AF4F-BB4C-853A0A65C5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72653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Seniorberatung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AB69AB11-CA7A-5943-8543-DE21D65CEB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3791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8">
            <a:extLst>
              <a:ext uri="{FF2B5EF4-FFF2-40B4-BE49-F238E27FC236}">
                <a16:creationId xmlns:a16="http://schemas.microsoft.com/office/drawing/2014/main" id="{314315B3-64E7-8D43-A277-3746F409B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09295F06-77F6-434A-AFA8-53E3FF7753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00500DEC-430D-4348-A851-9113364A9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A91B0C50-1C9D-DD41-A2CC-AAE0C7E70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65405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5E5F618-6721-4F44-B182-13AFDEF7B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" b="-74"/>
          <a:stretch/>
        </p:blipFill>
        <p:spPr>
          <a:xfrm>
            <a:off x="251317" y="2512063"/>
            <a:ext cx="1080000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1C38E87-463A-9F42-BA45-055FE0538D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1972" y="2512063"/>
            <a:ext cx="1080000" cy="108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3F8244-7170-D740-BDC7-F7C34FFF9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2028" r="10200" b="18370"/>
          <a:stretch/>
        </p:blipFill>
        <p:spPr>
          <a:xfrm>
            <a:off x="3552627" y="2512063"/>
            <a:ext cx="1080000" cy="108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0A77947-26E1-DF43-94A2-87794CCA0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5063" b="5063"/>
          <a:stretch/>
        </p:blipFill>
        <p:spPr>
          <a:xfrm>
            <a:off x="6853935" y="2512063"/>
            <a:ext cx="1080000" cy="108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C532F9E-3342-8F4B-9D4B-0A32285E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2539" r="-69" b="3694"/>
          <a:stretch/>
        </p:blipFill>
        <p:spPr>
          <a:xfrm>
            <a:off x="251317" y="3690326"/>
            <a:ext cx="1080000" cy="108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F437E1B-5717-A241-9399-7570DEEEE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4667" r="3363" b="2059"/>
          <a:stretch/>
        </p:blipFill>
        <p:spPr>
          <a:xfrm>
            <a:off x="1901972" y="3696984"/>
            <a:ext cx="1080000" cy="108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7F9C605-C8C3-084C-A95C-72ADF3FF6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4649" r="1987" b="8067"/>
          <a:stretch/>
        </p:blipFill>
        <p:spPr>
          <a:xfrm>
            <a:off x="3552627" y="3696984"/>
            <a:ext cx="1080000" cy="108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998A1CC-C5C0-F646-A256-950B0FF40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1" b="9921"/>
          <a:stretch/>
        </p:blipFill>
        <p:spPr>
          <a:xfrm>
            <a:off x="1902171" y="1314000"/>
            <a:ext cx="1079204" cy="107920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94BA3C8-0857-1746-8648-860356E24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b="5362"/>
          <a:stretch/>
        </p:blipFill>
        <p:spPr>
          <a:xfrm>
            <a:off x="3553024" y="1327938"/>
            <a:ext cx="1079204" cy="107920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CD831C6-5D9A-A941-89BE-1E0C1B318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r="251" b="8861"/>
          <a:stretch/>
        </p:blipFill>
        <p:spPr>
          <a:xfrm>
            <a:off x="5203877" y="1327938"/>
            <a:ext cx="1079204" cy="107920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9D48BF1-0CD2-C947-930E-964BF91F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-262" b="10455"/>
          <a:stretch/>
        </p:blipFill>
        <p:spPr>
          <a:xfrm>
            <a:off x="6854731" y="1324782"/>
            <a:ext cx="1079204" cy="107920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1C99F20-E2A5-AD4F-8A1C-755C76A2D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b="6346"/>
          <a:stretch/>
        </p:blipFill>
        <p:spPr>
          <a:xfrm>
            <a:off x="251317" y="1315494"/>
            <a:ext cx="1079205" cy="107920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E684E4A-4DC6-614B-A057-27D308C4C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4116" r="10789" b="8852"/>
          <a:stretch/>
        </p:blipFill>
        <p:spPr>
          <a:xfrm>
            <a:off x="5203282" y="3696984"/>
            <a:ext cx="1080000" cy="108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305ACA8-B069-114D-A1D9-B838491C9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5533" r="4402" b="5533"/>
          <a:stretch/>
        </p:blipFill>
        <p:spPr>
          <a:xfrm>
            <a:off x="5203282" y="2512063"/>
            <a:ext cx="1080000" cy="1080000"/>
          </a:xfrm>
          <a:prstGeom prst="rect">
            <a:avLst/>
          </a:prstGeom>
        </p:spPr>
      </p:pic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87F02CED-AED9-6A40-963B-E92065C831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348614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 descr="Ein Bild, das draußen, Gebäude, Himmel, Straße enthält.&#10;&#10;Automatisch generierte Beschreibung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5" b="25145"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DA1536B-380A-894B-B8CA-8C5A3E6039D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577143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36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259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46764"/>
          <a:stretch/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B9F0BFF3-63F9-114E-8686-807BBCDA74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243637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2880">
          <p15:clr>
            <a:srgbClr val="FBAE40"/>
          </p15:clr>
        </p15:guide>
        <p15:guide id="3" pos="136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3" y="1419224"/>
            <a:ext cx="8642351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6AFB5A-6452-D448-B39B-FC0B3E66F63B}" type="datetime1">
              <a:rPr lang="de-DE" smtClean="0"/>
              <a:t>22.03.24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3130486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4" y="1419224"/>
            <a:ext cx="4176713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463" y="1419224"/>
            <a:ext cx="4176712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BA671C-917C-3944-B449-4744F8FABB11}" type="datetime1">
              <a:rPr lang="de-DE" smtClean="0"/>
              <a:t>22.03.24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1189661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744A6-6F28-B249-AFDD-824C81CE735E}" type="datetime1">
              <a:rPr lang="de-DE" smtClean="0"/>
              <a:t>22.03.24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1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2815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A2A176B-EC55-714B-BDFD-3AE218378C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3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78C8672-0A14-9C4F-8128-3C5FAF0F6A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28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3F462A25-026C-7C44-87A9-116128DAF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8492A0B-6E14-5F4C-AFF9-C2C96A745A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4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chart-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2">
            <a:extLst>
              <a:ext uri="{FF2B5EF4-FFF2-40B4-BE49-F238E27FC236}">
                <a16:creationId xmlns:a16="http://schemas.microsoft.com/office/drawing/2014/main" id="{E9EFA079-225F-C944-95D9-6A5234CE77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7A4184-61D0-F24F-B1B6-043ADAC9E381}"/>
              </a:ext>
            </a:extLst>
          </p:cNvPr>
          <p:cNvSpPr/>
          <p:nvPr userDrawn="1"/>
        </p:nvSpPr>
        <p:spPr>
          <a:xfrm>
            <a:off x="216480" y="252000"/>
            <a:ext cx="8676000" cy="4644000"/>
          </a:xfrm>
          <a:prstGeom prst="rect">
            <a:avLst/>
          </a:prstGeom>
          <a:solidFill>
            <a:srgbClr val="E9472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D49EADEC-1391-5C46-862B-58E382752F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BC2519D-D9AE-CE42-A663-7351B39A42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648BD24C-B464-5C47-9552-B5F9C005A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5176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0825" y="484188"/>
            <a:ext cx="7201495" cy="574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0825" y="1419224"/>
            <a:ext cx="8642350" cy="33131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372200" y="4803998"/>
            <a:ext cx="184556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31B80F-F6A0-CE46-A8C8-0454B2DCBD12}" type="datetime1">
              <a:rPr lang="de-DE" smtClean="0"/>
              <a:t>22.03.24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4" y="4803998"/>
            <a:ext cx="5617319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96941" y="4803998"/>
            <a:ext cx="58640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E1E8E6-8497-43FB-A111-5EA8D655A9B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46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3" r:id="rId2"/>
    <p:sldLayoutId id="2147483686" r:id="rId3"/>
    <p:sldLayoutId id="2147483684" r:id="rId4"/>
    <p:sldLayoutId id="2147483685" r:id="rId5"/>
    <p:sldLayoutId id="2147483694" r:id="rId6"/>
    <p:sldLayoutId id="2147483695" r:id="rId7"/>
    <p:sldLayoutId id="2147483696" r:id="rId8"/>
    <p:sldLayoutId id="2147483687" r:id="rId9"/>
    <p:sldLayoutId id="2147483688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64" r:id="rId19"/>
    <p:sldLayoutId id="2147483705" r:id="rId20"/>
    <p:sldLayoutId id="2147483665" r:id="rId21"/>
    <p:sldLayoutId id="2147483689" r:id="rId22"/>
    <p:sldLayoutId id="2147483672" r:id="rId23"/>
    <p:sldLayoutId id="2147483690" r:id="rId24"/>
    <p:sldLayoutId id="2147483673" r:id="rId25"/>
    <p:sldLayoutId id="2147483682" r:id="rId26"/>
    <p:sldLayoutId id="2147483683" r:id="rId27"/>
    <p:sldLayoutId id="2147483674" r:id="rId28"/>
    <p:sldLayoutId id="2147483671" r:id="rId29"/>
    <p:sldLayoutId id="2147483667" r:id="rId30"/>
    <p:sldLayoutId id="2147483691" r:id="rId31"/>
    <p:sldLayoutId id="2147483676" r:id="rId32"/>
    <p:sldLayoutId id="2147483692" r:id="rId33"/>
    <p:sldLayoutId id="2147483675" r:id="rId34"/>
    <p:sldLayoutId id="2147483693" r:id="rId35"/>
    <p:sldLayoutId id="2147483679" r:id="rId36"/>
    <p:sldLayoutId id="2147483668" r:id="rId37"/>
    <p:sldLayoutId id="2147483677" r:id="rId38"/>
    <p:sldLayoutId id="2147483681" r:id="rId39"/>
    <p:sldLayoutId id="2147483680" r:id="rId40"/>
    <p:sldLayoutId id="2147483669" r:id="rId41"/>
    <p:sldLayoutId id="2147483678" r:id="rId42"/>
    <p:sldLayoutId id="2147483652" r:id="rId43"/>
    <p:sldLayoutId id="2147483658" r:id="rId44"/>
    <p:sldLayoutId id="2147483655" r:id="rId4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39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2B83F6-4B43-E74D-F1B1-2305A01A5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165108"/>
            <a:ext cx="447238" cy="153888"/>
          </a:xfrm>
        </p:spPr>
        <p:txBody>
          <a:bodyPr/>
          <a:lstStyle/>
          <a:p>
            <a:r>
              <a:rPr lang="de-DE" sz="1000" b="1" dirty="0"/>
              <a:t>Tool 16</a:t>
            </a:r>
          </a:p>
        </p:txBody>
      </p:sp>
      <p:sp>
        <p:nvSpPr>
          <p:cNvPr id="74" name="Textplatzhalter 1">
            <a:extLst>
              <a:ext uri="{FF2B5EF4-FFF2-40B4-BE49-F238E27FC236}">
                <a16:creationId xmlns:a16="http://schemas.microsoft.com/office/drawing/2014/main" id="{3F821A18-3D90-8621-F903-0144D1126625}"/>
              </a:ext>
            </a:extLst>
          </p:cNvPr>
          <p:cNvSpPr txBox="1">
            <a:spLocks/>
          </p:cNvSpPr>
          <p:nvPr/>
        </p:nvSpPr>
        <p:spPr>
          <a:xfrm>
            <a:off x="245797" y="4954301"/>
            <a:ext cx="3357945" cy="123111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750" dirty="0">
                <a:solidFill>
                  <a:srgbClr val="E9472D"/>
                </a:solidFill>
              </a:rPr>
              <a:t>Pfannenberg/Tessmer/Wecker: JP KOM Toolbox 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A80FA56-1A58-E4A6-DC16-A6F65EE2EAC3}"/>
              </a:ext>
            </a:extLst>
          </p:cNvPr>
          <p:cNvSpPr txBox="1"/>
          <p:nvPr/>
        </p:nvSpPr>
        <p:spPr>
          <a:xfrm>
            <a:off x="263390" y="1419225"/>
            <a:ext cx="4659678" cy="130805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/>
              <a:t>Replace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text</a:t>
            </a:r>
            <a:r>
              <a:rPr lang="de-DE" sz="1200" dirty="0"/>
              <a:t> in</a:t>
            </a:r>
            <a:r>
              <a:rPr lang="de-DE" sz="1200" b="1" dirty="0"/>
              <a:t> </a:t>
            </a:r>
            <a:r>
              <a:rPr lang="de-DE" sz="1200" b="1" i="1" dirty="0" err="1"/>
              <a:t>italics</a:t>
            </a:r>
            <a:endParaRPr lang="de-DE" sz="12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b="1" dirty="0"/>
              <a:t>Drag </a:t>
            </a:r>
            <a:r>
              <a:rPr lang="de-DE" sz="1200" b="1" dirty="0" err="1"/>
              <a:t>the</a:t>
            </a:r>
            <a:r>
              <a:rPr lang="de-DE" sz="1200" b="1" dirty="0"/>
              <a:t> </a:t>
            </a:r>
            <a:r>
              <a:rPr lang="de-DE" sz="1200" b="1" dirty="0" err="1"/>
              <a:t>items</a:t>
            </a:r>
            <a:r>
              <a:rPr lang="de-DE" sz="1200" b="1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desired</a:t>
            </a:r>
            <a:r>
              <a:rPr lang="de-DE" sz="1200" dirty="0"/>
              <a:t> </a:t>
            </a:r>
            <a:r>
              <a:rPr lang="de-DE" sz="1200" dirty="0" err="1"/>
              <a:t>position</a:t>
            </a:r>
            <a:endParaRPr lang="de-DE" sz="1200" dirty="0"/>
          </a:p>
          <a:p>
            <a:pPr marL="177800"/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b="1" dirty="0" err="1"/>
              <a:t>duplicate</a:t>
            </a:r>
            <a:r>
              <a:rPr lang="de-DE" sz="1200" b="1" dirty="0"/>
              <a:t> </a:t>
            </a:r>
            <a:r>
              <a:rPr lang="de-DE" sz="1200" b="1" dirty="0" err="1"/>
              <a:t>the</a:t>
            </a:r>
            <a:r>
              <a:rPr lang="de-DE" sz="1200" b="1" dirty="0"/>
              <a:t> </a:t>
            </a:r>
            <a:r>
              <a:rPr lang="de-DE" sz="1200" b="1" dirty="0" err="1"/>
              <a:t>items</a:t>
            </a:r>
            <a:r>
              <a:rPr lang="de-DE" sz="1200" dirty="0"/>
              <a:t> hold down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b="1" dirty="0"/>
              <a:t>“STRG“-</a:t>
            </a:r>
            <a:r>
              <a:rPr lang="de-DE" sz="1200" b="1" dirty="0" err="1"/>
              <a:t>key</a:t>
            </a:r>
            <a:r>
              <a:rPr lang="de-DE" sz="1200" b="1" dirty="0"/>
              <a:t> </a:t>
            </a:r>
            <a:r>
              <a:rPr lang="de-DE" sz="1200" dirty="0"/>
              <a:t>and </a:t>
            </a:r>
            <a:r>
              <a:rPr lang="de-DE" sz="1200" dirty="0" err="1"/>
              <a:t>move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items</a:t>
            </a:r>
            <a:r>
              <a:rPr lang="de-DE" sz="1200" dirty="0"/>
              <a:t> </a:t>
            </a:r>
            <a:r>
              <a:rPr lang="de-DE" sz="1200" b="1" dirty="0" err="1"/>
              <a:t>to</a:t>
            </a:r>
            <a:r>
              <a:rPr lang="de-DE" sz="1200" b="1" dirty="0"/>
              <a:t> </a:t>
            </a:r>
            <a:r>
              <a:rPr lang="de-DE" sz="1200" b="1" dirty="0" err="1"/>
              <a:t>the</a:t>
            </a:r>
            <a:r>
              <a:rPr lang="de-DE" sz="1200" b="1" dirty="0"/>
              <a:t> </a:t>
            </a:r>
            <a:r>
              <a:rPr lang="de-DE" sz="1200" b="1" dirty="0" err="1"/>
              <a:t>desired</a:t>
            </a:r>
            <a:r>
              <a:rPr lang="de-DE" sz="1200" b="1" dirty="0"/>
              <a:t> </a:t>
            </a:r>
            <a:r>
              <a:rPr lang="de-DE" sz="1200" b="1" dirty="0" err="1"/>
              <a:t>position</a:t>
            </a:r>
            <a:endParaRPr lang="de-DE" sz="1200" b="1" dirty="0"/>
          </a:p>
          <a:p>
            <a:endParaRPr lang="de-DE" sz="1000" dirty="0"/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F8AE3200-D313-2470-A608-8574F6F9AF57}"/>
              </a:ext>
            </a:extLst>
          </p:cNvPr>
          <p:cNvSpPr/>
          <p:nvPr/>
        </p:nvSpPr>
        <p:spPr>
          <a:xfrm>
            <a:off x="1122682" y="3045717"/>
            <a:ext cx="607229" cy="41574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15929A0-23C2-69FB-45A1-67ED2AC28865}"/>
              </a:ext>
            </a:extLst>
          </p:cNvPr>
          <p:cNvSpPr txBox="1"/>
          <p:nvPr/>
        </p:nvSpPr>
        <p:spPr>
          <a:xfrm>
            <a:off x="1115781" y="3212186"/>
            <a:ext cx="552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STRG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4EB9D90-1D7B-0526-F563-05817E4CBCE5}"/>
              </a:ext>
            </a:extLst>
          </p:cNvPr>
          <p:cNvSpPr txBox="1"/>
          <p:nvPr/>
        </p:nvSpPr>
        <p:spPr>
          <a:xfrm>
            <a:off x="786453" y="3099226"/>
            <a:ext cx="552026" cy="37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+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F440A989-2CE5-4971-351A-EF057ECC3020}"/>
              </a:ext>
            </a:extLst>
          </p:cNvPr>
          <p:cNvCxnSpPr/>
          <p:nvPr/>
        </p:nvCxnSpPr>
        <p:spPr>
          <a:xfrm>
            <a:off x="805344" y="2880260"/>
            <a:ext cx="2283929" cy="0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 25">
            <a:extLst>
              <a:ext uri="{FF2B5EF4-FFF2-40B4-BE49-F238E27FC236}">
                <a16:creationId xmlns:a16="http://schemas.microsoft.com/office/drawing/2014/main" id="{F50D844E-45D4-81E7-B9A1-44415FA06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782" y="2938951"/>
            <a:ext cx="291616" cy="33018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1CDACD1-4AEF-FB96-625A-E43D3D325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048" y="2938951"/>
            <a:ext cx="291616" cy="330182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EB754D3-97CC-BB5D-A23F-6035FFF93AFB}"/>
              </a:ext>
            </a:extLst>
          </p:cNvPr>
          <p:cNvGrpSpPr/>
          <p:nvPr/>
        </p:nvGrpSpPr>
        <p:grpSpPr>
          <a:xfrm>
            <a:off x="3577947" y="3045325"/>
            <a:ext cx="943458" cy="429766"/>
            <a:chOff x="4608185" y="2571750"/>
            <a:chExt cx="1157617" cy="527320"/>
          </a:xfrm>
        </p:grpSpPr>
        <p:sp>
          <p:nvSpPr>
            <p:cNvPr id="3" name="Abgerundetes Rechteck 2">
              <a:extLst>
                <a:ext uri="{FF2B5EF4-FFF2-40B4-BE49-F238E27FC236}">
                  <a16:creationId xmlns:a16="http://schemas.microsoft.com/office/drawing/2014/main" id="{AA19BF27-0485-0088-4FF9-D00108012971}"/>
                </a:ext>
              </a:extLst>
            </p:cNvPr>
            <p:cNvSpPr/>
            <p:nvPr/>
          </p:nvSpPr>
          <p:spPr>
            <a:xfrm>
              <a:off x="5020736" y="2571750"/>
              <a:ext cx="745066" cy="510117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A84D283-75D0-8C04-AAF5-DD79A637B575}"/>
                </a:ext>
              </a:extLst>
            </p:cNvPr>
            <p:cNvSpPr txBox="1"/>
            <p:nvPr/>
          </p:nvSpPr>
          <p:spPr>
            <a:xfrm>
              <a:off x="5012270" y="2776006"/>
              <a:ext cx="677332" cy="302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/>
                <a:t>STRG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2934062B-EF1E-FE32-0231-12A4BC8701C7}"/>
                </a:ext>
              </a:extLst>
            </p:cNvPr>
            <p:cNvSpPr txBox="1"/>
            <p:nvPr/>
          </p:nvSpPr>
          <p:spPr>
            <a:xfrm>
              <a:off x="4608185" y="2637405"/>
              <a:ext cx="6773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/>
                <a:t>+</a:t>
              </a:r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60B44B91-7EA3-3331-DEC0-4C274064A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5148" y="1896028"/>
            <a:ext cx="291616" cy="330182"/>
          </a:xfrm>
          <a:prstGeom prst="rect">
            <a:avLst/>
          </a:prstGeom>
        </p:spPr>
      </p:pic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09423C77-C7E2-2113-0122-A70252DF36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9200" y="410397"/>
            <a:ext cx="1225263" cy="244800"/>
          </a:xfr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r>
              <a:rPr lang="de-DE" sz="1600" dirty="0" err="1">
                <a:solidFill>
                  <a:srgbClr val="E9472D"/>
                </a:solidFill>
                <a:effectLst/>
              </a:rPr>
              <a:t>How</a:t>
            </a:r>
            <a:r>
              <a:rPr lang="de-DE" sz="1600" dirty="0">
                <a:solidFill>
                  <a:srgbClr val="E9472D"/>
                </a:solidFill>
                <a:effectLst/>
              </a:rPr>
              <a:t> </a:t>
            </a:r>
            <a:r>
              <a:rPr lang="de-DE" sz="1600" dirty="0" err="1">
                <a:solidFill>
                  <a:srgbClr val="E9472D"/>
                </a:solidFill>
                <a:effectLst/>
              </a:rPr>
              <a:t>to</a:t>
            </a:r>
            <a:r>
              <a:rPr lang="de-DE" sz="1600" dirty="0">
                <a:solidFill>
                  <a:srgbClr val="E9472D"/>
                </a:solidFill>
                <a:effectLst/>
              </a:rPr>
              <a:t> </a:t>
            </a:r>
            <a:r>
              <a:rPr lang="de-DE" sz="1600" dirty="0" err="1">
                <a:solidFill>
                  <a:srgbClr val="E9472D"/>
                </a:solidFill>
                <a:effectLst/>
              </a:rPr>
              <a:t>us</a:t>
            </a:r>
            <a:r>
              <a:rPr lang="de-DE" sz="1600" dirty="0" err="1">
                <a:solidFill>
                  <a:srgbClr val="E9472D"/>
                </a:solidFill>
              </a:rPr>
              <a:t>e</a:t>
            </a:r>
            <a:r>
              <a:rPr lang="de-DE" sz="1600" dirty="0"/>
              <a:t> </a:t>
            </a:r>
          </a:p>
        </p:txBody>
      </p:sp>
      <p:sp>
        <p:nvSpPr>
          <p:cNvPr id="5" name="object 490">
            <a:extLst>
              <a:ext uri="{FF2B5EF4-FFF2-40B4-BE49-F238E27FC236}">
                <a16:creationId xmlns:a16="http://schemas.microsoft.com/office/drawing/2014/main" id="{B7A8B74C-E9CD-CF2B-9596-40116658D2A2}"/>
              </a:ext>
            </a:extLst>
          </p:cNvPr>
          <p:cNvSpPr/>
          <p:nvPr/>
        </p:nvSpPr>
        <p:spPr>
          <a:xfrm>
            <a:off x="3396467" y="1756845"/>
            <a:ext cx="141078" cy="221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04">
            <a:extLst>
              <a:ext uri="{FF2B5EF4-FFF2-40B4-BE49-F238E27FC236}">
                <a16:creationId xmlns:a16="http://schemas.microsoft.com/office/drawing/2014/main" id="{C5884D5E-A1D9-B18C-4F52-321F19E64284}"/>
              </a:ext>
            </a:extLst>
          </p:cNvPr>
          <p:cNvSpPr/>
          <p:nvPr/>
        </p:nvSpPr>
        <p:spPr>
          <a:xfrm>
            <a:off x="4416663" y="1736232"/>
            <a:ext cx="211996" cy="2295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2F879720-D019-D3DD-BDF0-60D142E8CFB4}"/>
              </a:ext>
            </a:extLst>
          </p:cNvPr>
          <p:cNvSpPr/>
          <p:nvPr/>
        </p:nvSpPr>
        <p:spPr>
          <a:xfrm>
            <a:off x="3650696" y="1798826"/>
            <a:ext cx="652816" cy="138024"/>
          </a:xfrm>
          <a:prstGeom prst="roundRect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" bIns="0" rtlCol="0" anchor="t" anchorCtr="0"/>
          <a:lstStyle/>
          <a:p>
            <a:pPr algn="ctr"/>
            <a:r>
              <a:rPr lang="en-US" sz="6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Inform</a:t>
            </a:r>
            <a:endParaRPr lang="de-DE" sz="600" i="1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/>
            <a:endParaRPr lang="de-DE" dirty="0"/>
          </a:p>
        </p:txBody>
      </p:sp>
      <p:sp>
        <p:nvSpPr>
          <p:cNvPr id="14" name="object 490">
            <a:extLst>
              <a:ext uri="{FF2B5EF4-FFF2-40B4-BE49-F238E27FC236}">
                <a16:creationId xmlns:a16="http://schemas.microsoft.com/office/drawing/2014/main" id="{6ADD4A65-1753-B979-EF22-9DBDBD73480B}"/>
              </a:ext>
            </a:extLst>
          </p:cNvPr>
          <p:cNvSpPr/>
          <p:nvPr/>
        </p:nvSpPr>
        <p:spPr>
          <a:xfrm>
            <a:off x="465430" y="2781498"/>
            <a:ext cx="141078" cy="221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90">
            <a:extLst>
              <a:ext uri="{FF2B5EF4-FFF2-40B4-BE49-F238E27FC236}">
                <a16:creationId xmlns:a16="http://schemas.microsoft.com/office/drawing/2014/main" id="{1D0DCD21-B3B5-0B92-9C68-8257D37BF8F3}"/>
              </a:ext>
            </a:extLst>
          </p:cNvPr>
          <p:cNvSpPr/>
          <p:nvPr/>
        </p:nvSpPr>
        <p:spPr>
          <a:xfrm>
            <a:off x="3241287" y="2781498"/>
            <a:ext cx="141078" cy="2219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132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eck 23">
            <a:extLst>
              <a:ext uri="{FF2B5EF4-FFF2-40B4-BE49-F238E27FC236}">
                <a16:creationId xmlns:a16="http://schemas.microsoft.com/office/drawing/2014/main" id="{44B34D03-C44E-4FDD-27E2-E81FD7443C4F}"/>
              </a:ext>
            </a:extLst>
          </p:cNvPr>
          <p:cNvSpPr/>
          <p:nvPr/>
        </p:nvSpPr>
        <p:spPr>
          <a:xfrm>
            <a:off x="7112000" y="1633637"/>
            <a:ext cx="1793817" cy="23062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22" name="Tabelle 2">
            <a:extLst>
              <a:ext uri="{FF2B5EF4-FFF2-40B4-BE49-F238E27FC236}">
                <a16:creationId xmlns:a16="http://schemas.microsoft.com/office/drawing/2014/main" id="{823A4ABF-14BB-86A2-1A4B-7321339B1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523403"/>
              </p:ext>
            </p:extLst>
          </p:nvPr>
        </p:nvGraphicFramePr>
        <p:xfrm>
          <a:off x="250822" y="1419225"/>
          <a:ext cx="6794350" cy="252067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679435">
                  <a:extLst>
                    <a:ext uri="{9D8B030D-6E8A-4147-A177-3AD203B41FA5}">
                      <a16:colId xmlns:a16="http://schemas.microsoft.com/office/drawing/2014/main" val="324889404"/>
                    </a:ext>
                  </a:extLst>
                </a:gridCol>
                <a:gridCol w="679435">
                  <a:extLst>
                    <a:ext uri="{9D8B030D-6E8A-4147-A177-3AD203B41FA5}">
                      <a16:colId xmlns:a16="http://schemas.microsoft.com/office/drawing/2014/main" val="2985473854"/>
                    </a:ext>
                  </a:extLst>
                </a:gridCol>
                <a:gridCol w="679435">
                  <a:extLst>
                    <a:ext uri="{9D8B030D-6E8A-4147-A177-3AD203B41FA5}">
                      <a16:colId xmlns:a16="http://schemas.microsoft.com/office/drawing/2014/main" val="3188412913"/>
                    </a:ext>
                  </a:extLst>
                </a:gridCol>
                <a:gridCol w="679435">
                  <a:extLst>
                    <a:ext uri="{9D8B030D-6E8A-4147-A177-3AD203B41FA5}">
                      <a16:colId xmlns:a16="http://schemas.microsoft.com/office/drawing/2014/main" val="994928727"/>
                    </a:ext>
                  </a:extLst>
                </a:gridCol>
                <a:gridCol w="679435">
                  <a:extLst>
                    <a:ext uri="{9D8B030D-6E8A-4147-A177-3AD203B41FA5}">
                      <a16:colId xmlns:a16="http://schemas.microsoft.com/office/drawing/2014/main" val="356789853"/>
                    </a:ext>
                  </a:extLst>
                </a:gridCol>
                <a:gridCol w="679435">
                  <a:extLst>
                    <a:ext uri="{9D8B030D-6E8A-4147-A177-3AD203B41FA5}">
                      <a16:colId xmlns:a16="http://schemas.microsoft.com/office/drawing/2014/main" val="2761590927"/>
                    </a:ext>
                  </a:extLst>
                </a:gridCol>
                <a:gridCol w="679435">
                  <a:extLst>
                    <a:ext uri="{9D8B030D-6E8A-4147-A177-3AD203B41FA5}">
                      <a16:colId xmlns:a16="http://schemas.microsoft.com/office/drawing/2014/main" val="3779384774"/>
                    </a:ext>
                  </a:extLst>
                </a:gridCol>
                <a:gridCol w="679435">
                  <a:extLst>
                    <a:ext uri="{9D8B030D-6E8A-4147-A177-3AD203B41FA5}">
                      <a16:colId xmlns:a16="http://schemas.microsoft.com/office/drawing/2014/main" val="3282789182"/>
                    </a:ext>
                  </a:extLst>
                </a:gridCol>
                <a:gridCol w="679435">
                  <a:extLst>
                    <a:ext uri="{9D8B030D-6E8A-4147-A177-3AD203B41FA5}">
                      <a16:colId xmlns:a16="http://schemas.microsoft.com/office/drawing/2014/main" val="2835015752"/>
                    </a:ext>
                  </a:extLst>
                </a:gridCol>
                <a:gridCol w="679435">
                  <a:extLst>
                    <a:ext uri="{9D8B030D-6E8A-4147-A177-3AD203B41FA5}">
                      <a16:colId xmlns:a16="http://schemas.microsoft.com/office/drawing/2014/main" val="2164721897"/>
                    </a:ext>
                  </a:extLst>
                </a:gridCol>
              </a:tblGrid>
              <a:tr h="208686">
                <a:tc>
                  <a:txBody>
                    <a:bodyPr/>
                    <a:lstStyle/>
                    <a:p>
                      <a:pPr algn="l"/>
                      <a:r>
                        <a:rPr lang="de-DE" sz="700" b="0" dirty="0">
                          <a:solidFill>
                            <a:schemeClr val="tx1"/>
                          </a:solidFill>
                        </a:rPr>
                        <a:t>Time</a:t>
                      </a:r>
                    </a:p>
                  </a:txBody>
                  <a:tcPr marL="72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6:00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8:00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12:00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14:00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16:00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18:00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20:00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7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22:00</a:t>
                      </a:r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287641"/>
                  </a:ext>
                </a:extLst>
              </a:tr>
              <a:tr h="4616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i="0" kern="1200" dirty="0">
                          <a:solidFill>
                            <a:srgbClr val="20B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DEVICE</a:t>
                      </a:r>
                      <a:endParaRPr lang="de-DE" sz="700" i="0" kern="1200" dirty="0">
                        <a:solidFill>
                          <a:srgbClr val="20B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7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5294735"/>
                  </a:ext>
                </a:extLst>
              </a:tr>
              <a:tr h="4687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i="0" kern="1200" dirty="0">
                          <a:solidFill>
                            <a:srgbClr val="20B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TOOL/</a:t>
                      </a:r>
                      <a:br>
                        <a:rPr lang="en-US" sz="700" i="0" kern="1200" dirty="0">
                          <a:solidFill>
                            <a:srgbClr val="20B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700" i="0" kern="1200" dirty="0">
                          <a:solidFill>
                            <a:srgbClr val="20B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SOFTWARE</a:t>
                      </a:r>
                      <a:endParaRPr lang="de-DE" sz="700" i="0" kern="1200" dirty="0">
                        <a:solidFill>
                          <a:srgbClr val="20B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700" b="1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2255668"/>
                  </a:ext>
                </a:extLst>
              </a:tr>
              <a:tr h="4638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i="0" kern="1200" dirty="0">
                          <a:solidFill>
                            <a:srgbClr val="20B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ACTIVITY</a:t>
                      </a:r>
                      <a:endParaRPr lang="de-DE" sz="700" i="0" kern="1200" dirty="0">
                        <a:solidFill>
                          <a:srgbClr val="20B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45879"/>
                  </a:ext>
                </a:extLst>
              </a:tr>
              <a:tr h="4588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i="0" kern="1200" dirty="0">
                          <a:solidFill>
                            <a:srgbClr val="20B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  <a:endParaRPr lang="de-DE" sz="700" b="1" i="0" kern="1200" dirty="0">
                        <a:solidFill>
                          <a:srgbClr val="20B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7031456"/>
                  </a:ext>
                </a:extLst>
              </a:tr>
              <a:tr h="4588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i="0" kern="1200" dirty="0">
                          <a:solidFill>
                            <a:srgbClr val="20B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THE TEAM</a:t>
                      </a:r>
                      <a:endParaRPr lang="de-DE" sz="700" i="0" kern="1200" dirty="0">
                        <a:solidFill>
                          <a:srgbClr val="20B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482556"/>
                  </a:ext>
                </a:extLst>
              </a:tr>
            </a:tbl>
          </a:graphicData>
        </a:graphic>
      </p:graphicFrame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CA296F40-572B-74E6-AA44-4B25FD310B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165108"/>
            <a:ext cx="447238" cy="153888"/>
          </a:xfrm>
        </p:spPr>
        <p:txBody>
          <a:bodyPr/>
          <a:lstStyle/>
          <a:p>
            <a:r>
              <a:rPr lang="de-DE" sz="1000" b="1" dirty="0"/>
              <a:t>Tool 16</a:t>
            </a:r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C7C87A70-03BC-436F-B933-3DB7A289340B}"/>
              </a:ext>
            </a:extLst>
          </p:cNvPr>
          <p:cNvSpPr txBox="1">
            <a:spLocks/>
          </p:cNvSpPr>
          <p:nvPr/>
        </p:nvSpPr>
        <p:spPr>
          <a:xfrm>
            <a:off x="245797" y="4954301"/>
            <a:ext cx="3357945" cy="123111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750" dirty="0">
                <a:solidFill>
                  <a:srgbClr val="E9472D"/>
                </a:solidFill>
              </a:rPr>
              <a:t>Pfannenberg/Tessmer/Wecker: JP KOM Toolbox EN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15FAF2CF-320E-4F93-C395-A8A68A26DC48}"/>
              </a:ext>
            </a:extLst>
          </p:cNvPr>
          <p:cNvGrpSpPr/>
          <p:nvPr/>
        </p:nvGrpSpPr>
        <p:grpSpPr>
          <a:xfrm>
            <a:off x="232321" y="4375251"/>
            <a:ext cx="338780" cy="393501"/>
            <a:chOff x="232321" y="4376607"/>
            <a:chExt cx="338780" cy="393501"/>
          </a:xfrm>
        </p:grpSpPr>
        <p:sp>
          <p:nvSpPr>
            <p:cNvPr id="27" name="object 490">
              <a:extLst>
                <a:ext uri="{FF2B5EF4-FFF2-40B4-BE49-F238E27FC236}">
                  <a16:creationId xmlns:a16="http://schemas.microsoft.com/office/drawing/2014/main" id="{B3733A90-7AF5-A4AF-3104-CEA490907472}"/>
                </a:ext>
              </a:extLst>
            </p:cNvPr>
            <p:cNvSpPr/>
            <p:nvPr/>
          </p:nvSpPr>
          <p:spPr>
            <a:xfrm>
              <a:off x="350671" y="4376607"/>
              <a:ext cx="102728" cy="1616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91">
              <a:extLst>
                <a:ext uri="{FF2B5EF4-FFF2-40B4-BE49-F238E27FC236}">
                  <a16:creationId xmlns:a16="http://schemas.microsoft.com/office/drawing/2014/main" id="{6EF3190E-F798-EB9C-92E5-64D6569224E2}"/>
                </a:ext>
              </a:extLst>
            </p:cNvPr>
            <p:cNvSpPr txBox="1"/>
            <p:nvPr/>
          </p:nvSpPr>
          <p:spPr>
            <a:xfrm>
              <a:off x="232321" y="4572618"/>
              <a:ext cx="33878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3334" marR="5080" indent="-1270" algn="ctr">
                <a:spcBef>
                  <a:spcPts val="100"/>
                </a:spcBef>
              </a:pPr>
              <a:r>
                <a:rPr sz="600" dirty="0">
                  <a:latin typeface="Arial" panose="020B0604020202020204" pitchFamily="34" charset="0"/>
                  <a:cs typeface="Arial" panose="020B0604020202020204" pitchFamily="34" charset="0"/>
                </a:rPr>
                <a:t>SMA</a:t>
              </a:r>
              <a:r>
                <a:rPr sz="600" spc="-30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sz="600" spc="-7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sz="600" dirty="0">
                  <a:latin typeface="Arial" panose="020B0604020202020204" pitchFamily="34" charset="0"/>
                  <a:cs typeface="Arial" panose="020B0604020202020204" pitchFamily="34" charset="0"/>
                </a:rPr>
                <a:t>-  PHONE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DE04B4ED-15AF-DDDD-BCAE-57BA3CDA413D}"/>
              </a:ext>
            </a:extLst>
          </p:cNvPr>
          <p:cNvGrpSpPr/>
          <p:nvPr/>
        </p:nvGrpSpPr>
        <p:grpSpPr>
          <a:xfrm>
            <a:off x="788841" y="4378836"/>
            <a:ext cx="311112" cy="301051"/>
            <a:chOff x="716886" y="4378836"/>
            <a:chExt cx="311112" cy="301051"/>
          </a:xfrm>
        </p:grpSpPr>
        <p:sp>
          <p:nvSpPr>
            <p:cNvPr id="39" name="object 492">
              <a:extLst>
                <a:ext uri="{FF2B5EF4-FFF2-40B4-BE49-F238E27FC236}">
                  <a16:creationId xmlns:a16="http://schemas.microsoft.com/office/drawing/2014/main" id="{8B8342DD-3DEB-FAA8-9672-23BF1A5E71D2}"/>
                </a:ext>
              </a:extLst>
            </p:cNvPr>
            <p:cNvSpPr/>
            <p:nvPr/>
          </p:nvSpPr>
          <p:spPr>
            <a:xfrm>
              <a:off x="757007" y="4378836"/>
              <a:ext cx="232478" cy="1657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93">
              <a:extLst>
                <a:ext uri="{FF2B5EF4-FFF2-40B4-BE49-F238E27FC236}">
                  <a16:creationId xmlns:a16="http://schemas.microsoft.com/office/drawing/2014/main" id="{6F6983CD-2508-F89E-F575-66C572A17650}"/>
                </a:ext>
              </a:extLst>
            </p:cNvPr>
            <p:cNvSpPr txBox="1"/>
            <p:nvPr/>
          </p:nvSpPr>
          <p:spPr>
            <a:xfrm>
              <a:off x="716886" y="4574730"/>
              <a:ext cx="311112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9" algn="ctr">
                <a:spcBef>
                  <a:spcPts val="100"/>
                </a:spcBef>
              </a:pPr>
              <a:r>
                <a:rPr sz="600" dirty="0">
                  <a:latin typeface="Arial" panose="020B0604020202020204" pitchFamily="34" charset="0"/>
                  <a:cs typeface="Arial" panose="020B0604020202020204" pitchFamily="34" charset="0"/>
                </a:rPr>
                <a:t>LA</a:t>
              </a:r>
              <a:r>
                <a:rPr sz="600" spc="-25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sz="600" spc="-15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sz="600" dirty="0">
                  <a:latin typeface="Arial" panose="020B0604020202020204" pitchFamily="34" charset="0"/>
                  <a:cs typeface="Arial" panose="020B0604020202020204" pitchFamily="34" charset="0"/>
                </a:rPr>
                <a:t>OP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252570D1-3DF0-D10A-AA74-EB6C958AE9FA}"/>
              </a:ext>
            </a:extLst>
          </p:cNvPr>
          <p:cNvGrpSpPr/>
          <p:nvPr/>
        </p:nvGrpSpPr>
        <p:grpSpPr>
          <a:xfrm>
            <a:off x="1360981" y="4385526"/>
            <a:ext cx="303909" cy="294361"/>
            <a:chOff x="1187867" y="4385526"/>
            <a:chExt cx="303909" cy="294361"/>
          </a:xfrm>
        </p:grpSpPr>
        <p:sp>
          <p:nvSpPr>
            <p:cNvPr id="43" name="object 494">
              <a:extLst>
                <a:ext uri="{FF2B5EF4-FFF2-40B4-BE49-F238E27FC236}">
                  <a16:creationId xmlns:a16="http://schemas.microsoft.com/office/drawing/2014/main" id="{B8EA5E6F-47C6-1760-2161-560811185396}"/>
                </a:ext>
              </a:extLst>
            </p:cNvPr>
            <p:cNvSpPr/>
            <p:nvPr/>
          </p:nvSpPr>
          <p:spPr>
            <a:xfrm>
              <a:off x="1253605" y="4385526"/>
              <a:ext cx="181815" cy="1438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95">
              <a:extLst>
                <a:ext uri="{FF2B5EF4-FFF2-40B4-BE49-F238E27FC236}">
                  <a16:creationId xmlns:a16="http://schemas.microsoft.com/office/drawing/2014/main" id="{F04508A5-151B-9B59-38A5-2273D7068447}"/>
                </a:ext>
              </a:extLst>
            </p:cNvPr>
            <p:cNvSpPr txBox="1"/>
            <p:nvPr/>
          </p:nvSpPr>
          <p:spPr>
            <a:xfrm>
              <a:off x="1187867" y="4574730"/>
              <a:ext cx="303909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9" algn="ctr">
                <a:spcBef>
                  <a:spcPts val="100"/>
                </a:spcBef>
              </a:pPr>
              <a:r>
                <a:rPr sz="600" spc="-6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sz="600" dirty="0">
                  <a:latin typeface="Arial" panose="020B0604020202020204" pitchFamily="34" charset="0"/>
                  <a:cs typeface="Arial" panose="020B0604020202020204" pitchFamily="34" charset="0"/>
                </a:rPr>
                <a:t>ABLET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E077FEF-5F18-4442-F46A-4AC24E6988AA}"/>
              </a:ext>
            </a:extLst>
          </p:cNvPr>
          <p:cNvGrpSpPr/>
          <p:nvPr/>
        </p:nvGrpSpPr>
        <p:grpSpPr>
          <a:xfrm>
            <a:off x="1877219" y="4369973"/>
            <a:ext cx="415112" cy="309914"/>
            <a:chOff x="1617763" y="4369973"/>
            <a:chExt cx="415112" cy="309914"/>
          </a:xfrm>
        </p:grpSpPr>
        <p:sp>
          <p:nvSpPr>
            <p:cNvPr id="45" name="object 496">
              <a:extLst>
                <a:ext uri="{FF2B5EF4-FFF2-40B4-BE49-F238E27FC236}">
                  <a16:creationId xmlns:a16="http://schemas.microsoft.com/office/drawing/2014/main" id="{DD525BAD-3F9F-85DC-FA81-82065BCEEBE6}"/>
                </a:ext>
              </a:extLst>
            </p:cNvPr>
            <p:cNvSpPr/>
            <p:nvPr/>
          </p:nvSpPr>
          <p:spPr>
            <a:xfrm>
              <a:off x="1749763" y="4369973"/>
              <a:ext cx="168831" cy="17490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97">
              <a:extLst>
                <a:ext uri="{FF2B5EF4-FFF2-40B4-BE49-F238E27FC236}">
                  <a16:creationId xmlns:a16="http://schemas.microsoft.com/office/drawing/2014/main" id="{FB73BC55-EA4A-2FA3-BE7E-477161E5109E}"/>
                </a:ext>
              </a:extLst>
            </p:cNvPr>
            <p:cNvSpPr txBox="1"/>
            <p:nvPr/>
          </p:nvSpPr>
          <p:spPr>
            <a:xfrm>
              <a:off x="1617763" y="4574730"/>
              <a:ext cx="415112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9" algn="ctr">
                <a:spcBef>
                  <a:spcPts val="100"/>
                </a:spcBef>
              </a:pPr>
              <a:r>
                <a:rPr sz="600" dirty="0">
                  <a:latin typeface="Arial" panose="020B0604020202020204" pitchFamily="34" charset="0"/>
                  <a:cs typeface="Arial" panose="020B0604020202020204" pitchFamily="34" charset="0"/>
                </a:rPr>
                <a:t>OUT</a:t>
              </a:r>
              <a:r>
                <a:rPr sz="600" spc="-35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sz="600" dirty="0">
                  <a:latin typeface="Arial" panose="020B0604020202020204" pitchFamily="34" charset="0"/>
                  <a:cs typeface="Arial" panose="020B0604020202020204" pitchFamily="34" charset="0"/>
                </a:rPr>
                <a:t>OOK</a:t>
              </a: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6979B62-7DE3-85D9-0A34-658F0935A56C}"/>
              </a:ext>
            </a:extLst>
          </p:cNvPr>
          <p:cNvGrpSpPr/>
          <p:nvPr/>
        </p:nvGrpSpPr>
        <p:grpSpPr>
          <a:xfrm>
            <a:off x="2531715" y="4383748"/>
            <a:ext cx="233430" cy="296139"/>
            <a:chOff x="2149851" y="4383748"/>
            <a:chExt cx="233430" cy="296139"/>
          </a:xfrm>
        </p:grpSpPr>
        <p:sp>
          <p:nvSpPr>
            <p:cNvPr id="47" name="object 498">
              <a:extLst>
                <a:ext uri="{FF2B5EF4-FFF2-40B4-BE49-F238E27FC236}">
                  <a16:creationId xmlns:a16="http://schemas.microsoft.com/office/drawing/2014/main" id="{52490634-0738-9A8B-7B1D-4B60C0374DBA}"/>
                </a:ext>
              </a:extLst>
            </p:cNvPr>
            <p:cNvSpPr/>
            <p:nvPr/>
          </p:nvSpPr>
          <p:spPr>
            <a:xfrm>
              <a:off x="2190574" y="4383748"/>
              <a:ext cx="150340" cy="14736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99">
              <a:extLst>
                <a:ext uri="{FF2B5EF4-FFF2-40B4-BE49-F238E27FC236}">
                  <a16:creationId xmlns:a16="http://schemas.microsoft.com/office/drawing/2014/main" id="{E3CF0A6C-B64D-1863-C12C-F3714A2AA2D0}"/>
                </a:ext>
              </a:extLst>
            </p:cNvPr>
            <p:cNvSpPr txBox="1"/>
            <p:nvPr/>
          </p:nvSpPr>
          <p:spPr>
            <a:xfrm>
              <a:off x="2149851" y="4574730"/>
              <a:ext cx="233430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9">
                <a:spcBef>
                  <a:spcPts val="100"/>
                </a:spcBef>
              </a:pPr>
              <a:r>
                <a:rPr sz="600" dirty="0">
                  <a:latin typeface="Arial" panose="020B0604020202020204" pitchFamily="34" charset="0"/>
                  <a:cs typeface="Arial" panose="020B0604020202020204" pitchFamily="34" charset="0"/>
                </a:rPr>
                <a:t>AP</a:t>
              </a:r>
              <a:r>
                <a:rPr sz="600" spc="-10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sz="6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A5989832-A0CF-74B2-5730-10D540CC5B7B}"/>
              </a:ext>
            </a:extLst>
          </p:cNvPr>
          <p:cNvGrpSpPr/>
          <p:nvPr/>
        </p:nvGrpSpPr>
        <p:grpSpPr>
          <a:xfrm>
            <a:off x="3034846" y="4367689"/>
            <a:ext cx="338779" cy="404531"/>
            <a:chOff x="2557194" y="4367689"/>
            <a:chExt cx="338779" cy="404531"/>
          </a:xfrm>
        </p:grpSpPr>
        <p:sp>
          <p:nvSpPr>
            <p:cNvPr id="49" name="object 500">
              <a:extLst>
                <a:ext uri="{FF2B5EF4-FFF2-40B4-BE49-F238E27FC236}">
                  <a16:creationId xmlns:a16="http://schemas.microsoft.com/office/drawing/2014/main" id="{C1A98439-4865-8189-36E0-6DEB69FCD187}"/>
                </a:ext>
              </a:extLst>
            </p:cNvPr>
            <p:cNvSpPr/>
            <p:nvPr/>
          </p:nvSpPr>
          <p:spPr>
            <a:xfrm>
              <a:off x="2645784" y="4367689"/>
              <a:ext cx="152883" cy="1794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499">
              <a:extLst>
                <a:ext uri="{FF2B5EF4-FFF2-40B4-BE49-F238E27FC236}">
                  <a16:creationId xmlns:a16="http://schemas.microsoft.com/office/drawing/2014/main" id="{DC2F2D06-1521-C35E-F09A-9090C49CD794}"/>
                </a:ext>
              </a:extLst>
            </p:cNvPr>
            <p:cNvSpPr txBox="1"/>
            <p:nvPr/>
          </p:nvSpPr>
          <p:spPr>
            <a:xfrm>
              <a:off x="2557194" y="4574730"/>
              <a:ext cx="338779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9" algn="ctr">
                <a:spcBef>
                  <a:spcPts val="100"/>
                </a:spcBef>
              </a:pPr>
              <a:r>
                <a:rPr lang="de-DE" sz="600" dirty="0">
                  <a:latin typeface="Arial" panose="020B0604020202020204" pitchFamily="34" charset="0"/>
                  <a:cs typeface="Arial" panose="020B0604020202020204" pitchFamily="34" charset="0"/>
                </a:rPr>
                <a:t>OFFICE 365</a:t>
              </a:r>
              <a:endParaRPr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C77305D-9140-429C-3683-DA7D07263AB5}"/>
              </a:ext>
            </a:extLst>
          </p:cNvPr>
          <p:cNvGrpSpPr/>
          <p:nvPr/>
        </p:nvGrpSpPr>
        <p:grpSpPr>
          <a:xfrm>
            <a:off x="4920859" y="4364797"/>
            <a:ext cx="338779" cy="315090"/>
            <a:chOff x="3972190" y="4364797"/>
            <a:chExt cx="338779" cy="315090"/>
          </a:xfrm>
        </p:grpSpPr>
        <p:sp>
          <p:nvSpPr>
            <p:cNvPr id="53" name="object 504">
              <a:extLst>
                <a:ext uri="{FF2B5EF4-FFF2-40B4-BE49-F238E27FC236}">
                  <a16:creationId xmlns:a16="http://schemas.microsoft.com/office/drawing/2014/main" id="{871532A5-9B10-4FFA-D981-27CF269ACC33}"/>
                </a:ext>
              </a:extLst>
            </p:cNvPr>
            <p:cNvSpPr/>
            <p:nvPr/>
          </p:nvSpPr>
          <p:spPr>
            <a:xfrm>
              <a:off x="4059343" y="4364797"/>
              <a:ext cx="158684" cy="17185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499">
              <a:extLst>
                <a:ext uri="{FF2B5EF4-FFF2-40B4-BE49-F238E27FC236}">
                  <a16:creationId xmlns:a16="http://schemas.microsoft.com/office/drawing/2014/main" id="{E1942B4C-B575-3183-7B2E-DFD64D30DD41}"/>
                </a:ext>
              </a:extLst>
            </p:cNvPr>
            <p:cNvSpPr txBox="1"/>
            <p:nvPr/>
          </p:nvSpPr>
          <p:spPr>
            <a:xfrm>
              <a:off x="3972190" y="4574730"/>
              <a:ext cx="338779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9" algn="ctr">
                <a:spcBef>
                  <a:spcPts val="100"/>
                </a:spcBef>
              </a:pPr>
              <a:r>
                <a:rPr lang="de-DE" sz="600" dirty="0">
                  <a:latin typeface="Arial" panose="020B0604020202020204" pitchFamily="34" charset="0"/>
                  <a:cs typeface="Arial" panose="020B0604020202020204" pitchFamily="34" charset="0"/>
                </a:rPr>
                <a:t>ALONE</a:t>
              </a:r>
              <a:endParaRPr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object 514">
            <a:extLst>
              <a:ext uri="{FF2B5EF4-FFF2-40B4-BE49-F238E27FC236}">
                <a16:creationId xmlns:a16="http://schemas.microsoft.com/office/drawing/2014/main" id="{F6B4AAD1-C8C3-7980-7523-CC2A4B184694}"/>
              </a:ext>
            </a:extLst>
          </p:cNvPr>
          <p:cNvSpPr/>
          <p:nvPr/>
        </p:nvSpPr>
        <p:spPr>
          <a:xfrm>
            <a:off x="5652541" y="4366583"/>
            <a:ext cx="193514" cy="1699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499">
            <a:extLst>
              <a:ext uri="{FF2B5EF4-FFF2-40B4-BE49-F238E27FC236}">
                <a16:creationId xmlns:a16="http://schemas.microsoft.com/office/drawing/2014/main" id="{34C74063-5051-A510-3973-BB73B10EB246}"/>
              </a:ext>
            </a:extLst>
          </p:cNvPr>
          <p:cNvSpPr txBox="1"/>
          <p:nvPr/>
        </p:nvSpPr>
        <p:spPr>
          <a:xfrm>
            <a:off x="5426581" y="4574730"/>
            <a:ext cx="635389" cy="2032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 THE TEAM</a:t>
            </a:r>
            <a:r>
              <a:rPr lang="en-US" sz="6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br>
              <a:rPr lang="en-US" sz="6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en-US" sz="6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(ON SITE)</a:t>
            </a:r>
            <a:endParaRPr lang="de-DE" sz="6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5" name="object 516">
            <a:extLst>
              <a:ext uri="{FF2B5EF4-FFF2-40B4-BE49-F238E27FC236}">
                <a16:creationId xmlns:a16="http://schemas.microsoft.com/office/drawing/2014/main" id="{94615A99-8214-4AD1-3F9B-72AAF425AD22}"/>
              </a:ext>
            </a:extLst>
          </p:cNvPr>
          <p:cNvSpPr/>
          <p:nvPr/>
        </p:nvSpPr>
        <p:spPr>
          <a:xfrm>
            <a:off x="6331923" y="4381333"/>
            <a:ext cx="185540" cy="1551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499">
            <a:extLst>
              <a:ext uri="{FF2B5EF4-FFF2-40B4-BE49-F238E27FC236}">
                <a16:creationId xmlns:a16="http://schemas.microsoft.com/office/drawing/2014/main" id="{065FA278-EA15-FFC8-78B8-2296E40D6921}"/>
              </a:ext>
            </a:extLst>
          </p:cNvPr>
          <p:cNvSpPr txBox="1"/>
          <p:nvPr/>
        </p:nvSpPr>
        <p:spPr>
          <a:xfrm>
            <a:off x="6107122" y="4574730"/>
            <a:ext cx="635389" cy="2032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 THE TEAM</a:t>
            </a:r>
            <a:r>
              <a:rPr lang="en-US" sz="6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br>
              <a:rPr lang="en-US" sz="600" dirty="0">
                <a:solidFill>
                  <a:srgbClr val="8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en-US" sz="6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(VIRTUAL)</a:t>
            </a:r>
            <a:endParaRPr lang="de-DE" sz="6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CD80C27-0442-D6ED-6D16-F3D6F1F858A8}"/>
              </a:ext>
            </a:extLst>
          </p:cNvPr>
          <p:cNvGrpSpPr/>
          <p:nvPr/>
        </p:nvGrpSpPr>
        <p:grpSpPr>
          <a:xfrm>
            <a:off x="6827171" y="4371783"/>
            <a:ext cx="338779" cy="400437"/>
            <a:chOff x="5372365" y="4371783"/>
            <a:chExt cx="338779" cy="400437"/>
          </a:xfrm>
        </p:grpSpPr>
        <p:grpSp>
          <p:nvGrpSpPr>
            <p:cNvPr id="123" name="Gruppieren 122">
              <a:extLst>
                <a:ext uri="{FF2B5EF4-FFF2-40B4-BE49-F238E27FC236}">
                  <a16:creationId xmlns:a16="http://schemas.microsoft.com/office/drawing/2014/main" id="{04C08706-C8AC-C826-9C08-A1FE2782FD83}"/>
                </a:ext>
              </a:extLst>
            </p:cNvPr>
            <p:cNvGrpSpPr/>
            <p:nvPr/>
          </p:nvGrpSpPr>
          <p:grpSpPr>
            <a:xfrm>
              <a:off x="5477513" y="4371783"/>
              <a:ext cx="120206" cy="183768"/>
              <a:chOff x="6198838" y="3431526"/>
              <a:chExt cx="176530" cy="269875"/>
            </a:xfrm>
          </p:grpSpPr>
          <p:sp>
            <p:nvSpPr>
              <p:cNvPr id="124" name="object 390">
                <a:extLst>
                  <a:ext uri="{FF2B5EF4-FFF2-40B4-BE49-F238E27FC236}">
                    <a16:creationId xmlns:a16="http://schemas.microsoft.com/office/drawing/2014/main" id="{E8B89295-5721-2977-79DC-91A6376169F1}"/>
                  </a:ext>
                </a:extLst>
              </p:cNvPr>
              <p:cNvSpPr/>
              <p:nvPr/>
            </p:nvSpPr>
            <p:spPr>
              <a:xfrm>
                <a:off x="6198838" y="3431526"/>
                <a:ext cx="176530" cy="269875"/>
              </a:xfrm>
              <a:custGeom>
                <a:avLst/>
                <a:gdLst/>
                <a:ahLst/>
                <a:cxnLst/>
                <a:rect l="l" t="t" r="r" b="b"/>
                <a:pathLst>
                  <a:path w="176529" h="269875">
                    <a:moveTo>
                      <a:pt x="0" y="4762"/>
                    </a:moveTo>
                    <a:lnTo>
                      <a:pt x="0" y="265112"/>
                    </a:lnTo>
                    <a:lnTo>
                      <a:pt x="0" y="269875"/>
                    </a:lnTo>
                    <a:lnTo>
                      <a:pt x="4762" y="269875"/>
                    </a:lnTo>
                    <a:lnTo>
                      <a:pt x="171246" y="269875"/>
                    </a:lnTo>
                    <a:lnTo>
                      <a:pt x="176009" y="269875"/>
                    </a:lnTo>
                    <a:lnTo>
                      <a:pt x="176009" y="265112"/>
                    </a:lnTo>
                    <a:lnTo>
                      <a:pt x="176009" y="4762"/>
                    </a:lnTo>
                    <a:lnTo>
                      <a:pt x="176009" y="0"/>
                    </a:lnTo>
                    <a:lnTo>
                      <a:pt x="171246" y="0"/>
                    </a:lnTo>
                    <a:lnTo>
                      <a:pt x="4762" y="0"/>
                    </a:lnTo>
                    <a:lnTo>
                      <a:pt x="0" y="0"/>
                    </a:lnTo>
                    <a:lnTo>
                      <a:pt x="0" y="4762"/>
                    </a:lnTo>
                    <a:close/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" name="object 391">
                <a:extLst>
                  <a:ext uri="{FF2B5EF4-FFF2-40B4-BE49-F238E27FC236}">
                    <a16:creationId xmlns:a16="http://schemas.microsoft.com/office/drawing/2014/main" id="{153299F9-7D42-2068-3ED5-423FD89B801D}"/>
                  </a:ext>
                </a:extLst>
              </p:cNvPr>
              <p:cNvSpPr/>
              <p:nvPr/>
            </p:nvSpPr>
            <p:spPr>
              <a:xfrm>
                <a:off x="6236946" y="3484691"/>
                <a:ext cx="3365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34289">
                    <a:moveTo>
                      <a:pt x="0" y="4762"/>
                    </a:moveTo>
                    <a:lnTo>
                      <a:pt x="0" y="28930"/>
                    </a:lnTo>
                    <a:lnTo>
                      <a:pt x="0" y="33693"/>
                    </a:lnTo>
                    <a:lnTo>
                      <a:pt x="4762" y="33693"/>
                    </a:lnTo>
                    <a:lnTo>
                      <a:pt x="28435" y="33693"/>
                    </a:lnTo>
                    <a:lnTo>
                      <a:pt x="33197" y="33693"/>
                    </a:lnTo>
                    <a:lnTo>
                      <a:pt x="33197" y="28930"/>
                    </a:lnTo>
                    <a:lnTo>
                      <a:pt x="33197" y="4762"/>
                    </a:lnTo>
                    <a:lnTo>
                      <a:pt x="33197" y="0"/>
                    </a:lnTo>
                    <a:lnTo>
                      <a:pt x="28435" y="0"/>
                    </a:lnTo>
                    <a:lnTo>
                      <a:pt x="4762" y="0"/>
                    </a:lnTo>
                    <a:lnTo>
                      <a:pt x="0" y="0"/>
                    </a:lnTo>
                    <a:lnTo>
                      <a:pt x="0" y="4762"/>
                    </a:lnTo>
                    <a:close/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" name="object 392">
                <a:extLst>
                  <a:ext uri="{FF2B5EF4-FFF2-40B4-BE49-F238E27FC236}">
                    <a16:creationId xmlns:a16="http://schemas.microsoft.com/office/drawing/2014/main" id="{E888E141-F852-E74B-D0AF-7480B3463B95}"/>
                  </a:ext>
                </a:extLst>
              </p:cNvPr>
              <p:cNvSpPr/>
              <p:nvPr/>
            </p:nvSpPr>
            <p:spPr>
              <a:xfrm>
                <a:off x="6236946" y="3549604"/>
                <a:ext cx="3365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34289">
                    <a:moveTo>
                      <a:pt x="0" y="4762"/>
                    </a:moveTo>
                    <a:lnTo>
                      <a:pt x="0" y="28930"/>
                    </a:lnTo>
                    <a:lnTo>
                      <a:pt x="0" y="33693"/>
                    </a:lnTo>
                    <a:lnTo>
                      <a:pt x="4762" y="33693"/>
                    </a:lnTo>
                    <a:lnTo>
                      <a:pt x="28435" y="33693"/>
                    </a:lnTo>
                    <a:lnTo>
                      <a:pt x="33197" y="33693"/>
                    </a:lnTo>
                    <a:lnTo>
                      <a:pt x="33197" y="28930"/>
                    </a:lnTo>
                    <a:lnTo>
                      <a:pt x="33197" y="4762"/>
                    </a:lnTo>
                    <a:lnTo>
                      <a:pt x="33197" y="0"/>
                    </a:lnTo>
                    <a:lnTo>
                      <a:pt x="28435" y="0"/>
                    </a:lnTo>
                    <a:lnTo>
                      <a:pt x="4762" y="0"/>
                    </a:lnTo>
                    <a:lnTo>
                      <a:pt x="0" y="0"/>
                    </a:lnTo>
                    <a:lnTo>
                      <a:pt x="0" y="4762"/>
                    </a:lnTo>
                    <a:close/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" name="object 393">
                <a:extLst>
                  <a:ext uri="{FF2B5EF4-FFF2-40B4-BE49-F238E27FC236}">
                    <a16:creationId xmlns:a16="http://schemas.microsoft.com/office/drawing/2014/main" id="{8BC342B3-C7B6-06E7-7B47-E6013E3DEC8E}"/>
                  </a:ext>
                </a:extLst>
              </p:cNvPr>
              <p:cNvSpPr/>
              <p:nvPr/>
            </p:nvSpPr>
            <p:spPr>
              <a:xfrm>
                <a:off x="6236946" y="3614530"/>
                <a:ext cx="3365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34289">
                    <a:moveTo>
                      <a:pt x="0" y="4762"/>
                    </a:moveTo>
                    <a:lnTo>
                      <a:pt x="0" y="28930"/>
                    </a:lnTo>
                    <a:lnTo>
                      <a:pt x="0" y="33693"/>
                    </a:lnTo>
                    <a:lnTo>
                      <a:pt x="4762" y="33693"/>
                    </a:lnTo>
                    <a:lnTo>
                      <a:pt x="28435" y="33693"/>
                    </a:lnTo>
                    <a:lnTo>
                      <a:pt x="33197" y="33693"/>
                    </a:lnTo>
                    <a:lnTo>
                      <a:pt x="33197" y="28930"/>
                    </a:lnTo>
                    <a:lnTo>
                      <a:pt x="33197" y="4762"/>
                    </a:lnTo>
                    <a:lnTo>
                      <a:pt x="33197" y="0"/>
                    </a:lnTo>
                    <a:lnTo>
                      <a:pt x="28435" y="0"/>
                    </a:lnTo>
                    <a:lnTo>
                      <a:pt x="4762" y="0"/>
                    </a:lnTo>
                    <a:lnTo>
                      <a:pt x="0" y="0"/>
                    </a:lnTo>
                    <a:lnTo>
                      <a:pt x="0" y="4762"/>
                    </a:lnTo>
                    <a:close/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" name="object 394">
                <a:extLst>
                  <a:ext uri="{FF2B5EF4-FFF2-40B4-BE49-F238E27FC236}">
                    <a16:creationId xmlns:a16="http://schemas.microsoft.com/office/drawing/2014/main" id="{AB776DC8-0D2C-1222-03A0-8F99312109E0}"/>
                  </a:ext>
                </a:extLst>
              </p:cNvPr>
              <p:cNvSpPr/>
              <p:nvPr/>
            </p:nvSpPr>
            <p:spPr>
              <a:xfrm>
                <a:off x="6303545" y="3484691"/>
                <a:ext cx="3365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34289">
                    <a:moveTo>
                      <a:pt x="0" y="4762"/>
                    </a:moveTo>
                    <a:lnTo>
                      <a:pt x="0" y="28930"/>
                    </a:lnTo>
                    <a:lnTo>
                      <a:pt x="0" y="33693"/>
                    </a:lnTo>
                    <a:lnTo>
                      <a:pt x="4762" y="33693"/>
                    </a:lnTo>
                    <a:lnTo>
                      <a:pt x="28435" y="33693"/>
                    </a:lnTo>
                    <a:lnTo>
                      <a:pt x="33197" y="33693"/>
                    </a:lnTo>
                    <a:lnTo>
                      <a:pt x="33197" y="28930"/>
                    </a:lnTo>
                    <a:lnTo>
                      <a:pt x="33197" y="4762"/>
                    </a:lnTo>
                    <a:lnTo>
                      <a:pt x="33197" y="0"/>
                    </a:lnTo>
                    <a:lnTo>
                      <a:pt x="28435" y="0"/>
                    </a:lnTo>
                    <a:lnTo>
                      <a:pt x="4762" y="0"/>
                    </a:lnTo>
                    <a:lnTo>
                      <a:pt x="0" y="0"/>
                    </a:lnTo>
                    <a:lnTo>
                      <a:pt x="0" y="4762"/>
                    </a:lnTo>
                    <a:close/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" name="object 395">
                <a:extLst>
                  <a:ext uri="{FF2B5EF4-FFF2-40B4-BE49-F238E27FC236}">
                    <a16:creationId xmlns:a16="http://schemas.microsoft.com/office/drawing/2014/main" id="{41000904-883B-C455-2FC9-37EB48899F01}"/>
                  </a:ext>
                </a:extLst>
              </p:cNvPr>
              <p:cNvSpPr/>
              <p:nvPr/>
            </p:nvSpPr>
            <p:spPr>
              <a:xfrm>
                <a:off x="6303545" y="3549604"/>
                <a:ext cx="3365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34289">
                    <a:moveTo>
                      <a:pt x="0" y="4762"/>
                    </a:moveTo>
                    <a:lnTo>
                      <a:pt x="0" y="28930"/>
                    </a:lnTo>
                    <a:lnTo>
                      <a:pt x="0" y="33693"/>
                    </a:lnTo>
                    <a:lnTo>
                      <a:pt x="4762" y="33693"/>
                    </a:lnTo>
                    <a:lnTo>
                      <a:pt x="28435" y="33693"/>
                    </a:lnTo>
                    <a:lnTo>
                      <a:pt x="33197" y="33693"/>
                    </a:lnTo>
                    <a:lnTo>
                      <a:pt x="33197" y="28930"/>
                    </a:lnTo>
                    <a:lnTo>
                      <a:pt x="33197" y="4762"/>
                    </a:lnTo>
                    <a:lnTo>
                      <a:pt x="33197" y="0"/>
                    </a:lnTo>
                    <a:lnTo>
                      <a:pt x="28435" y="0"/>
                    </a:lnTo>
                    <a:lnTo>
                      <a:pt x="4762" y="0"/>
                    </a:lnTo>
                    <a:lnTo>
                      <a:pt x="0" y="0"/>
                    </a:lnTo>
                    <a:lnTo>
                      <a:pt x="0" y="4762"/>
                    </a:lnTo>
                    <a:close/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" name="object 396">
                <a:extLst>
                  <a:ext uri="{FF2B5EF4-FFF2-40B4-BE49-F238E27FC236}">
                    <a16:creationId xmlns:a16="http://schemas.microsoft.com/office/drawing/2014/main" id="{F24803B8-CA51-4B29-759D-39DB45ABEA1E}"/>
                  </a:ext>
                </a:extLst>
              </p:cNvPr>
              <p:cNvSpPr/>
              <p:nvPr/>
            </p:nvSpPr>
            <p:spPr>
              <a:xfrm>
                <a:off x="6303545" y="3614530"/>
                <a:ext cx="33655" cy="34290"/>
              </a:xfrm>
              <a:custGeom>
                <a:avLst/>
                <a:gdLst/>
                <a:ahLst/>
                <a:cxnLst/>
                <a:rect l="l" t="t" r="r" b="b"/>
                <a:pathLst>
                  <a:path w="33654" h="34289">
                    <a:moveTo>
                      <a:pt x="0" y="4762"/>
                    </a:moveTo>
                    <a:lnTo>
                      <a:pt x="0" y="28930"/>
                    </a:lnTo>
                    <a:lnTo>
                      <a:pt x="0" y="33693"/>
                    </a:lnTo>
                    <a:lnTo>
                      <a:pt x="4762" y="33693"/>
                    </a:lnTo>
                    <a:lnTo>
                      <a:pt x="28435" y="33693"/>
                    </a:lnTo>
                    <a:lnTo>
                      <a:pt x="33197" y="33693"/>
                    </a:lnTo>
                    <a:lnTo>
                      <a:pt x="33197" y="28930"/>
                    </a:lnTo>
                    <a:lnTo>
                      <a:pt x="33197" y="4762"/>
                    </a:lnTo>
                    <a:lnTo>
                      <a:pt x="33197" y="0"/>
                    </a:lnTo>
                    <a:lnTo>
                      <a:pt x="28435" y="0"/>
                    </a:lnTo>
                    <a:lnTo>
                      <a:pt x="4762" y="0"/>
                    </a:lnTo>
                    <a:lnTo>
                      <a:pt x="0" y="0"/>
                    </a:lnTo>
                    <a:lnTo>
                      <a:pt x="0" y="4762"/>
                    </a:lnTo>
                    <a:close/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2" name="object 499">
              <a:extLst>
                <a:ext uri="{FF2B5EF4-FFF2-40B4-BE49-F238E27FC236}">
                  <a16:creationId xmlns:a16="http://schemas.microsoft.com/office/drawing/2014/main" id="{FC19B09D-9D7D-5EA4-4FFE-3139E82D28CB}"/>
                </a:ext>
              </a:extLst>
            </p:cNvPr>
            <p:cNvSpPr txBox="1"/>
            <p:nvPr/>
          </p:nvSpPr>
          <p:spPr>
            <a:xfrm>
              <a:off x="5372365" y="4574730"/>
              <a:ext cx="338779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9" algn="ctr">
                <a:spcBef>
                  <a:spcPts val="100"/>
                </a:spcBef>
              </a:pPr>
              <a:r>
                <a:rPr lang="de-DE" sz="600" dirty="0">
                  <a:latin typeface="Arial" panose="020B0604020202020204" pitchFamily="34" charset="0"/>
                  <a:cs typeface="Arial" panose="020B0604020202020204" pitchFamily="34" charset="0"/>
                </a:rPr>
                <a:t>WORK-PLACE</a:t>
              </a:r>
              <a:endParaRPr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76A93FC-8541-8E3F-AEB1-6F5AD612B8AE}"/>
              </a:ext>
            </a:extLst>
          </p:cNvPr>
          <p:cNvGrpSpPr/>
          <p:nvPr/>
        </p:nvGrpSpPr>
        <p:grpSpPr>
          <a:xfrm>
            <a:off x="7394978" y="4364846"/>
            <a:ext cx="338779" cy="407374"/>
            <a:chOff x="5820040" y="4364846"/>
            <a:chExt cx="338779" cy="407374"/>
          </a:xfrm>
        </p:grpSpPr>
        <p:sp>
          <p:nvSpPr>
            <p:cNvPr id="62" name="object 513">
              <a:extLst>
                <a:ext uri="{FF2B5EF4-FFF2-40B4-BE49-F238E27FC236}">
                  <a16:creationId xmlns:a16="http://schemas.microsoft.com/office/drawing/2014/main" id="{A5B3655A-7BDB-698A-41B7-BEB79F0F3CC1}"/>
                </a:ext>
              </a:extLst>
            </p:cNvPr>
            <p:cNvSpPr/>
            <p:nvPr/>
          </p:nvSpPr>
          <p:spPr>
            <a:xfrm>
              <a:off x="5884297" y="4364846"/>
              <a:ext cx="201748" cy="18381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499">
              <a:extLst>
                <a:ext uri="{FF2B5EF4-FFF2-40B4-BE49-F238E27FC236}">
                  <a16:creationId xmlns:a16="http://schemas.microsoft.com/office/drawing/2014/main" id="{DFD0DE3D-8356-A855-4955-B7CE401A9563}"/>
                </a:ext>
              </a:extLst>
            </p:cNvPr>
            <p:cNvSpPr txBox="1"/>
            <p:nvPr/>
          </p:nvSpPr>
          <p:spPr>
            <a:xfrm>
              <a:off x="5820040" y="4574730"/>
              <a:ext cx="338779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9" algn="ctr">
                <a:spcBef>
                  <a:spcPts val="100"/>
                </a:spcBef>
              </a:pPr>
              <a:r>
                <a:rPr lang="de-DE" sz="600" dirty="0">
                  <a:latin typeface="Arial" panose="020B0604020202020204" pitchFamily="34" charset="0"/>
                  <a:cs typeface="Arial" panose="020B0604020202020204" pitchFamily="34" charset="0"/>
                </a:rPr>
                <a:t>HOME-OFFICE</a:t>
              </a:r>
              <a:endParaRPr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143CA6E-DC0D-070A-3141-29BA5A7EBB09}"/>
              </a:ext>
            </a:extLst>
          </p:cNvPr>
          <p:cNvGrpSpPr/>
          <p:nvPr/>
        </p:nvGrpSpPr>
        <p:grpSpPr>
          <a:xfrm>
            <a:off x="7917633" y="4365906"/>
            <a:ext cx="338779" cy="406314"/>
            <a:chOff x="6258190" y="4365906"/>
            <a:chExt cx="338779" cy="406314"/>
          </a:xfrm>
        </p:grpSpPr>
        <p:sp>
          <p:nvSpPr>
            <p:cNvPr id="66" name="object 517">
              <a:extLst>
                <a:ext uri="{FF2B5EF4-FFF2-40B4-BE49-F238E27FC236}">
                  <a16:creationId xmlns:a16="http://schemas.microsoft.com/office/drawing/2014/main" id="{53663B95-7FBD-1D94-E28F-39E186478D9E}"/>
                </a:ext>
              </a:extLst>
            </p:cNvPr>
            <p:cNvSpPr/>
            <p:nvPr/>
          </p:nvSpPr>
          <p:spPr>
            <a:xfrm>
              <a:off x="6336117" y="4365906"/>
              <a:ext cx="174156" cy="18376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499">
              <a:extLst>
                <a:ext uri="{FF2B5EF4-FFF2-40B4-BE49-F238E27FC236}">
                  <a16:creationId xmlns:a16="http://schemas.microsoft.com/office/drawing/2014/main" id="{A77146D8-19DB-9EF8-946A-CAA23AC2E78D}"/>
                </a:ext>
              </a:extLst>
            </p:cNvPr>
            <p:cNvSpPr txBox="1"/>
            <p:nvPr/>
          </p:nvSpPr>
          <p:spPr>
            <a:xfrm>
              <a:off x="6258190" y="4574730"/>
              <a:ext cx="338779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9" algn="ctr">
                <a:spcBef>
                  <a:spcPts val="100"/>
                </a:spcBef>
              </a:pPr>
              <a:r>
                <a:rPr lang="de-DE" sz="600" dirty="0">
                  <a:latin typeface="Arial" panose="020B0604020202020204" pitchFamily="34" charset="0"/>
                  <a:cs typeface="Arial" panose="020B0604020202020204" pitchFamily="34" charset="0"/>
                </a:rPr>
                <a:t>UNDERWAY</a:t>
              </a:r>
              <a:endParaRPr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32E2837-F58C-5D7C-D615-F9A90188D2BE}"/>
              </a:ext>
            </a:extLst>
          </p:cNvPr>
          <p:cNvGrpSpPr/>
          <p:nvPr/>
        </p:nvGrpSpPr>
        <p:grpSpPr>
          <a:xfrm>
            <a:off x="8474147" y="4371783"/>
            <a:ext cx="431670" cy="400437"/>
            <a:chOff x="8474147" y="4371783"/>
            <a:chExt cx="431670" cy="400437"/>
          </a:xfrm>
        </p:grpSpPr>
        <p:sp>
          <p:nvSpPr>
            <p:cNvPr id="68" name="object 519">
              <a:extLst>
                <a:ext uri="{FF2B5EF4-FFF2-40B4-BE49-F238E27FC236}">
                  <a16:creationId xmlns:a16="http://schemas.microsoft.com/office/drawing/2014/main" id="{B030C9C5-20A2-7704-5EE0-58AB3FB389D9}"/>
                </a:ext>
              </a:extLst>
            </p:cNvPr>
            <p:cNvSpPr/>
            <p:nvPr/>
          </p:nvSpPr>
          <p:spPr>
            <a:xfrm>
              <a:off x="8584899" y="4371783"/>
              <a:ext cx="206887" cy="16610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499">
              <a:extLst>
                <a:ext uri="{FF2B5EF4-FFF2-40B4-BE49-F238E27FC236}">
                  <a16:creationId xmlns:a16="http://schemas.microsoft.com/office/drawing/2014/main" id="{C669FA72-6BCE-5ABC-4994-97B378C86F07}"/>
                </a:ext>
              </a:extLst>
            </p:cNvPr>
            <p:cNvSpPr txBox="1"/>
            <p:nvPr/>
          </p:nvSpPr>
          <p:spPr>
            <a:xfrm>
              <a:off x="8474147" y="4574730"/>
              <a:ext cx="431670" cy="1974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9" algn="ctr">
                <a:spcBef>
                  <a:spcPts val="100"/>
                </a:spcBef>
              </a:pPr>
              <a:r>
                <a:rPr lang="de-DE" sz="600" dirty="0">
                  <a:latin typeface="Arial" panose="020B0604020202020204" pitchFamily="34" charset="0"/>
                  <a:cs typeface="Arial" panose="020B0604020202020204" pitchFamily="34" charset="0"/>
                </a:rPr>
                <a:t>EXTERNAL MEETING</a:t>
              </a:r>
              <a:endParaRPr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6" name="Textfeld 135">
            <a:extLst>
              <a:ext uri="{FF2B5EF4-FFF2-40B4-BE49-F238E27FC236}">
                <a16:creationId xmlns:a16="http://schemas.microsoft.com/office/drawing/2014/main" id="{4C3463F9-DC23-A637-1F3E-C15C5C39CB33}"/>
              </a:ext>
            </a:extLst>
          </p:cNvPr>
          <p:cNvSpPr txBox="1"/>
          <p:nvPr/>
        </p:nvSpPr>
        <p:spPr>
          <a:xfrm>
            <a:off x="169200" y="703702"/>
            <a:ext cx="4473675" cy="245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Media use and usage </a:t>
            </a:r>
            <a:r>
              <a:rPr lang="en-US" sz="1000" b="1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US" sz="10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ontexts during the course of the day</a:t>
            </a:r>
            <a:r>
              <a:rPr lang="de-DE" sz="1000" b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37" name="Textplatzhalter 5">
            <a:extLst>
              <a:ext uri="{FF2B5EF4-FFF2-40B4-BE49-F238E27FC236}">
                <a16:creationId xmlns:a16="http://schemas.microsoft.com/office/drawing/2014/main" id="{D0C2FB80-86EA-FF06-DF55-DFA13AFB831C}"/>
              </a:ext>
            </a:extLst>
          </p:cNvPr>
          <p:cNvSpPr txBox="1">
            <a:spLocks/>
          </p:cNvSpPr>
          <p:nvPr/>
        </p:nvSpPr>
        <p:spPr>
          <a:xfrm>
            <a:off x="185674" y="409496"/>
            <a:ext cx="4085020" cy="246221"/>
          </a:xfrm>
          <a:prstGeom prst="rect">
            <a:avLst/>
          </a:prstGeom>
          <a:solidFill>
            <a:srgbClr val="E9472D"/>
          </a:solidFill>
        </p:spPr>
        <p:txBody>
          <a:bodyPr vert="horz" wrap="none" lIns="72000" tIns="0" rIns="0" bIns="0" rtlCol="0">
            <a:spAutoFit/>
          </a:bodyPr>
          <a:lstStyle>
            <a:lvl1pPr marL="0" indent="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Tx/>
              <a:buNone/>
              <a:defRPr sz="2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</a:pPr>
            <a:r>
              <a:rPr lang="en-US" sz="1600" b="1" dirty="0">
                <a:effectLst/>
                <a:ea typeface="DengXian" panose="02010600030101010101" pitchFamily="2" charset="-122"/>
              </a:rPr>
              <a:t>Survey on Media use: Persona Approach </a:t>
            </a:r>
            <a:endParaRPr lang="de-DE" sz="1600" dirty="0">
              <a:effectLst/>
              <a:ea typeface="DengXian" panose="02010600030101010101" pitchFamily="2" charset="-122"/>
            </a:endParaRPr>
          </a:p>
        </p:txBody>
      </p:sp>
      <p:grpSp>
        <p:nvGrpSpPr>
          <p:cNvPr id="154" name="Gruppieren 153">
            <a:extLst>
              <a:ext uri="{FF2B5EF4-FFF2-40B4-BE49-F238E27FC236}">
                <a16:creationId xmlns:a16="http://schemas.microsoft.com/office/drawing/2014/main" id="{30FE82CE-2AB6-FF81-9349-05D199D12593}"/>
              </a:ext>
            </a:extLst>
          </p:cNvPr>
          <p:cNvGrpSpPr/>
          <p:nvPr/>
        </p:nvGrpSpPr>
        <p:grpSpPr>
          <a:xfrm>
            <a:off x="265023" y="4060813"/>
            <a:ext cx="4348393" cy="157669"/>
            <a:chOff x="271508" y="4632325"/>
            <a:chExt cx="4348393" cy="157669"/>
          </a:xfrm>
        </p:grpSpPr>
        <p:sp>
          <p:nvSpPr>
            <p:cNvPr id="141" name="object 520">
              <a:extLst>
                <a:ext uri="{FF2B5EF4-FFF2-40B4-BE49-F238E27FC236}">
                  <a16:creationId xmlns:a16="http://schemas.microsoft.com/office/drawing/2014/main" id="{1215AED5-CBC2-3E80-CC63-75F9C33E9048}"/>
                </a:ext>
              </a:extLst>
            </p:cNvPr>
            <p:cNvSpPr txBox="1"/>
            <p:nvPr/>
          </p:nvSpPr>
          <p:spPr>
            <a:xfrm>
              <a:off x="471813" y="4645821"/>
              <a:ext cx="635635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9">
                <a:spcBef>
                  <a:spcPts val="100"/>
                </a:spcBef>
              </a:pPr>
              <a:r>
                <a:rPr lang="de-DE" sz="700" spc="-5" dirty="0"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  <a:r>
                <a:rPr sz="700" spc="-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(&lt;</a:t>
              </a:r>
              <a:r>
                <a:rPr sz="700" spc="-8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de-DE" sz="7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%)</a:t>
              </a:r>
            </a:p>
          </p:txBody>
        </p:sp>
        <p:sp>
          <p:nvSpPr>
            <p:cNvPr id="143" name="object 522">
              <a:extLst>
                <a:ext uri="{FF2B5EF4-FFF2-40B4-BE49-F238E27FC236}">
                  <a16:creationId xmlns:a16="http://schemas.microsoft.com/office/drawing/2014/main" id="{A6EFEE5B-A310-43B1-3152-0C42F0F096A0}"/>
                </a:ext>
              </a:extLst>
            </p:cNvPr>
            <p:cNvSpPr txBox="1"/>
            <p:nvPr/>
          </p:nvSpPr>
          <p:spPr>
            <a:xfrm>
              <a:off x="1448175" y="4645821"/>
              <a:ext cx="848429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9">
                <a:spcBef>
                  <a:spcPts val="100"/>
                </a:spcBef>
              </a:pPr>
              <a:r>
                <a:rPr lang="de-DE" sz="700" dirty="0">
                  <a:latin typeface="Arial" panose="020B0604020202020204" pitchFamily="34" charset="0"/>
                  <a:cs typeface="Arial" panose="020B0604020202020204" pitchFamily="34" charset="0"/>
                </a:rPr>
                <a:t>Moderate </a:t>
              </a: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(25</a:t>
              </a:r>
              <a:r>
                <a:rPr lang="de-DE" sz="7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40%)</a:t>
              </a:r>
            </a:p>
          </p:txBody>
        </p:sp>
        <p:sp>
          <p:nvSpPr>
            <p:cNvPr id="145" name="object 524">
              <a:extLst>
                <a:ext uri="{FF2B5EF4-FFF2-40B4-BE49-F238E27FC236}">
                  <a16:creationId xmlns:a16="http://schemas.microsoft.com/office/drawing/2014/main" id="{A1F540CA-91BF-10AE-9453-DE2B9919BF8C}"/>
                </a:ext>
              </a:extLst>
            </p:cNvPr>
            <p:cNvSpPr txBox="1"/>
            <p:nvPr/>
          </p:nvSpPr>
          <p:spPr>
            <a:xfrm>
              <a:off x="2721193" y="4645821"/>
              <a:ext cx="708025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9">
                <a:spcBef>
                  <a:spcPts val="100"/>
                </a:spcBef>
              </a:pPr>
              <a:r>
                <a:rPr lang="de-DE" sz="700" dirty="0">
                  <a:latin typeface="Arial" panose="020B0604020202020204" pitchFamily="34" charset="0"/>
                  <a:cs typeface="Arial" panose="020B0604020202020204" pitchFamily="34" charset="0"/>
                </a:rPr>
                <a:t>High</a:t>
              </a: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 (&gt;40-75%)</a:t>
              </a:r>
            </a:p>
          </p:txBody>
        </p:sp>
        <p:sp>
          <p:nvSpPr>
            <p:cNvPr id="147" name="object 526">
              <a:extLst>
                <a:ext uri="{FF2B5EF4-FFF2-40B4-BE49-F238E27FC236}">
                  <a16:creationId xmlns:a16="http://schemas.microsoft.com/office/drawing/2014/main" id="{9D7F9AE9-7387-86A5-F1B0-7C931236137A}"/>
                </a:ext>
              </a:extLst>
            </p:cNvPr>
            <p:cNvSpPr txBox="1"/>
            <p:nvPr/>
          </p:nvSpPr>
          <p:spPr>
            <a:xfrm>
              <a:off x="3836946" y="4645821"/>
              <a:ext cx="782955" cy="12054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9">
                <a:spcBef>
                  <a:spcPts val="100"/>
                </a:spcBef>
              </a:pPr>
              <a:r>
                <a:rPr lang="de-DE" sz="700" dirty="0">
                  <a:latin typeface="Arial" panose="020B0604020202020204" pitchFamily="34" charset="0"/>
                  <a:cs typeface="Arial" panose="020B0604020202020204" pitchFamily="34" charset="0"/>
                </a:rPr>
                <a:t>Very high</a:t>
              </a:r>
              <a:r>
                <a:rPr sz="700" dirty="0">
                  <a:latin typeface="Arial" panose="020B0604020202020204" pitchFamily="34" charset="0"/>
                  <a:cs typeface="Arial" panose="020B0604020202020204" pitchFamily="34" charset="0"/>
                </a:rPr>
                <a:t> (&gt;75%)</a:t>
              </a: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E2E94800-1256-9DB3-50C6-101A3A1CEFCE}"/>
                </a:ext>
              </a:extLst>
            </p:cNvPr>
            <p:cNvSpPr/>
            <p:nvPr/>
          </p:nvSpPr>
          <p:spPr>
            <a:xfrm>
              <a:off x="3637106" y="4632325"/>
              <a:ext cx="158326" cy="157669"/>
            </a:xfrm>
            <a:prstGeom prst="ellipse">
              <a:avLst/>
            </a:prstGeom>
            <a:solidFill>
              <a:srgbClr val="CCD5DE"/>
            </a:solidFill>
            <a:ln w="158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dirty="0">
                <a:solidFill>
                  <a:schemeClr val="tx1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205AA1BA-FE5C-5605-2648-7B2C106A812A}"/>
                </a:ext>
              </a:extLst>
            </p:cNvPr>
            <p:cNvSpPr/>
            <p:nvPr/>
          </p:nvSpPr>
          <p:spPr>
            <a:xfrm>
              <a:off x="2514453" y="4632325"/>
              <a:ext cx="158326" cy="157669"/>
            </a:xfrm>
            <a:prstGeom prst="ellipse">
              <a:avLst/>
            </a:prstGeom>
            <a:solidFill>
              <a:srgbClr val="FDE0D1"/>
            </a:solidFill>
            <a:ln w="1587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dirty="0">
                <a:solidFill>
                  <a:schemeClr val="tx1"/>
                </a:solidFill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15E18A77-DD84-FB25-5A2A-BC0B1A4CCE46}"/>
                </a:ext>
              </a:extLst>
            </p:cNvPr>
            <p:cNvSpPr/>
            <p:nvPr/>
          </p:nvSpPr>
          <p:spPr>
            <a:xfrm>
              <a:off x="271508" y="4632325"/>
              <a:ext cx="158326" cy="157669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b="1" dirty="0">
                <a:solidFill>
                  <a:schemeClr val="accent1"/>
                </a:solidFill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7802EE59-1AEF-05DD-E82E-B496CB9CADCE}"/>
                </a:ext>
              </a:extLst>
            </p:cNvPr>
            <p:cNvSpPr/>
            <p:nvPr/>
          </p:nvSpPr>
          <p:spPr>
            <a:xfrm>
              <a:off x="1243522" y="4632325"/>
              <a:ext cx="158326" cy="157669"/>
            </a:xfrm>
            <a:prstGeom prst="ellipse">
              <a:avLst/>
            </a:prstGeom>
            <a:solidFill>
              <a:srgbClr val="EDFBFF"/>
            </a:solidFill>
            <a:ln w="15875">
              <a:solidFill>
                <a:srgbClr val="4BC0E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700" dirty="0">
                <a:solidFill>
                  <a:schemeClr val="tx1"/>
                </a:solidFill>
              </a:endParaRPr>
            </a:p>
          </p:txBody>
        </p:sp>
      </p:grpSp>
      <p:sp>
        <p:nvSpPr>
          <p:cNvPr id="72" name="object 490">
            <a:extLst>
              <a:ext uri="{FF2B5EF4-FFF2-40B4-BE49-F238E27FC236}">
                <a16:creationId xmlns:a16="http://schemas.microsoft.com/office/drawing/2014/main" id="{4B4A9933-52F0-F2E0-FF87-4F5C1EFDEBB0}"/>
              </a:ext>
            </a:extLst>
          </p:cNvPr>
          <p:cNvSpPr/>
          <p:nvPr/>
        </p:nvSpPr>
        <p:spPr>
          <a:xfrm>
            <a:off x="7245638" y="1741755"/>
            <a:ext cx="141078" cy="2219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492">
            <a:extLst>
              <a:ext uri="{FF2B5EF4-FFF2-40B4-BE49-F238E27FC236}">
                <a16:creationId xmlns:a16="http://schemas.microsoft.com/office/drawing/2014/main" id="{DBCBB983-1BC7-3A7D-D14D-E37A4FDEA566}"/>
              </a:ext>
            </a:extLst>
          </p:cNvPr>
          <p:cNvSpPr/>
          <p:nvPr/>
        </p:nvSpPr>
        <p:spPr>
          <a:xfrm>
            <a:off x="7544809" y="1738946"/>
            <a:ext cx="319266" cy="2276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494">
            <a:extLst>
              <a:ext uri="{FF2B5EF4-FFF2-40B4-BE49-F238E27FC236}">
                <a16:creationId xmlns:a16="http://schemas.microsoft.com/office/drawing/2014/main" id="{E0199CEE-41B2-70A8-F265-A8D9195E988A}"/>
              </a:ext>
            </a:extLst>
          </p:cNvPr>
          <p:cNvSpPr/>
          <p:nvPr/>
        </p:nvSpPr>
        <p:spPr>
          <a:xfrm>
            <a:off x="8006641" y="1749729"/>
            <a:ext cx="249690" cy="1975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496">
            <a:extLst>
              <a:ext uri="{FF2B5EF4-FFF2-40B4-BE49-F238E27FC236}">
                <a16:creationId xmlns:a16="http://schemas.microsoft.com/office/drawing/2014/main" id="{0D101A5B-B414-9073-CD2B-9569FDF6F465}"/>
              </a:ext>
            </a:extLst>
          </p:cNvPr>
          <p:cNvSpPr/>
          <p:nvPr/>
        </p:nvSpPr>
        <p:spPr>
          <a:xfrm>
            <a:off x="7245638" y="2211954"/>
            <a:ext cx="231859" cy="240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498">
            <a:extLst>
              <a:ext uri="{FF2B5EF4-FFF2-40B4-BE49-F238E27FC236}">
                <a16:creationId xmlns:a16="http://schemas.microsoft.com/office/drawing/2014/main" id="{940D4612-20A3-2E2E-2E71-A3FDC88FC848}"/>
              </a:ext>
            </a:extLst>
          </p:cNvPr>
          <p:cNvSpPr/>
          <p:nvPr/>
        </p:nvSpPr>
        <p:spPr>
          <a:xfrm>
            <a:off x="7558541" y="2223450"/>
            <a:ext cx="206466" cy="2023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500">
            <a:extLst>
              <a:ext uri="{FF2B5EF4-FFF2-40B4-BE49-F238E27FC236}">
                <a16:creationId xmlns:a16="http://schemas.microsoft.com/office/drawing/2014/main" id="{6FB747FA-4E53-70C5-3613-1CF9048FDA76}"/>
              </a:ext>
            </a:extLst>
          </p:cNvPr>
          <p:cNvSpPr/>
          <p:nvPr/>
        </p:nvSpPr>
        <p:spPr>
          <a:xfrm>
            <a:off x="7878233" y="2205660"/>
            <a:ext cx="209957" cy="2464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504">
            <a:extLst>
              <a:ext uri="{FF2B5EF4-FFF2-40B4-BE49-F238E27FC236}">
                <a16:creationId xmlns:a16="http://schemas.microsoft.com/office/drawing/2014/main" id="{7E338D3E-E1B5-2EC9-F225-0C6637187D0E}"/>
              </a:ext>
            </a:extLst>
          </p:cNvPr>
          <p:cNvSpPr/>
          <p:nvPr/>
        </p:nvSpPr>
        <p:spPr>
          <a:xfrm>
            <a:off x="7218707" y="3626182"/>
            <a:ext cx="211996" cy="2295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513">
            <a:extLst>
              <a:ext uri="{FF2B5EF4-FFF2-40B4-BE49-F238E27FC236}">
                <a16:creationId xmlns:a16="http://schemas.microsoft.com/office/drawing/2014/main" id="{1C344069-AB26-584C-834E-7AF078A73EBF}"/>
              </a:ext>
            </a:extLst>
          </p:cNvPr>
          <p:cNvSpPr/>
          <p:nvPr/>
        </p:nvSpPr>
        <p:spPr>
          <a:xfrm>
            <a:off x="7566992" y="3154354"/>
            <a:ext cx="261374" cy="2381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514">
            <a:extLst>
              <a:ext uri="{FF2B5EF4-FFF2-40B4-BE49-F238E27FC236}">
                <a16:creationId xmlns:a16="http://schemas.microsoft.com/office/drawing/2014/main" id="{4E19B35E-DEB4-2DFB-8A3D-C847B64D9B02}"/>
              </a:ext>
            </a:extLst>
          </p:cNvPr>
          <p:cNvSpPr/>
          <p:nvPr/>
        </p:nvSpPr>
        <p:spPr>
          <a:xfrm>
            <a:off x="7591044" y="3630268"/>
            <a:ext cx="258528" cy="2269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516">
            <a:extLst>
              <a:ext uri="{FF2B5EF4-FFF2-40B4-BE49-F238E27FC236}">
                <a16:creationId xmlns:a16="http://schemas.microsoft.com/office/drawing/2014/main" id="{FFD1D9E6-DBF9-558F-A000-C8F6B3CC19B5}"/>
              </a:ext>
            </a:extLst>
          </p:cNvPr>
          <p:cNvSpPr/>
          <p:nvPr/>
        </p:nvSpPr>
        <p:spPr>
          <a:xfrm>
            <a:off x="7995361" y="3641552"/>
            <a:ext cx="260496" cy="2178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517">
            <a:extLst>
              <a:ext uri="{FF2B5EF4-FFF2-40B4-BE49-F238E27FC236}">
                <a16:creationId xmlns:a16="http://schemas.microsoft.com/office/drawing/2014/main" id="{D47CCDB0-75CF-53DC-31C8-4A289EE010DA}"/>
              </a:ext>
            </a:extLst>
          </p:cNvPr>
          <p:cNvSpPr/>
          <p:nvPr/>
        </p:nvSpPr>
        <p:spPr>
          <a:xfrm>
            <a:off x="7963172" y="3168583"/>
            <a:ext cx="225688" cy="2381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519">
            <a:extLst>
              <a:ext uri="{FF2B5EF4-FFF2-40B4-BE49-F238E27FC236}">
                <a16:creationId xmlns:a16="http://schemas.microsoft.com/office/drawing/2014/main" id="{BF9D0D44-FC04-8141-AFCB-5168512BAA46}"/>
              </a:ext>
            </a:extLst>
          </p:cNvPr>
          <p:cNvSpPr/>
          <p:nvPr/>
        </p:nvSpPr>
        <p:spPr>
          <a:xfrm>
            <a:off x="8322780" y="3186195"/>
            <a:ext cx="257664" cy="20687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77E19B8-5EFE-AF6E-8463-8270A6BCB6F4}"/>
              </a:ext>
            </a:extLst>
          </p:cNvPr>
          <p:cNvGrpSpPr/>
          <p:nvPr/>
        </p:nvGrpSpPr>
        <p:grpSpPr>
          <a:xfrm>
            <a:off x="7242399" y="3156248"/>
            <a:ext cx="154535" cy="236249"/>
            <a:chOff x="6198838" y="3431526"/>
            <a:chExt cx="176530" cy="269875"/>
          </a:xfrm>
        </p:grpSpPr>
        <p:sp>
          <p:nvSpPr>
            <p:cNvPr id="108" name="object 390">
              <a:extLst>
                <a:ext uri="{FF2B5EF4-FFF2-40B4-BE49-F238E27FC236}">
                  <a16:creationId xmlns:a16="http://schemas.microsoft.com/office/drawing/2014/main" id="{95A6BDED-F063-75A9-E12B-2CA62B9B12BA}"/>
                </a:ext>
              </a:extLst>
            </p:cNvPr>
            <p:cNvSpPr/>
            <p:nvPr/>
          </p:nvSpPr>
          <p:spPr>
            <a:xfrm>
              <a:off x="6198838" y="3431526"/>
              <a:ext cx="176530" cy="269875"/>
            </a:xfrm>
            <a:custGeom>
              <a:avLst/>
              <a:gdLst/>
              <a:ahLst/>
              <a:cxnLst/>
              <a:rect l="l" t="t" r="r" b="b"/>
              <a:pathLst>
                <a:path w="176529" h="269875">
                  <a:moveTo>
                    <a:pt x="0" y="4762"/>
                  </a:moveTo>
                  <a:lnTo>
                    <a:pt x="0" y="265112"/>
                  </a:lnTo>
                  <a:lnTo>
                    <a:pt x="0" y="269875"/>
                  </a:lnTo>
                  <a:lnTo>
                    <a:pt x="4762" y="269875"/>
                  </a:lnTo>
                  <a:lnTo>
                    <a:pt x="171246" y="269875"/>
                  </a:lnTo>
                  <a:lnTo>
                    <a:pt x="176009" y="269875"/>
                  </a:lnTo>
                  <a:lnTo>
                    <a:pt x="176009" y="265112"/>
                  </a:lnTo>
                  <a:lnTo>
                    <a:pt x="176009" y="4762"/>
                  </a:lnTo>
                  <a:lnTo>
                    <a:pt x="176009" y="0"/>
                  </a:lnTo>
                  <a:lnTo>
                    <a:pt x="171246" y="0"/>
                  </a:lnTo>
                  <a:lnTo>
                    <a:pt x="4762" y="0"/>
                  </a:lnTo>
                  <a:lnTo>
                    <a:pt x="0" y="0"/>
                  </a:lnTo>
                  <a:lnTo>
                    <a:pt x="0" y="476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391">
              <a:extLst>
                <a:ext uri="{FF2B5EF4-FFF2-40B4-BE49-F238E27FC236}">
                  <a16:creationId xmlns:a16="http://schemas.microsoft.com/office/drawing/2014/main" id="{1001498A-DDA7-3227-E814-9024F8770128}"/>
                </a:ext>
              </a:extLst>
            </p:cNvPr>
            <p:cNvSpPr/>
            <p:nvPr/>
          </p:nvSpPr>
          <p:spPr>
            <a:xfrm>
              <a:off x="6236946" y="3484691"/>
              <a:ext cx="33655" cy="34290"/>
            </a:xfrm>
            <a:custGeom>
              <a:avLst/>
              <a:gdLst/>
              <a:ahLst/>
              <a:cxnLst/>
              <a:rect l="l" t="t" r="r" b="b"/>
              <a:pathLst>
                <a:path w="33654" h="34289">
                  <a:moveTo>
                    <a:pt x="0" y="4762"/>
                  </a:moveTo>
                  <a:lnTo>
                    <a:pt x="0" y="28930"/>
                  </a:lnTo>
                  <a:lnTo>
                    <a:pt x="0" y="33693"/>
                  </a:lnTo>
                  <a:lnTo>
                    <a:pt x="4762" y="33693"/>
                  </a:lnTo>
                  <a:lnTo>
                    <a:pt x="28435" y="33693"/>
                  </a:lnTo>
                  <a:lnTo>
                    <a:pt x="33197" y="33693"/>
                  </a:lnTo>
                  <a:lnTo>
                    <a:pt x="33197" y="28930"/>
                  </a:lnTo>
                  <a:lnTo>
                    <a:pt x="33197" y="4762"/>
                  </a:lnTo>
                  <a:lnTo>
                    <a:pt x="33197" y="0"/>
                  </a:lnTo>
                  <a:lnTo>
                    <a:pt x="28435" y="0"/>
                  </a:lnTo>
                  <a:lnTo>
                    <a:pt x="4762" y="0"/>
                  </a:lnTo>
                  <a:lnTo>
                    <a:pt x="0" y="0"/>
                  </a:lnTo>
                  <a:lnTo>
                    <a:pt x="0" y="476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392">
              <a:extLst>
                <a:ext uri="{FF2B5EF4-FFF2-40B4-BE49-F238E27FC236}">
                  <a16:creationId xmlns:a16="http://schemas.microsoft.com/office/drawing/2014/main" id="{F2F80735-A56F-B842-F1F0-C05BC66A00D9}"/>
                </a:ext>
              </a:extLst>
            </p:cNvPr>
            <p:cNvSpPr/>
            <p:nvPr/>
          </p:nvSpPr>
          <p:spPr>
            <a:xfrm>
              <a:off x="6236946" y="3549604"/>
              <a:ext cx="33655" cy="34290"/>
            </a:xfrm>
            <a:custGeom>
              <a:avLst/>
              <a:gdLst/>
              <a:ahLst/>
              <a:cxnLst/>
              <a:rect l="l" t="t" r="r" b="b"/>
              <a:pathLst>
                <a:path w="33654" h="34289">
                  <a:moveTo>
                    <a:pt x="0" y="4762"/>
                  </a:moveTo>
                  <a:lnTo>
                    <a:pt x="0" y="28930"/>
                  </a:lnTo>
                  <a:lnTo>
                    <a:pt x="0" y="33693"/>
                  </a:lnTo>
                  <a:lnTo>
                    <a:pt x="4762" y="33693"/>
                  </a:lnTo>
                  <a:lnTo>
                    <a:pt x="28435" y="33693"/>
                  </a:lnTo>
                  <a:lnTo>
                    <a:pt x="33197" y="33693"/>
                  </a:lnTo>
                  <a:lnTo>
                    <a:pt x="33197" y="28930"/>
                  </a:lnTo>
                  <a:lnTo>
                    <a:pt x="33197" y="4762"/>
                  </a:lnTo>
                  <a:lnTo>
                    <a:pt x="33197" y="0"/>
                  </a:lnTo>
                  <a:lnTo>
                    <a:pt x="28435" y="0"/>
                  </a:lnTo>
                  <a:lnTo>
                    <a:pt x="4762" y="0"/>
                  </a:lnTo>
                  <a:lnTo>
                    <a:pt x="0" y="0"/>
                  </a:lnTo>
                  <a:lnTo>
                    <a:pt x="0" y="476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393">
              <a:extLst>
                <a:ext uri="{FF2B5EF4-FFF2-40B4-BE49-F238E27FC236}">
                  <a16:creationId xmlns:a16="http://schemas.microsoft.com/office/drawing/2014/main" id="{7378D8DB-3D12-ACA6-9AD6-5B7AFB6CBE33}"/>
                </a:ext>
              </a:extLst>
            </p:cNvPr>
            <p:cNvSpPr/>
            <p:nvPr/>
          </p:nvSpPr>
          <p:spPr>
            <a:xfrm>
              <a:off x="6236946" y="3614530"/>
              <a:ext cx="33655" cy="34290"/>
            </a:xfrm>
            <a:custGeom>
              <a:avLst/>
              <a:gdLst/>
              <a:ahLst/>
              <a:cxnLst/>
              <a:rect l="l" t="t" r="r" b="b"/>
              <a:pathLst>
                <a:path w="33654" h="34289">
                  <a:moveTo>
                    <a:pt x="0" y="4762"/>
                  </a:moveTo>
                  <a:lnTo>
                    <a:pt x="0" y="28930"/>
                  </a:lnTo>
                  <a:lnTo>
                    <a:pt x="0" y="33693"/>
                  </a:lnTo>
                  <a:lnTo>
                    <a:pt x="4762" y="33693"/>
                  </a:lnTo>
                  <a:lnTo>
                    <a:pt x="28435" y="33693"/>
                  </a:lnTo>
                  <a:lnTo>
                    <a:pt x="33197" y="33693"/>
                  </a:lnTo>
                  <a:lnTo>
                    <a:pt x="33197" y="28930"/>
                  </a:lnTo>
                  <a:lnTo>
                    <a:pt x="33197" y="4762"/>
                  </a:lnTo>
                  <a:lnTo>
                    <a:pt x="33197" y="0"/>
                  </a:lnTo>
                  <a:lnTo>
                    <a:pt x="28435" y="0"/>
                  </a:lnTo>
                  <a:lnTo>
                    <a:pt x="4762" y="0"/>
                  </a:lnTo>
                  <a:lnTo>
                    <a:pt x="0" y="0"/>
                  </a:lnTo>
                  <a:lnTo>
                    <a:pt x="0" y="476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394">
              <a:extLst>
                <a:ext uri="{FF2B5EF4-FFF2-40B4-BE49-F238E27FC236}">
                  <a16:creationId xmlns:a16="http://schemas.microsoft.com/office/drawing/2014/main" id="{6FFEEBDF-9724-D7DA-9A2D-2FF8A51ACDA5}"/>
                </a:ext>
              </a:extLst>
            </p:cNvPr>
            <p:cNvSpPr/>
            <p:nvPr/>
          </p:nvSpPr>
          <p:spPr>
            <a:xfrm>
              <a:off x="6303545" y="3484691"/>
              <a:ext cx="33655" cy="34290"/>
            </a:xfrm>
            <a:custGeom>
              <a:avLst/>
              <a:gdLst/>
              <a:ahLst/>
              <a:cxnLst/>
              <a:rect l="l" t="t" r="r" b="b"/>
              <a:pathLst>
                <a:path w="33654" h="34289">
                  <a:moveTo>
                    <a:pt x="0" y="4762"/>
                  </a:moveTo>
                  <a:lnTo>
                    <a:pt x="0" y="28930"/>
                  </a:lnTo>
                  <a:lnTo>
                    <a:pt x="0" y="33693"/>
                  </a:lnTo>
                  <a:lnTo>
                    <a:pt x="4762" y="33693"/>
                  </a:lnTo>
                  <a:lnTo>
                    <a:pt x="28435" y="33693"/>
                  </a:lnTo>
                  <a:lnTo>
                    <a:pt x="33197" y="33693"/>
                  </a:lnTo>
                  <a:lnTo>
                    <a:pt x="33197" y="28930"/>
                  </a:lnTo>
                  <a:lnTo>
                    <a:pt x="33197" y="4762"/>
                  </a:lnTo>
                  <a:lnTo>
                    <a:pt x="33197" y="0"/>
                  </a:lnTo>
                  <a:lnTo>
                    <a:pt x="28435" y="0"/>
                  </a:lnTo>
                  <a:lnTo>
                    <a:pt x="4762" y="0"/>
                  </a:lnTo>
                  <a:lnTo>
                    <a:pt x="0" y="0"/>
                  </a:lnTo>
                  <a:lnTo>
                    <a:pt x="0" y="476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395">
              <a:extLst>
                <a:ext uri="{FF2B5EF4-FFF2-40B4-BE49-F238E27FC236}">
                  <a16:creationId xmlns:a16="http://schemas.microsoft.com/office/drawing/2014/main" id="{D22B271E-7AEA-BA41-AA55-8C77AE8B54BD}"/>
                </a:ext>
              </a:extLst>
            </p:cNvPr>
            <p:cNvSpPr/>
            <p:nvPr/>
          </p:nvSpPr>
          <p:spPr>
            <a:xfrm>
              <a:off x="6303545" y="3549604"/>
              <a:ext cx="33655" cy="34290"/>
            </a:xfrm>
            <a:custGeom>
              <a:avLst/>
              <a:gdLst/>
              <a:ahLst/>
              <a:cxnLst/>
              <a:rect l="l" t="t" r="r" b="b"/>
              <a:pathLst>
                <a:path w="33654" h="34289">
                  <a:moveTo>
                    <a:pt x="0" y="4762"/>
                  </a:moveTo>
                  <a:lnTo>
                    <a:pt x="0" y="28930"/>
                  </a:lnTo>
                  <a:lnTo>
                    <a:pt x="0" y="33693"/>
                  </a:lnTo>
                  <a:lnTo>
                    <a:pt x="4762" y="33693"/>
                  </a:lnTo>
                  <a:lnTo>
                    <a:pt x="28435" y="33693"/>
                  </a:lnTo>
                  <a:lnTo>
                    <a:pt x="33197" y="33693"/>
                  </a:lnTo>
                  <a:lnTo>
                    <a:pt x="33197" y="28930"/>
                  </a:lnTo>
                  <a:lnTo>
                    <a:pt x="33197" y="4762"/>
                  </a:lnTo>
                  <a:lnTo>
                    <a:pt x="33197" y="0"/>
                  </a:lnTo>
                  <a:lnTo>
                    <a:pt x="28435" y="0"/>
                  </a:lnTo>
                  <a:lnTo>
                    <a:pt x="4762" y="0"/>
                  </a:lnTo>
                  <a:lnTo>
                    <a:pt x="0" y="0"/>
                  </a:lnTo>
                  <a:lnTo>
                    <a:pt x="0" y="476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396">
              <a:extLst>
                <a:ext uri="{FF2B5EF4-FFF2-40B4-BE49-F238E27FC236}">
                  <a16:creationId xmlns:a16="http://schemas.microsoft.com/office/drawing/2014/main" id="{6306B645-D992-3706-525C-77E9C653D0C6}"/>
                </a:ext>
              </a:extLst>
            </p:cNvPr>
            <p:cNvSpPr/>
            <p:nvPr/>
          </p:nvSpPr>
          <p:spPr>
            <a:xfrm>
              <a:off x="6303545" y="3614530"/>
              <a:ext cx="33655" cy="34290"/>
            </a:xfrm>
            <a:custGeom>
              <a:avLst/>
              <a:gdLst/>
              <a:ahLst/>
              <a:cxnLst/>
              <a:rect l="l" t="t" r="r" b="b"/>
              <a:pathLst>
                <a:path w="33654" h="34289">
                  <a:moveTo>
                    <a:pt x="0" y="4762"/>
                  </a:moveTo>
                  <a:lnTo>
                    <a:pt x="0" y="28930"/>
                  </a:lnTo>
                  <a:lnTo>
                    <a:pt x="0" y="33693"/>
                  </a:lnTo>
                  <a:lnTo>
                    <a:pt x="4762" y="33693"/>
                  </a:lnTo>
                  <a:lnTo>
                    <a:pt x="28435" y="33693"/>
                  </a:lnTo>
                  <a:lnTo>
                    <a:pt x="33197" y="33693"/>
                  </a:lnTo>
                  <a:lnTo>
                    <a:pt x="33197" y="28930"/>
                  </a:lnTo>
                  <a:lnTo>
                    <a:pt x="33197" y="4762"/>
                  </a:lnTo>
                  <a:lnTo>
                    <a:pt x="33197" y="0"/>
                  </a:lnTo>
                  <a:lnTo>
                    <a:pt x="28435" y="0"/>
                  </a:lnTo>
                  <a:lnTo>
                    <a:pt x="4762" y="0"/>
                  </a:lnTo>
                  <a:lnTo>
                    <a:pt x="0" y="0"/>
                  </a:lnTo>
                  <a:lnTo>
                    <a:pt x="0" y="476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6" name="Abgerundetes Rechteck 155">
            <a:extLst>
              <a:ext uri="{FF2B5EF4-FFF2-40B4-BE49-F238E27FC236}">
                <a16:creationId xmlns:a16="http://schemas.microsoft.com/office/drawing/2014/main" id="{6894F275-F08F-F9D3-1A5F-A162DE4CFB3B}"/>
              </a:ext>
            </a:extLst>
          </p:cNvPr>
          <p:cNvSpPr/>
          <p:nvPr/>
        </p:nvSpPr>
        <p:spPr>
          <a:xfrm>
            <a:off x="7247633" y="2649116"/>
            <a:ext cx="652816" cy="138024"/>
          </a:xfrm>
          <a:prstGeom prst="roundRect">
            <a:avLst/>
          </a:prstGeom>
          <a:solidFill>
            <a:schemeClr val="accent1">
              <a:alpha val="20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" bIns="0" rtlCol="0" anchor="t" anchorCtr="0"/>
          <a:lstStyle/>
          <a:p>
            <a:pPr algn="ctr"/>
            <a:r>
              <a:rPr lang="en-US" sz="6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Inform</a:t>
            </a:r>
            <a:endParaRPr lang="de-DE" sz="600" i="1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/>
            <a:endParaRPr lang="de-DE" dirty="0"/>
          </a:p>
        </p:txBody>
      </p:sp>
      <p:sp>
        <p:nvSpPr>
          <p:cNvPr id="160" name="Abgerundetes Rechteck 159">
            <a:extLst>
              <a:ext uri="{FF2B5EF4-FFF2-40B4-BE49-F238E27FC236}">
                <a16:creationId xmlns:a16="http://schemas.microsoft.com/office/drawing/2014/main" id="{C0A8AC6D-1DDB-4FCB-8E4D-AE89231B22D7}"/>
              </a:ext>
            </a:extLst>
          </p:cNvPr>
          <p:cNvSpPr/>
          <p:nvPr/>
        </p:nvSpPr>
        <p:spPr>
          <a:xfrm>
            <a:off x="7968072" y="2649116"/>
            <a:ext cx="652817" cy="138024"/>
          </a:xfrm>
          <a:prstGeom prst="roundRect">
            <a:avLst/>
          </a:prstGeom>
          <a:solidFill>
            <a:srgbClr val="FDE0D1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" bIns="0" rtlCol="0" anchor="t" anchorCtr="0"/>
          <a:lstStyle/>
          <a:p>
            <a:pPr algn="ctr"/>
            <a:r>
              <a:rPr lang="de-DE" sz="6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Create</a:t>
            </a:r>
          </a:p>
          <a:p>
            <a:pPr algn="ctr"/>
            <a:endParaRPr lang="de-DE" dirty="0"/>
          </a:p>
        </p:txBody>
      </p:sp>
      <p:sp>
        <p:nvSpPr>
          <p:cNvPr id="161" name="Abgerundetes Rechteck 160">
            <a:extLst>
              <a:ext uri="{FF2B5EF4-FFF2-40B4-BE49-F238E27FC236}">
                <a16:creationId xmlns:a16="http://schemas.microsoft.com/office/drawing/2014/main" id="{5CE87AA8-D661-7933-BF39-BCA296AAA30A}"/>
              </a:ext>
            </a:extLst>
          </p:cNvPr>
          <p:cNvSpPr/>
          <p:nvPr/>
        </p:nvSpPr>
        <p:spPr>
          <a:xfrm>
            <a:off x="7247633" y="2830091"/>
            <a:ext cx="652816" cy="138024"/>
          </a:xfrm>
          <a:prstGeom prst="roundRect">
            <a:avLst/>
          </a:prstGeom>
          <a:solidFill>
            <a:srgbClr val="EDFBFF"/>
          </a:solidFill>
          <a:ln w="15875">
            <a:solidFill>
              <a:srgbClr val="4BC0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" bIns="0" rtlCol="0" anchor="t" anchorCtr="0"/>
          <a:lstStyle/>
          <a:p>
            <a:pPr algn="ctr"/>
            <a:r>
              <a:rPr lang="de-DE" sz="6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Break</a:t>
            </a:r>
          </a:p>
          <a:p>
            <a:pPr algn="ctr"/>
            <a:endParaRPr lang="de-DE" dirty="0"/>
          </a:p>
        </p:txBody>
      </p:sp>
      <p:sp>
        <p:nvSpPr>
          <p:cNvPr id="162" name="Abgerundetes Rechteck 161">
            <a:extLst>
              <a:ext uri="{FF2B5EF4-FFF2-40B4-BE49-F238E27FC236}">
                <a16:creationId xmlns:a16="http://schemas.microsoft.com/office/drawing/2014/main" id="{BACEEB18-FE99-AEDA-5416-6F46C2B97B87}"/>
              </a:ext>
            </a:extLst>
          </p:cNvPr>
          <p:cNvSpPr/>
          <p:nvPr/>
        </p:nvSpPr>
        <p:spPr>
          <a:xfrm>
            <a:off x="7968073" y="2830091"/>
            <a:ext cx="652818" cy="138024"/>
          </a:xfrm>
          <a:prstGeom prst="roundRect">
            <a:avLst/>
          </a:prstGeom>
          <a:solidFill>
            <a:srgbClr val="CCD5DE"/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8000" rIns="72000" bIns="0" rtlCol="0" anchor="t" anchorCtr="0"/>
          <a:lstStyle/>
          <a:p>
            <a:pPr algn="ctr"/>
            <a:r>
              <a:rPr lang="en-US" sz="6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Inform others</a:t>
            </a:r>
            <a:endParaRPr lang="de-DE" sz="600" i="1" dirty="0">
              <a:solidFill>
                <a:schemeClr val="tx1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algn="ctr"/>
            <a:endParaRPr lang="de-DE" dirty="0"/>
          </a:p>
        </p:txBody>
      </p:sp>
      <p:pic>
        <p:nvPicPr>
          <p:cNvPr id="166" name="Grafik 165">
            <a:extLst>
              <a:ext uri="{FF2B5EF4-FFF2-40B4-BE49-F238E27FC236}">
                <a16:creationId xmlns:a16="http://schemas.microsoft.com/office/drawing/2014/main" id="{6666BBF1-5CA0-8BF6-8DFB-CD516C7A42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3870" y="2232381"/>
            <a:ext cx="215316" cy="206873"/>
          </a:xfrm>
          <a:prstGeom prst="rect">
            <a:avLst/>
          </a:prstGeom>
        </p:spPr>
      </p:pic>
      <p:pic>
        <p:nvPicPr>
          <p:cNvPr id="168" name="Grafik 167" descr="Ein Bild, das Screenshot, Grafiken, Schrift, Schwarz enthält.&#10;&#10;Automatisch generierte Beschreibung">
            <a:extLst>
              <a:ext uri="{FF2B5EF4-FFF2-40B4-BE49-F238E27FC236}">
                <a16:creationId xmlns:a16="http://schemas.microsoft.com/office/drawing/2014/main" id="{A77E0EEE-D80C-01B5-B99F-71442EA05B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236" y="2232196"/>
            <a:ext cx="263489" cy="206872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BCFD600-A449-8154-9368-4D162D4BD806}"/>
              </a:ext>
            </a:extLst>
          </p:cNvPr>
          <p:cNvGrpSpPr/>
          <p:nvPr/>
        </p:nvGrpSpPr>
        <p:grpSpPr>
          <a:xfrm>
            <a:off x="3604057" y="4389884"/>
            <a:ext cx="338779" cy="395160"/>
            <a:chOff x="3025815" y="4389884"/>
            <a:chExt cx="338779" cy="395160"/>
          </a:xfrm>
        </p:grpSpPr>
        <p:sp>
          <p:nvSpPr>
            <p:cNvPr id="119" name="object 499">
              <a:extLst>
                <a:ext uri="{FF2B5EF4-FFF2-40B4-BE49-F238E27FC236}">
                  <a16:creationId xmlns:a16="http://schemas.microsoft.com/office/drawing/2014/main" id="{AAA22B1C-425B-5016-7941-8DDBC26E9583}"/>
                </a:ext>
              </a:extLst>
            </p:cNvPr>
            <p:cNvSpPr txBox="1"/>
            <p:nvPr/>
          </p:nvSpPr>
          <p:spPr>
            <a:xfrm>
              <a:off x="3025815" y="4574730"/>
              <a:ext cx="338779" cy="21031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9" algn="ctr">
                <a:spcBef>
                  <a:spcPts val="100"/>
                </a:spcBef>
              </a:pPr>
              <a:r>
                <a:rPr lang="de-DE" sz="600" dirty="0">
                  <a:latin typeface="Arial" panose="020B0604020202020204" pitchFamily="34" charset="0"/>
                  <a:cs typeface="Arial" panose="020B0604020202020204" pitchFamily="34" charset="0"/>
                </a:rPr>
                <a:t>SOCIAL</a:t>
              </a:r>
            </a:p>
            <a:p>
              <a:pPr marL="12699" algn="ctr">
                <a:spcBef>
                  <a:spcPts val="100"/>
                </a:spcBef>
              </a:pPr>
              <a:r>
                <a:rPr lang="de-DE" sz="600" dirty="0">
                  <a:latin typeface="Arial" panose="020B0604020202020204" pitchFamily="34" charset="0"/>
                  <a:cs typeface="Arial" panose="020B0604020202020204" pitchFamily="34" charset="0"/>
                </a:rPr>
                <a:t>MEDIA</a:t>
              </a:r>
              <a:endParaRPr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9" name="Grafik 168">
              <a:extLst>
                <a:ext uri="{FF2B5EF4-FFF2-40B4-BE49-F238E27FC236}">
                  <a16:creationId xmlns:a16="http://schemas.microsoft.com/office/drawing/2014/main" id="{7C974F56-2648-C242-EB4C-735894767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151" y="4389884"/>
              <a:ext cx="164105" cy="157670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10358FA-1B06-420A-B16B-8F93188C45C5}"/>
              </a:ext>
            </a:extLst>
          </p:cNvPr>
          <p:cNvGrpSpPr/>
          <p:nvPr/>
        </p:nvGrpSpPr>
        <p:grpSpPr>
          <a:xfrm>
            <a:off x="4177510" y="4395810"/>
            <a:ext cx="553836" cy="389234"/>
            <a:chOff x="3423857" y="4395810"/>
            <a:chExt cx="553836" cy="389234"/>
          </a:xfrm>
        </p:grpSpPr>
        <p:sp>
          <p:nvSpPr>
            <p:cNvPr id="120" name="object 499">
              <a:extLst>
                <a:ext uri="{FF2B5EF4-FFF2-40B4-BE49-F238E27FC236}">
                  <a16:creationId xmlns:a16="http://schemas.microsoft.com/office/drawing/2014/main" id="{AD748D00-5F58-6DE0-FBA7-F82B4D8C2A65}"/>
                </a:ext>
              </a:extLst>
            </p:cNvPr>
            <p:cNvSpPr txBox="1"/>
            <p:nvPr/>
          </p:nvSpPr>
          <p:spPr>
            <a:xfrm>
              <a:off x="3423857" y="4574730"/>
              <a:ext cx="553836" cy="21031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9" algn="ctr">
                <a:spcBef>
                  <a:spcPts val="100"/>
                </a:spcBef>
              </a:pPr>
              <a:r>
                <a:rPr lang="de-DE" sz="600" dirty="0">
                  <a:latin typeface="Arial" panose="020B0604020202020204" pitchFamily="34" charset="0"/>
                  <a:cs typeface="Arial" panose="020B0604020202020204" pitchFamily="34" charset="0"/>
                </a:rPr>
                <a:t>VIDEO</a:t>
              </a:r>
            </a:p>
            <a:p>
              <a:pPr marL="12699" algn="ctr">
                <a:spcBef>
                  <a:spcPts val="100"/>
                </a:spcBef>
              </a:pPr>
              <a:r>
                <a:rPr lang="de-DE" sz="600" dirty="0">
                  <a:latin typeface="Arial" panose="020B0604020202020204" pitchFamily="34" charset="0"/>
                  <a:cs typeface="Arial" panose="020B0604020202020204" pitchFamily="34" charset="0"/>
                </a:rPr>
                <a:t>CONFERENCE</a:t>
              </a:r>
              <a:endParaRPr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0" name="Grafik 169" descr="Ein Bild, das Screenshot, Grafiken, Schrift, Schwarz enthält.&#10;&#10;Automatisch generierte Beschreibung">
              <a:extLst>
                <a:ext uri="{FF2B5EF4-FFF2-40B4-BE49-F238E27FC236}">
                  <a16:creationId xmlns:a16="http://schemas.microsoft.com/office/drawing/2014/main" id="{46824C82-7820-DF9C-DD42-5F0EDEE27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74" y="4395810"/>
              <a:ext cx="193514" cy="151933"/>
            </a:xfrm>
            <a:prstGeom prst="rect">
              <a:avLst/>
            </a:prstGeom>
          </p:spPr>
        </p:pic>
      </p:grpSp>
      <p:sp>
        <p:nvSpPr>
          <p:cNvPr id="25" name="object 490">
            <a:extLst>
              <a:ext uri="{FF2B5EF4-FFF2-40B4-BE49-F238E27FC236}">
                <a16:creationId xmlns:a16="http://schemas.microsoft.com/office/drawing/2014/main" id="{DB9E9625-F275-8196-656F-A5542F1A8CE1}"/>
              </a:ext>
            </a:extLst>
          </p:cNvPr>
          <p:cNvSpPr/>
          <p:nvPr/>
        </p:nvSpPr>
        <p:spPr>
          <a:xfrm>
            <a:off x="1188549" y="1741755"/>
            <a:ext cx="141078" cy="2219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496">
            <a:extLst>
              <a:ext uri="{FF2B5EF4-FFF2-40B4-BE49-F238E27FC236}">
                <a16:creationId xmlns:a16="http://schemas.microsoft.com/office/drawing/2014/main" id="{D7261290-DEBB-9586-D21A-2BCFDFC30C9A}"/>
              </a:ext>
            </a:extLst>
          </p:cNvPr>
          <p:cNvSpPr/>
          <p:nvPr/>
        </p:nvSpPr>
        <p:spPr>
          <a:xfrm>
            <a:off x="1169093" y="2211954"/>
            <a:ext cx="231859" cy="240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942DBE1E-A2EA-F824-7E43-F2586CD8F48F}"/>
              </a:ext>
            </a:extLst>
          </p:cNvPr>
          <p:cNvSpPr/>
          <p:nvPr/>
        </p:nvSpPr>
        <p:spPr>
          <a:xfrm>
            <a:off x="944110" y="2719844"/>
            <a:ext cx="652816" cy="138024"/>
          </a:xfrm>
          <a:prstGeom prst="roundRect">
            <a:avLst/>
          </a:prstGeom>
          <a:solidFill>
            <a:srgbClr val="EDFBFF"/>
          </a:solidFill>
          <a:ln w="15875">
            <a:solidFill>
              <a:srgbClr val="4BC0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" bIns="0" rtlCol="0" anchor="t" anchorCtr="0"/>
          <a:lstStyle/>
          <a:p>
            <a:pPr algn="ctr"/>
            <a:r>
              <a:rPr lang="de-DE" sz="6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Inform</a:t>
            </a:r>
          </a:p>
          <a:p>
            <a:pPr algn="ctr"/>
            <a:endParaRPr lang="de-DE" dirty="0"/>
          </a:p>
        </p:txBody>
      </p:sp>
      <p:sp>
        <p:nvSpPr>
          <p:cNvPr id="29" name="object 513">
            <a:extLst>
              <a:ext uri="{FF2B5EF4-FFF2-40B4-BE49-F238E27FC236}">
                <a16:creationId xmlns:a16="http://schemas.microsoft.com/office/drawing/2014/main" id="{0E6500C5-BC8F-652F-E6B8-C14F3ED012F8}"/>
              </a:ext>
            </a:extLst>
          </p:cNvPr>
          <p:cNvSpPr/>
          <p:nvPr/>
        </p:nvSpPr>
        <p:spPr>
          <a:xfrm>
            <a:off x="1130727" y="3154354"/>
            <a:ext cx="261374" cy="2381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504">
            <a:extLst>
              <a:ext uri="{FF2B5EF4-FFF2-40B4-BE49-F238E27FC236}">
                <a16:creationId xmlns:a16="http://schemas.microsoft.com/office/drawing/2014/main" id="{DDEF47C7-95C1-797E-FF14-C8D85FA544D6}"/>
              </a:ext>
            </a:extLst>
          </p:cNvPr>
          <p:cNvSpPr/>
          <p:nvPr/>
        </p:nvSpPr>
        <p:spPr>
          <a:xfrm>
            <a:off x="1154997" y="3626182"/>
            <a:ext cx="211996" cy="2295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079491"/>
      </p:ext>
    </p:extLst>
  </p:cSld>
  <p:clrMapOvr>
    <a:masterClrMapping/>
  </p:clrMapOvr>
</p:sld>
</file>

<file path=ppt/theme/theme1.xml><?xml version="1.0" encoding="utf-8"?>
<a:theme xmlns:a="http://schemas.openxmlformats.org/drawingml/2006/main" name="JP-KOM_PPT-Master2">
  <a:themeElements>
    <a:clrScheme name="JP-KOM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FF0000"/>
      </a:accent1>
      <a:accent2>
        <a:srgbClr val="336699"/>
      </a:accent2>
      <a:accent3>
        <a:srgbClr val="EAEAEA"/>
      </a:accent3>
      <a:accent4>
        <a:srgbClr val="33CCFF"/>
      </a:accent4>
      <a:accent5>
        <a:srgbClr val="FF5050"/>
      </a:accent5>
      <a:accent6>
        <a:srgbClr val="A50021"/>
      </a:accent6>
      <a:hlink>
        <a:srgbClr val="336699"/>
      </a:hlink>
      <a:folHlink>
        <a:srgbClr val="336699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1286860-00fd-41d4-b025-db920c303b20" xsi:nil="true"/>
    <TaxCatchAll xmlns="e2b8347c-b8b2-4afc-a67a-0601f33a6876" xsi:nil="true"/>
    <Erledigt xmlns="91286860-00fd-41d4-b025-db920c303b20">false</Erledigt>
    <lcf76f155ced4ddcb4097134ff3c332f xmlns="91286860-00fd-41d4-b025-db920c303b20">
      <Terms xmlns="http://schemas.microsoft.com/office/infopath/2007/PartnerControls"/>
    </lcf76f155ced4ddcb4097134ff3c332f>
    <SharedWithUsers xmlns="e2b8347c-b8b2-4afc-a67a-0601f33a6876">
      <UserInfo>
        <DisplayName>Arne Borgards</DisplayName>
        <AccountId>18</AccountId>
        <AccountType/>
      </UserInfo>
      <UserInfo>
        <DisplayName>Sonja Burbach</DisplayName>
        <AccountId>4050</AccountId>
        <AccountType/>
      </UserInfo>
      <UserInfo>
        <DisplayName>Lea Strottner</DisplayName>
        <AccountId>3880</AccountId>
        <AccountType/>
      </UserInfo>
      <UserInfo>
        <DisplayName>Jochen Kirchhof</DisplayName>
        <AccountId>1393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E8AC4054959E429730A6D790867135" ma:contentTypeVersion="29" ma:contentTypeDescription="Ein neues Dokument erstellen." ma:contentTypeScope="" ma:versionID="3edde8bf12f3f2506ec7f3cc3f64a54e">
  <xsd:schema xmlns:xsd="http://www.w3.org/2001/XMLSchema" xmlns:xs="http://www.w3.org/2001/XMLSchema" xmlns:p="http://schemas.microsoft.com/office/2006/metadata/properties" xmlns:ns2="91286860-00fd-41d4-b025-db920c303b20" xmlns:ns3="e2b8347c-b8b2-4afc-a67a-0601f33a6876" targetNamespace="http://schemas.microsoft.com/office/2006/metadata/properties" ma:root="true" ma:fieldsID="9650858649273691c75de6d576c112c1" ns2:_="" ns3:_="">
    <xsd:import namespace="91286860-00fd-41d4-b025-db920c303b20"/>
    <xsd:import namespace="e2b8347c-b8b2-4afc-a67a-0601f33a68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CatchAll" minOccurs="0"/>
                <xsd:element ref="ns2:Erledigt" minOccurs="0"/>
                <xsd:element ref="ns2: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86860-00fd-41d4-b025-db920c303b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Erledigt" ma:index="19" nillable="true" ma:displayName="Erledigt" ma:default="0" ma:format="Dropdown" ma:internalName="Erledigt">
      <xsd:simpleType>
        <xsd:restriction base="dms:Boolean"/>
      </xsd:simpleType>
    </xsd:element>
    <xsd:element name="Status" ma:index="20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Bildmarkierungen" ma:readOnly="false" ma:fieldId="{5cf76f15-5ced-4ddc-b409-7134ff3c332f}" ma:taxonomyMulti="true" ma:sspId="3bab9bec-c933-4d14-88aa-87ba16d289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8347c-b8b2-4afc-a67a-0601f33a687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68978d35-6cf5-4637-92b3-9269434d968e}" ma:internalName="TaxCatchAll" ma:showField="CatchAllData" ma:web="e2b8347c-b8b2-4afc-a67a-0601f33a68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96480D-5E08-4717-8C16-DFB3007C4A51}">
  <ds:schemaRefs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e2b8347c-b8b2-4afc-a67a-0601f33a6876"/>
    <ds:schemaRef ds:uri="91286860-00fd-41d4-b025-db920c303b2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0B5A81C-6F7E-40BC-8118-731F465089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9DD7F3-D673-41BE-A65C-2B6A00F420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286860-00fd-41d4-b025-db920c303b20"/>
    <ds:schemaRef ds:uri="e2b8347c-b8b2-4afc-a67a-0601f33a68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JP-KOM_PPT-Master</Template>
  <TotalTime>0</TotalTime>
  <Words>162</Words>
  <Application>Microsoft Macintosh PowerPoint</Application>
  <PresentationFormat>Bildschirmpräsentation (16:9)</PresentationFormat>
  <Paragraphs>60</Paragraphs>
  <Slides>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5" baseType="lpstr">
      <vt:lpstr>Arial</vt:lpstr>
      <vt:lpstr>Calibri</vt:lpstr>
      <vt:lpstr>JP-KOM_PPT-Master2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JP│KOM</dc:title>
  <dc:creator>Thomas Winkler</dc:creator>
  <cp:lastModifiedBy>Jochen Kirchhof</cp:lastModifiedBy>
  <cp:revision>218</cp:revision>
  <cp:lastPrinted>2023-12-19T14:12:57Z</cp:lastPrinted>
  <dcterms:created xsi:type="dcterms:W3CDTF">2020-07-17T08:46:24Z</dcterms:created>
  <dcterms:modified xsi:type="dcterms:W3CDTF">2024-03-22T09:10:50Z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0x01010053E8AC4054959E429730A6D790867135</vt:lpwstr>
  </property>
  <property fmtid="{D5CDD505-2E9C-101B-9397-08002B2CF9AE}" pid="3" name="MediaServiceImageTags">
    <vt:lpwstr/>
  </property>
</Properties>
</file>