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6"/>
  </p:notesMasterIdLst>
  <p:sldIdLst>
    <p:sldId id="4954" r:id="rId5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94">
          <p15:clr>
            <a:srgbClr val="A4A3A4"/>
          </p15:clr>
        </p15:guide>
        <p15:guide id="3" orient="horz" pos="2799" userDrawn="1">
          <p15:clr>
            <a:srgbClr val="A4A3A4"/>
          </p15:clr>
        </p15:guide>
        <p15:guide id="4" pos="2880">
          <p15:clr>
            <a:srgbClr val="A4A3A4"/>
          </p15:clr>
        </p15:guide>
        <p15:guide id="5" pos="158">
          <p15:clr>
            <a:srgbClr val="A4A3A4"/>
          </p15:clr>
        </p15:guide>
        <p15:guide id="6" pos="5602">
          <p15:clr>
            <a:srgbClr val="A4A3A4"/>
          </p15:clr>
        </p15:guide>
        <p15:guide id="7" pos="2789">
          <p15:clr>
            <a:srgbClr val="A4A3A4"/>
          </p15:clr>
        </p15:guide>
        <p15:guide id="8" pos="2971">
          <p15:clr>
            <a:srgbClr val="A4A3A4"/>
          </p15:clr>
        </p15:guide>
        <p15:guide id="9" pos="4785" userDrawn="1">
          <p15:clr>
            <a:srgbClr val="A4A3A4"/>
          </p15:clr>
        </p15:guide>
        <p15:guide id="10" orient="horz" pos="16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2567EA2-7826-22EF-5145-4FEC6FD2A1A7}" name="Sonja Burbach" initials="SB" userId="S::sonja.burbach@jp-kom.de::4e269fb1-6e16-4357-9e3c-bf16f77dd4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472D"/>
    <a:srgbClr val="20B099"/>
    <a:srgbClr val="4BC0E2"/>
    <a:srgbClr val="EDFBFF"/>
    <a:srgbClr val="A6F2FF"/>
    <a:srgbClr val="FDE0D1"/>
    <a:srgbClr val="D7F3E5"/>
    <a:srgbClr val="FFE8CF"/>
    <a:srgbClr val="FFC1A9"/>
    <a:srgbClr val="EF7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0DE339-5D51-F44D-8547-948B0B2D1587}" v="1" dt="2024-03-06T13:40:42.791"/>
  </p1510:revLst>
</p1510:revInfo>
</file>

<file path=ppt/tableStyles.xml><?xml version="1.0" encoding="utf-8"?>
<a:tblStyleLst xmlns:a="http://schemas.openxmlformats.org/drawingml/2006/main" def="{91EBBBCC-DAD2-459C-BE2E-F6DE35CF9A28}"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94" autoAdjust="0"/>
    <p:restoredTop sz="94694"/>
  </p:normalViewPr>
  <p:slideViewPr>
    <p:cSldViewPr snapToGrid="0">
      <p:cViewPr varScale="1">
        <p:scale>
          <a:sx n="156" d="100"/>
          <a:sy n="156" d="100"/>
        </p:scale>
        <p:origin x="384" y="168"/>
      </p:cViewPr>
      <p:guideLst>
        <p:guide orient="horz" pos="894"/>
        <p:guide orient="horz" pos="2799"/>
        <p:guide pos="2880"/>
        <p:guide pos="158"/>
        <p:guide pos="5602"/>
        <p:guide pos="2789"/>
        <p:guide pos="2971"/>
        <p:guide pos="4785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s Gappel" userId="1bfc607d-b085-4bd5-8d1f-a8935e512c4a" providerId="ADAL" clId="{D10DE339-5D51-F44D-8547-948B0B2D1587}"/>
    <pc:docChg chg="custSel modSld">
      <pc:chgData name="Andreas Gappel" userId="1bfc607d-b085-4bd5-8d1f-a8935e512c4a" providerId="ADAL" clId="{D10DE339-5D51-F44D-8547-948B0B2D1587}" dt="2024-03-19T15:07:29.137" v="3" actId="20577"/>
      <pc:docMkLst>
        <pc:docMk/>
      </pc:docMkLst>
      <pc:sldChg chg="addSp delSp modSp mod">
        <pc:chgData name="Andreas Gappel" userId="1bfc607d-b085-4bd5-8d1f-a8935e512c4a" providerId="ADAL" clId="{D10DE339-5D51-F44D-8547-948B0B2D1587}" dt="2024-03-19T15:07:29.137" v="3" actId="20577"/>
        <pc:sldMkLst>
          <pc:docMk/>
          <pc:sldMk cId="1063431804" sldId="4954"/>
        </pc:sldMkLst>
        <pc:spChg chg="del">
          <ac:chgData name="Andreas Gappel" userId="1bfc607d-b085-4bd5-8d1f-a8935e512c4a" providerId="ADAL" clId="{D10DE339-5D51-F44D-8547-948B0B2D1587}" dt="2024-03-06T13:40:41.978" v="0" actId="478"/>
          <ac:spMkLst>
            <pc:docMk/>
            <pc:sldMk cId="1063431804" sldId="4954"/>
            <ac:spMk id="2" creationId="{8FF73908-D596-D438-C8DC-D2D2BEA674D8}"/>
          </ac:spMkLst>
        </pc:spChg>
        <pc:spChg chg="add mod">
          <ac:chgData name="Andreas Gappel" userId="1bfc607d-b085-4bd5-8d1f-a8935e512c4a" providerId="ADAL" clId="{D10DE339-5D51-F44D-8547-948B0B2D1587}" dt="2024-03-06T13:40:42.791" v="1"/>
          <ac:spMkLst>
            <pc:docMk/>
            <pc:sldMk cId="1063431804" sldId="4954"/>
            <ac:spMk id="3" creationId="{42FC3762-7160-7B58-D72F-82A49C67410F}"/>
          </ac:spMkLst>
        </pc:spChg>
        <pc:spChg chg="mod">
          <ac:chgData name="Andreas Gappel" userId="1bfc607d-b085-4bd5-8d1f-a8935e512c4a" providerId="ADAL" clId="{D10DE339-5D51-F44D-8547-948B0B2D1587}" dt="2024-03-19T15:07:29.137" v="3" actId="20577"/>
          <ac:spMkLst>
            <pc:docMk/>
            <pc:sldMk cId="1063431804" sldId="4954"/>
            <ac:spMk id="6" creationId="{4218C28E-2BAC-343D-BB57-1447C8F3F03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rgbClr val="20B099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Youtube</c:v>
                </c:pt>
                <c:pt idx="1">
                  <c:v>Twitter</c:v>
                </c:pt>
                <c:pt idx="2">
                  <c:v>TikTok</c:v>
                </c:pt>
                <c:pt idx="3">
                  <c:v>Pinterest</c:v>
                </c:pt>
                <c:pt idx="4">
                  <c:v>LinkedIn</c:v>
                </c:pt>
                <c:pt idx="5">
                  <c:v>Instagram</c:v>
                </c:pt>
                <c:pt idx="6">
                  <c:v>Facebook</c:v>
                </c:pt>
              </c:strCache>
            </c:strRef>
          </c:cat>
          <c:val>
            <c:numRef>
              <c:f>Tabelle1!$B$2:$B$8</c:f>
              <c:numCache>
                <c:formatCode>0.00%</c:formatCode>
                <c:ptCount val="7"/>
                <c:pt idx="0">
                  <c:v>0.28000000000000003</c:v>
                </c:pt>
                <c:pt idx="1">
                  <c:v>0.3</c:v>
                </c:pt>
                <c:pt idx="2">
                  <c:v>0.39</c:v>
                </c:pt>
                <c:pt idx="3">
                  <c:v>0.27</c:v>
                </c:pt>
                <c:pt idx="4">
                  <c:v>0.18</c:v>
                </c:pt>
                <c:pt idx="5">
                  <c:v>0.33</c:v>
                </c:pt>
                <c:pt idx="6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3F-6744-97AF-0FF06994D78D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Datenreihe 2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Youtube</c:v>
                </c:pt>
                <c:pt idx="1">
                  <c:v>Twitter</c:v>
                </c:pt>
                <c:pt idx="2">
                  <c:v>TikTok</c:v>
                </c:pt>
                <c:pt idx="3">
                  <c:v>Pinterest</c:v>
                </c:pt>
                <c:pt idx="4">
                  <c:v>LinkedIn</c:v>
                </c:pt>
                <c:pt idx="5">
                  <c:v>Instagram</c:v>
                </c:pt>
                <c:pt idx="6">
                  <c:v>Facebook</c:v>
                </c:pt>
              </c:strCache>
            </c:strRef>
          </c:cat>
          <c:val>
            <c:numRef>
              <c:f>Tabelle1!$C$2:$C$8</c:f>
              <c:numCache>
                <c:formatCode>0.00%</c:formatCode>
                <c:ptCount val="7"/>
                <c:pt idx="0">
                  <c:v>0.27</c:v>
                </c:pt>
                <c:pt idx="1">
                  <c:v>0.31</c:v>
                </c:pt>
                <c:pt idx="2">
                  <c:v>0.3</c:v>
                </c:pt>
                <c:pt idx="3">
                  <c:v>0.27</c:v>
                </c:pt>
                <c:pt idx="4">
                  <c:v>0.31</c:v>
                </c:pt>
                <c:pt idx="5">
                  <c:v>0.31</c:v>
                </c:pt>
                <c:pt idx="6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3F-6744-97AF-0FF06994D78D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Datenreihe 3</c:v>
                </c:pt>
              </c:strCache>
            </c:strRef>
          </c:tx>
          <c:spPr>
            <a:solidFill>
              <a:srgbClr val="4BC0E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Youtube</c:v>
                </c:pt>
                <c:pt idx="1">
                  <c:v>Twitter</c:v>
                </c:pt>
                <c:pt idx="2">
                  <c:v>TikTok</c:v>
                </c:pt>
                <c:pt idx="3">
                  <c:v>Pinterest</c:v>
                </c:pt>
                <c:pt idx="4">
                  <c:v>LinkedIn</c:v>
                </c:pt>
                <c:pt idx="5">
                  <c:v>Instagram</c:v>
                </c:pt>
                <c:pt idx="6">
                  <c:v>Facebook</c:v>
                </c:pt>
              </c:strCache>
            </c:strRef>
          </c:cat>
          <c:val>
            <c:numRef>
              <c:f>Tabelle1!$D$2:$D$8</c:f>
              <c:numCache>
                <c:formatCode>0.00%</c:formatCode>
                <c:ptCount val="7"/>
                <c:pt idx="0">
                  <c:v>0.2</c:v>
                </c:pt>
                <c:pt idx="1">
                  <c:v>0.21</c:v>
                </c:pt>
                <c:pt idx="2">
                  <c:v>0.18</c:v>
                </c:pt>
                <c:pt idx="3">
                  <c:v>0.2</c:v>
                </c:pt>
                <c:pt idx="4">
                  <c:v>0.24</c:v>
                </c:pt>
                <c:pt idx="5">
                  <c:v>0.2</c:v>
                </c:pt>
                <c:pt idx="6">
                  <c:v>0.22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F3F-6744-97AF-0FF06994D78D}"/>
            </c:ext>
          </c:extLst>
        </c:ser>
        <c:ser>
          <c:idx val="3"/>
          <c:order val="3"/>
          <c:tx>
            <c:strRef>
              <c:f>Tabelle1!$E$1</c:f>
              <c:strCache>
                <c:ptCount val="1"/>
                <c:pt idx="0">
                  <c:v>Datenreihe 4</c:v>
                </c:pt>
              </c:strCache>
            </c:strRef>
          </c:tx>
          <c:spPr>
            <a:solidFill>
              <a:srgbClr val="E9472D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Tabelle1!$A$2:$A$8</c:f>
              <c:strCache>
                <c:ptCount val="7"/>
                <c:pt idx="0">
                  <c:v>Youtube</c:v>
                </c:pt>
                <c:pt idx="1">
                  <c:v>Twitter</c:v>
                </c:pt>
                <c:pt idx="2">
                  <c:v>TikTok</c:v>
                </c:pt>
                <c:pt idx="3">
                  <c:v>Pinterest</c:v>
                </c:pt>
                <c:pt idx="4">
                  <c:v>LinkedIn</c:v>
                </c:pt>
                <c:pt idx="5">
                  <c:v>Instagram</c:v>
                </c:pt>
                <c:pt idx="6">
                  <c:v>Facebook</c:v>
                </c:pt>
              </c:strCache>
            </c:strRef>
          </c:cat>
          <c:val>
            <c:numRef>
              <c:f>Tabelle1!$E$2:$E$8</c:f>
              <c:numCache>
                <c:formatCode>0.00%</c:formatCode>
                <c:ptCount val="7"/>
                <c:pt idx="0">
                  <c:v>0.25</c:v>
                </c:pt>
                <c:pt idx="1">
                  <c:v>0.18</c:v>
                </c:pt>
                <c:pt idx="2">
                  <c:v>0.13</c:v>
                </c:pt>
                <c:pt idx="3">
                  <c:v>0.26</c:v>
                </c:pt>
                <c:pt idx="4">
                  <c:v>0.27</c:v>
                </c:pt>
                <c:pt idx="5">
                  <c:v>0.16</c:v>
                </c:pt>
                <c:pt idx="6">
                  <c:v>0.28999999999999998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F3F-6744-97AF-0FF06994D78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14"/>
        <c:overlap val="100"/>
        <c:axId val="354150159"/>
        <c:axId val="353989583"/>
      </c:barChart>
      <c:catAx>
        <c:axId val="354150159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53989583"/>
        <c:crosses val="autoZero"/>
        <c:auto val="1"/>
        <c:lblAlgn val="ctr"/>
        <c:lblOffset val="100"/>
        <c:noMultiLvlLbl val="0"/>
      </c:catAx>
      <c:valAx>
        <c:axId val="353989583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3541501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800"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C301D-6702-47F1-93B4-D6F3864E2770}" type="datetimeFigureOut">
              <a:rPr lang="de-DE" smtClean="0"/>
              <a:pPr/>
              <a:t>19.03.24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AA94E-4321-4E9E-A206-37069857A301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5911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EAA94E-4321-4E9E-A206-37069857A301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2997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 Logo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A6AA87FF-799D-B14F-918A-BA8A2EF7FB8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5E00F683-6B3E-DA4D-A4C9-50FF3CC4B69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B489B6EA-3200-2B42-B293-3A52E3025D6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8391054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B8C8634-F1D5-294E-A267-964E08FF3D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73809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0ECAB593-69C7-4744-A8DB-2E2566E44AA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214106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AD2D78A-CAF6-FE4F-AE7D-F771AA5B28C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2634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7DE998A-23DD-C24A-895B-DBD4572C83F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5292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D19FE9F3-A128-0840-941E-4BBC5CAEB01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118794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19FECC07-FF26-ED4F-9651-1AD93DEB97E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29784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Zwischenchart-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4485C507-0FC7-2141-8C62-A9E49BEF1DF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C6F389FF-9FDD-174E-A9A8-480F8E5508E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61B6581-2B81-8844-A73C-D70C9BF1990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39EF16FD-4CE0-C34C-815B-107419053A9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27673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488096"/>
            <a:ext cx="4211638" cy="2715065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buClr>
                <a:srgbClr val="E9472D"/>
              </a:buClr>
              <a:buFont typeface="Arial" panose="020B0604020202020204" pitchFamily="34" charset="0"/>
              <a:buChar char="•"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feliås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br>
              <a:rPr lang="de-DE"/>
            </a:b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br>
              <a:rPr lang="de-DE"/>
            </a:b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cxnSp>
        <p:nvCxnSpPr>
          <p:cNvPr id="3" name="Gerade Verbindung 2">
            <a:extLst>
              <a:ext uri="{FF2B5EF4-FFF2-40B4-BE49-F238E27FC236}">
                <a16:creationId xmlns:a16="http://schemas.microsoft.com/office/drawing/2014/main" id="{E9DB44FF-40E7-2E4A-A01E-C7AC70518595}"/>
              </a:ext>
            </a:extLst>
          </p:cNvPr>
          <p:cNvCxnSpPr/>
          <p:nvPr userDrawn="1"/>
        </p:nvCxnSpPr>
        <p:spPr>
          <a:xfrm>
            <a:off x="4572000" y="1485390"/>
            <a:ext cx="0" cy="2517677"/>
          </a:xfrm>
          <a:prstGeom prst="line">
            <a:avLst/>
          </a:prstGeom>
          <a:ln>
            <a:solidFill>
              <a:srgbClr val="AFC2B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681538" y="1522101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F7C3C94E-F0B7-604A-B31C-8F99DEC873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681538" y="2057046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17" name="Textplatzhalter 5">
            <a:extLst>
              <a:ext uri="{FF2B5EF4-FFF2-40B4-BE49-F238E27FC236}">
                <a16:creationId xmlns:a16="http://schemas.microsoft.com/office/drawing/2014/main" id="{C01791E5-47C2-1043-9FEC-ABCC8E544F02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681538" y="241971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0ABA9A21-A787-5047-B774-A43601FFDF1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681538" y="2954659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A10A7E26-A02B-374F-8625-84852B627B7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681538" y="3489604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A9698117-B69F-5340-99EA-5F4433621F2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681538" y="3838898"/>
            <a:ext cx="1501134" cy="240812"/>
          </a:xfrm>
        </p:spPr>
        <p:txBody>
          <a:bodyPr>
            <a:no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1000" b="1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</p:spTree>
    <p:extLst>
      <p:ext uri="{BB962C8B-B14F-4D97-AF65-F5344CB8AC3E}">
        <p14:creationId xmlns:p14="http://schemas.microsoft.com/office/powerpoint/2010/main" val="1034704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1" name="Foliennummernplatzhalter 6">
            <a:extLst>
              <a:ext uri="{FF2B5EF4-FFF2-40B4-BE49-F238E27FC236}">
                <a16:creationId xmlns:a16="http://schemas.microsoft.com/office/drawing/2014/main" id="{9B7A858A-E311-514D-B0BA-4D74D7005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3062304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Inhaltsfolie</a:t>
            </a:r>
          </a:p>
        </p:txBody>
      </p:sp>
      <p:sp>
        <p:nvSpPr>
          <p:cNvPr id="9" name="Textplatzhalter 5">
            <a:extLst>
              <a:ext uri="{FF2B5EF4-FFF2-40B4-BE49-F238E27FC236}">
                <a16:creationId xmlns:a16="http://schemas.microsoft.com/office/drawing/2014/main" id="{4A127263-5F41-1B46-A5A1-C6C50FE2F2A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9776" y="1488096"/>
            <a:ext cx="6513391" cy="2715065"/>
          </a:xfrm>
        </p:spPr>
        <p:txBody>
          <a:bodyPr>
            <a:noAutofit/>
          </a:bodyPr>
          <a:lstStyle>
            <a:lvl1pPr marL="0" indent="0">
              <a:lnSpc>
                <a:spcPct val="150000"/>
              </a:lnSpc>
              <a:buClr>
                <a:srgbClr val="E9472D"/>
              </a:buClr>
              <a:buFont typeface="Arial" panose="020B0604020202020204" pitchFamily="34" charset="0"/>
              <a:buNone/>
              <a:defRPr sz="14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</a:p>
          <a:p>
            <a:pPr lvl="0"/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</a:p>
          <a:p>
            <a:pPr lvl="0"/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80673E7B-38BC-2746-AB20-BCCE9AF3344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45501" y="2025327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EA1E8B2F-9B21-2748-8432-7074BB1435B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45501" y="2459548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Y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27C23C33-5C43-7742-A2F2-DADA1DEA608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45501" y="2893769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Z</a:t>
            </a:r>
          </a:p>
        </p:txBody>
      </p:sp>
      <p:sp>
        <p:nvSpPr>
          <p:cNvPr id="24" name="Textplatzhalter 5">
            <a:extLst>
              <a:ext uri="{FF2B5EF4-FFF2-40B4-BE49-F238E27FC236}">
                <a16:creationId xmlns:a16="http://schemas.microsoft.com/office/drawing/2014/main" id="{2A229B43-30FF-DD44-ABEB-438D53CD787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45501" y="3327990"/>
            <a:ext cx="592076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</a:t>
            </a:r>
          </a:p>
        </p:txBody>
      </p:sp>
      <p:sp>
        <p:nvSpPr>
          <p:cNvPr id="25" name="Textplatzhalter 5">
            <a:extLst>
              <a:ext uri="{FF2B5EF4-FFF2-40B4-BE49-F238E27FC236}">
                <a16:creationId xmlns:a16="http://schemas.microsoft.com/office/drawing/2014/main" id="{9BCB0E21-C5A4-F94C-BFDE-7ED441422BD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45501" y="3762211"/>
            <a:ext cx="662608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XYZ</a:t>
            </a:r>
          </a:p>
        </p:txBody>
      </p:sp>
      <p:sp>
        <p:nvSpPr>
          <p:cNvPr id="27" name="Textplatzhalter 5">
            <a:extLst>
              <a:ext uri="{FF2B5EF4-FFF2-40B4-BE49-F238E27FC236}">
                <a16:creationId xmlns:a16="http://schemas.microsoft.com/office/drawing/2014/main" id="{9610A0DA-2FEF-444B-8DE9-D34858EE0AF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45501" y="4178652"/>
            <a:ext cx="521544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A</a:t>
            </a:r>
          </a:p>
        </p:txBody>
      </p:sp>
      <p:sp>
        <p:nvSpPr>
          <p:cNvPr id="28" name="Textplatzhalter 5">
            <a:extLst>
              <a:ext uri="{FF2B5EF4-FFF2-40B4-BE49-F238E27FC236}">
                <a16:creationId xmlns:a16="http://schemas.microsoft.com/office/drawing/2014/main" id="{37E01EDF-536F-6B41-B00E-E9A9D3CC2C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45501" y="1591106"/>
            <a:ext cx="515132" cy="211203"/>
          </a:xfrm>
          <a:solidFill>
            <a:srgbClr val="E9472D"/>
          </a:solidFill>
        </p:spPr>
        <p:txBody>
          <a:bodyPr wrap="none" lIns="36000" tIns="36000" rIns="36000" bIns="36000" anchor="ctr">
            <a:spAutoFit/>
          </a:bodyPr>
          <a:lstStyle>
            <a:lvl1pPr marL="0" indent="0">
              <a:buClr>
                <a:srgbClr val="E9472D"/>
              </a:buClr>
              <a:buFont typeface="Arial" panose="020B0604020202020204" pitchFamily="34" charset="0"/>
              <a:buNone/>
              <a:defRPr sz="9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SEITE X</a:t>
            </a:r>
          </a:p>
        </p:txBody>
      </p:sp>
    </p:spTree>
    <p:extLst>
      <p:ext uri="{BB962C8B-B14F-4D97-AF65-F5344CB8AC3E}">
        <p14:creationId xmlns:p14="http://schemas.microsoft.com/office/powerpoint/2010/main" val="8520868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>
          <p15:clr>
            <a:srgbClr val="FBAE40"/>
          </p15:clr>
        </p15:guide>
        <p15:guide id="2" orient="horz" pos="3072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0F408631-6ABF-AF49-A078-9168E8FDC0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7FB295DB-1CA8-5642-959E-D594926152D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0022253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58" userDrawn="1">
          <p15:clr>
            <a:srgbClr val="FBAE40"/>
          </p15:clr>
        </p15:guide>
        <p15:guide id="2" orient="horz" pos="3072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Logo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2">
            <a:extLst>
              <a:ext uri="{FF2B5EF4-FFF2-40B4-BE49-F238E27FC236}">
                <a16:creationId xmlns:a16="http://schemas.microsoft.com/office/drawing/2014/main" id="{0EB8CD85-7DA3-6D4E-B712-A390DBAE169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2987676" y="339725"/>
            <a:ext cx="1439862" cy="5254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de-DE"/>
              <a:t>Kundenlogo</a:t>
            </a:r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19" name="Textplatzhalter 6">
            <a:extLst>
              <a:ext uri="{FF2B5EF4-FFF2-40B4-BE49-F238E27FC236}">
                <a16:creationId xmlns:a16="http://schemas.microsoft.com/office/drawing/2014/main" id="{23C57F72-1691-E44A-A1D8-9BA190934F6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noFill/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AC7D42F8-CCED-8A48-A5CB-1A07EA3827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DF592096-3C26-6241-BEDE-E23342562F5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4099083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 userDrawn="1">
          <p15:clr>
            <a:srgbClr val="FBAE40"/>
          </p15:clr>
        </p15:guide>
        <p15:guide id="2" orient="horz" pos="146" userDrawn="1">
          <p15:clr>
            <a:srgbClr val="FBAE40"/>
          </p15:clr>
        </p15:guide>
        <p15:guide id="3" orient="horz" pos="3072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9371F3-5D4D-C24A-BE6E-BE459D39C6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422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sfolie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E6CC725-C0C5-0842-9328-13F91AFDC13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A1D26A73-768A-8246-825D-D1461EB5352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9294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7EBBA1C-CD88-8145-B1C2-9DAC67C5E26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3622F6A-2513-FA4D-9D09-F1A21B8499C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A955C9A8-8A7C-0A4C-A32E-35440D775B6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43419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Objekt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>
            <a:extLst>
              <a:ext uri="{FF2B5EF4-FFF2-40B4-BE49-F238E27FC236}">
                <a16:creationId xmlns:a16="http://schemas.microsoft.com/office/drawing/2014/main" id="{9FAA9972-8568-214B-8235-1159D8209F16}"/>
              </a:ext>
            </a:extLst>
          </p:cNvPr>
          <p:cNvSpPr/>
          <p:nvPr userDrawn="1"/>
        </p:nvSpPr>
        <p:spPr>
          <a:xfrm>
            <a:off x="0" y="1029737"/>
            <a:ext cx="9144000" cy="3862800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F2C61EE-B729-894A-BA8C-C2456B4E3DE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E0941D14-E4F0-A44E-B0A2-47988A89472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AB98ABBA-251B-D04A-8669-C140D0B441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1ED00376-1E33-5B43-81C6-5343ECD88A9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2571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bjekt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691063" y="1520825"/>
            <a:ext cx="4202112" cy="3071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DD3F4138-7BE9-2F45-8C08-2BBD23E074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AEDFA331-5E45-8949-AA88-4E22549158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5F824F3C-07A2-F244-83BB-9B13F6BE102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1004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Video 66-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D94D9282-1528-2F43-BA56-939A6A2899E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872739" y="1310884"/>
            <a:ext cx="6020435" cy="307622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E65BE635-BA67-D447-B780-847F74B9FF9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4" name="Textplatzhalter 2">
            <a:extLst>
              <a:ext uri="{FF2B5EF4-FFF2-40B4-BE49-F238E27FC236}">
                <a16:creationId xmlns:a16="http://schemas.microsoft.com/office/drawing/2014/main" id="{AF199278-9E2D-594F-8685-D4A73161F3F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6" y="1311619"/>
            <a:ext cx="2377074" cy="783687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commodo. </a:t>
            </a: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7646A62F-BDC3-EF44-AC84-52105979C8A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5" y="2196885"/>
            <a:ext cx="2376957" cy="219022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4891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ganz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4" name="Inhaltsplatzhalter 4">
            <a:extLst>
              <a:ext uri="{FF2B5EF4-FFF2-40B4-BE49-F238E27FC236}">
                <a16:creationId xmlns:a16="http://schemas.microsoft.com/office/drawing/2014/main" id="{31197DC5-8B01-DC40-B228-025D49AACB9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1" y="0"/>
            <a:ext cx="8883348" cy="48879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5292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50-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87440F5-3D18-694C-82A3-EBEC9DCBED89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681330" y="0"/>
            <a:ext cx="4211845" cy="4876800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466B7569-ECF1-304F-B825-84EEE9FACBC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EA96C9EC-C835-284A-A655-30991E2ECCB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825" y="1525588"/>
            <a:ext cx="4211845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0E689CF5-5287-414D-940B-D0E84B707A4A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46246"/>
            <a:ext cx="4211638" cy="2346392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81356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D0FB995-50E9-614D-B6CF-2E6D2B9BF38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64A89FA4-67B4-CF4F-907E-B7F87B832B9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F8D76B88-B0B8-B14B-9F92-2CC603D7EED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718779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725EE09F-9581-DA4C-A05F-B0CCAC003B7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65DCD102-316B-B240-BFA7-F2BE0204A93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0" name="Textplatzhalter 5">
            <a:extLst>
              <a:ext uri="{FF2B5EF4-FFF2-40B4-BE49-F238E27FC236}">
                <a16:creationId xmlns:a16="http://schemas.microsoft.com/office/drawing/2014/main" id="{231DA887-04DE-2F45-9DFF-700F73DFBE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4885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Bildplatzhalter 8">
            <a:extLst>
              <a:ext uri="{FF2B5EF4-FFF2-40B4-BE49-F238E27FC236}">
                <a16:creationId xmlns:a16="http://schemas.microsoft.com/office/drawing/2014/main" id="{95B3204E-C58E-EC4E-B61F-D0AF917B776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  <a:blipFill>
            <a:blip/>
            <a:stretch>
              <a:fillRect/>
            </a:stretch>
          </a:blipFill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FD4DDBE-A736-FF48-91B9-8BB5AC583DD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non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D9F91BF5-3D21-6541-A707-82BEA5422C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266927BB-83D5-934A-A79B-8D2510896BE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24977615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66-33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5976664" y="0"/>
            <a:ext cx="3167336" cy="5143500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B8D29B73-7978-EC42-8705-3D7E9C0F28F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7541F4AE-8F52-8944-87C5-3A35020B2D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0EE03DCF-0C9D-874E-B63B-F7D8B31707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1525588"/>
            <a:ext cx="5559434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. 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302F7F0-C0E1-4949-8176-FE6D9D22E56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4" y="2282029"/>
            <a:ext cx="5559435" cy="2365473"/>
          </a:xfrm>
        </p:spPr>
        <p:txBody>
          <a:bodyPr>
            <a:noAutofit/>
          </a:bodyPr>
          <a:lstStyle>
            <a:lvl1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>
                <a:srgbClr val="E9472D"/>
              </a:buClr>
              <a:buSzTx/>
              <a:buFont typeface="Arial" panose="020B0604020202020204" pitchFamily="34" charset="0"/>
              <a:buChar char="•"/>
              <a:tabLst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  <a:p>
            <a:pPr lvl="0"/>
            <a:r>
              <a:rPr lang="de-DE"/>
              <a:t>Integer </a:t>
            </a:r>
            <a:r>
              <a:rPr lang="de-DE" err="1"/>
              <a:t>tincidunt</a:t>
            </a:r>
            <a:r>
              <a:rPr lang="de-DE"/>
              <a:t>. </a:t>
            </a:r>
            <a:r>
              <a:rPr lang="de-DE" err="1"/>
              <a:t>Cras</a:t>
            </a:r>
            <a:r>
              <a:rPr lang="de-DE"/>
              <a:t> </a:t>
            </a:r>
            <a:r>
              <a:rPr lang="de-DE" err="1"/>
              <a:t>dapibus</a:t>
            </a:r>
            <a:r>
              <a:rPr lang="de-DE"/>
              <a:t>. </a:t>
            </a:r>
            <a:r>
              <a:rPr lang="de-DE" err="1"/>
              <a:t>Vivamus</a:t>
            </a:r>
            <a:r>
              <a:rPr lang="de-DE"/>
              <a:t> </a:t>
            </a:r>
            <a:r>
              <a:rPr lang="de-DE" err="1"/>
              <a:t>elementum</a:t>
            </a:r>
            <a:r>
              <a:rPr lang="de-DE"/>
              <a:t> </a:t>
            </a:r>
            <a:r>
              <a:rPr lang="de-DE" err="1"/>
              <a:t>semper</a:t>
            </a:r>
            <a:r>
              <a:rPr lang="de-DE"/>
              <a:t> </a:t>
            </a:r>
            <a:r>
              <a:rPr lang="de-DE" err="1"/>
              <a:t>nisi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93906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158" userDrawn="1">
          <p15:clr>
            <a:srgbClr val="FBAE40"/>
          </p15:clr>
        </p15:guide>
        <p15:guide id="3" orient="horz" pos="1620" userDrawn="1">
          <p15:clr>
            <a:srgbClr val="FBAE40"/>
          </p15:clr>
        </p15:guide>
        <p15:guide id="4" pos="2880" userDrawn="1">
          <p15:clr>
            <a:srgbClr val="FBAE40"/>
          </p15:clr>
        </p15:guide>
        <p15:guide id="5" pos="5602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6" name="Textplatzhalter 4">
            <a:extLst>
              <a:ext uri="{FF2B5EF4-FFF2-40B4-BE49-F238E27FC236}">
                <a16:creationId xmlns:a16="http://schemas.microsoft.com/office/drawing/2014/main" id="{1215FE0C-34DC-8F4E-BAA5-D16850E0BBD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9D7ABA12-A1F4-D545-9E4A-62ADE7E9AC1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78EC3904-1F25-6F43-8717-8C460F9A48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160686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>
            <a:extLst>
              <a:ext uri="{FF2B5EF4-FFF2-40B4-BE49-F238E27FC236}">
                <a16:creationId xmlns:a16="http://schemas.microsoft.com/office/drawing/2014/main" id="{D2E5E69B-9D94-DD4F-A85A-2B037567FF96}"/>
              </a:ext>
            </a:extLst>
          </p:cNvPr>
          <p:cNvSpPr/>
          <p:nvPr userDrawn="1"/>
        </p:nvSpPr>
        <p:spPr>
          <a:xfrm>
            <a:off x="4572000" y="0"/>
            <a:ext cx="4572000" cy="4894387"/>
          </a:xfrm>
          <a:prstGeom prst="rect">
            <a:avLst/>
          </a:prstGeom>
          <a:solidFill>
            <a:schemeClr val="accent4">
              <a:alpha val="2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3728FA2C-F77E-9C43-B7E6-100AAF1F2F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3" name="Textplatzhalter 4">
            <a:extLst>
              <a:ext uri="{FF2B5EF4-FFF2-40B4-BE49-F238E27FC236}">
                <a16:creationId xmlns:a16="http://schemas.microsoft.com/office/drawing/2014/main" id="{AAF418E4-EBB7-7147-A88D-DDE250EC4E3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20B3D53E-5894-AD42-AE57-0B5AEED1600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2" name="Textplatzhalter 2">
            <a:extLst>
              <a:ext uri="{FF2B5EF4-FFF2-40B4-BE49-F238E27FC236}">
                <a16:creationId xmlns:a16="http://schemas.microsoft.com/office/drawing/2014/main" id="{67CA8647-5699-8C46-9A0E-30C70E5F7F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3" name="Textplatzhalter 5">
            <a:extLst>
              <a:ext uri="{FF2B5EF4-FFF2-40B4-BE49-F238E27FC236}">
                <a16:creationId xmlns:a16="http://schemas.microsoft.com/office/drawing/2014/main" id="{4E916D07-E0BE-1447-ACAA-2E1ACA0DE2E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15721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2880">
          <p15:clr>
            <a:srgbClr val="FBAE40"/>
          </p15:clr>
        </p15:guide>
        <p15:guide id="5" pos="5602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D329DBFE-84A0-D845-8DA0-C8BAE352CE7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F8FAF4B2-9373-3C4F-97EC-BC5977B924D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1" name="Textplatzhalter 5">
            <a:extLst>
              <a:ext uri="{FF2B5EF4-FFF2-40B4-BE49-F238E27FC236}">
                <a16:creationId xmlns:a16="http://schemas.microsoft.com/office/drawing/2014/main" id="{D716A5C8-DCC5-8849-826B-CFE9F32EEAE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87744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Credentials 50-50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eck 12">
            <a:extLst>
              <a:ext uri="{FF2B5EF4-FFF2-40B4-BE49-F238E27FC236}">
                <a16:creationId xmlns:a16="http://schemas.microsoft.com/office/drawing/2014/main" id="{2D1158D6-E570-2044-8870-BB9BD8424D1C}"/>
              </a:ext>
            </a:extLst>
          </p:cNvPr>
          <p:cNvSpPr/>
          <p:nvPr userDrawn="1"/>
        </p:nvSpPr>
        <p:spPr>
          <a:xfrm>
            <a:off x="4572000" y="-1"/>
            <a:ext cx="4572000" cy="489438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/>
          </a:p>
        </p:txBody>
      </p:sp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4" name="Foliennummernplatzhalter 6">
            <a:extLst>
              <a:ext uri="{FF2B5EF4-FFF2-40B4-BE49-F238E27FC236}">
                <a16:creationId xmlns:a16="http://schemas.microsoft.com/office/drawing/2014/main" id="{FFF8377D-05A0-AA43-AE74-827B79844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7" name="Textplatzhalter 4">
            <a:extLst>
              <a:ext uri="{FF2B5EF4-FFF2-40B4-BE49-F238E27FC236}">
                <a16:creationId xmlns:a16="http://schemas.microsoft.com/office/drawing/2014/main" id="{A8C2F2A7-6B18-1B4E-ADCC-D769E5AB17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3306C99C-E0DA-3448-9DEB-2EA81A06E57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21" name="Textplatzhalter 2">
            <a:extLst>
              <a:ext uri="{FF2B5EF4-FFF2-40B4-BE49-F238E27FC236}">
                <a16:creationId xmlns:a16="http://schemas.microsoft.com/office/drawing/2014/main" id="{6185B2DB-DA23-1E46-A115-D5EE5C8AC1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525588"/>
            <a:ext cx="414149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.</a:t>
            </a:r>
          </a:p>
        </p:txBody>
      </p:sp>
      <p:sp>
        <p:nvSpPr>
          <p:cNvPr id="22" name="Textplatzhalter 5">
            <a:extLst>
              <a:ext uri="{FF2B5EF4-FFF2-40B4-BE49-F238E27FC236}">
                <a16:creationId xmlns:a16="http://schemas.microsoft.com/office/drawing/2014/main" id="{214BFACF-3075-974F-BD21-09D8E64D65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279015"/>
            <a:ext cx="4141293" cy="2365473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698185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Bild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101035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7307B67-0803-D141-AB63-9043B46FBE0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50825" y="2920695"/>
            <a:ext cx="8642349" cy="1946275"/>
          </a:xfrm>
        </p:spPr>
        <p:txBody>
          <a:bodyPr/>
          <a:lstStyle/>
          <a:p>
            <a:endParaRPr lang="de-DE"/>
          </a:p>
        </p:txBody>
      </p:sp>
      <p:sp>
        <p:nvSpPr>
          <p:cNvPr id="14" name="Textplatzhalter 4">
            <a:extLst>
              <a:ext uri="{FF2B5EF4-FFF2-40B4-BE49-F238E27FC236}">
                <a16:creationId xmlns:a16="http://schemas.microsoft.com/office/drawing/2014/main" id="{9F11955E-8FE9-8446-A901-13C578CDF18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D21E50E-69C3-1147-BB6D-2506AD6D704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92726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250825" y="2571749"/>
            <a:ext cx="8642350" cy="19478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628A99EA-2363-7943-8939-947CF39814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50825" y="1759809"/>
            <a:ext cx="8642350" cy="628104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 </a:t>
            </a:r>
            <a:r>
              <a:rPr lang="de-DE" err="1"/>
              <a:t>penatibus</a:t>
            </a:r>
            <a:r>
              <a:rPr lang="de-DE"/>
              <a:t> et </a:t>
            </a:r>
            <a:r>
              <a:rPr lang="de-DE" err="1"/>
              <a:t>magnis</a:t>
            </a:r>
            <a:r>
              <a:rPr lang="de-DE"/>
              <a:t> </a:t>
            </a:r>
            <a:r>
              <a:rPr lang="de-DE" err="1"/>
              <a:t>dis</a:t>
            </a:r>
            <a:r>
              <a:rPr lang="de-DE"/>
              <a:t> </a:t>
            </a:r>
            <a:r>
              <a:rPr lang="de-DE" err="1"/>
              <a:t>parturient</a:t>
            </a:r>
            <a:r>
              <a:rPr lang="de-DE"/>
              <a:t> </a:t>
            </a:r>
            <a:r>
              <a:rPr lang="de-DE" err="1"/>
              <a:t>montes</a:t>
            </a:r>
            <a:r>
              <a:rPr lang="de-DE"/>
              <a:t>, </a:t>
            </a:r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7222F690-7340-2249-9601-A5EAB75E354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6C40A57C-97F9-2749-B3B9-3A03D88304B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6354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5602" userDrawn="1">
          <p15:clr>
            <a:srgbClr val="FBAE40"/>
          </p15:clr>
        </p15:guide>
        <p15:guide id="3" pos="158" userDrawn="1">
          <p15:clr>
            <a:srgbClr val="FBAE40"/>
          </p15:clr>
        </p15:guide>
        <p15:guide id="4" orient="horz" pos="1620" userDrawn="1">
          <p15:clr>
            <a:srgbClr val="FBAE40"/>
          </p15:clr>
        </p15:guide>
        <p15:guide id="5" pos="288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abelle 50-50 vertik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C71932A8-4074-8A4D-BA87-00C52EB2A7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Foliennummernplatzhalter 6">
            <a:extLst>
              <a:ext uri="{FF2B5EF4-FFF2-40B4-BE49-F238E27FC236}">
                <a16:creationId xmlns:a16="http://schemas.microsoft.com/office/drawing/2014/main" id="{D9014052-EE05-3B49-83DC-F1BD642E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Tabellenplatzhalter 2">
            <a:extLst>
              <a:ext uri="{FF2B5EF4-FFF2-40B4-BE49-F238E27FC236}">
                <a16:creationId xmlns:a16="http://schemas.microsoft.com/office/drawing/2014/main" id="{235520F0-CA6F-9043-B25C-15FE480F6E19}"/>
              </a:ext>
            </a:extLst>
          </p:cNvPr>
          <p:cNvSpPr>
            <a:spLocks noGrp="1"/>
          </p:cNvSpPr>
          <p:nvPr>
            <p:ph type="tbl" sz="quarter" idx="20"/>
          </p:nvPr>
        </p:nvSpPr>
        <p:spPr>
          <a:xfrm>
            <a:off x="4669435" y="1759809"/>
            <a:ext cx="4223739" cy="275980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20" name="Textplatzhalter 4">
            <a:extLst>
              <a:ext uri="{FF2B5EF4-FFF2-40B4-BE49-F238E27FC236}">
                <a16:creationId xmlns:a16="http://schemas.microsoft.com/office/drawing/2014/main" id="{FBB30A33-44AE-684F-8D70-650D26C5EAB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1" name="Textplatzhalter 4">
            <a:extLst>
              <a:ext uri="{FF2B5EF4-FFF2-40B4-BE49-F238E27FC236}">
                <a16:creationId xmlns:a16="http://schemas.microsoft.com/office/drawing/2014/main" id="{010F506D-515D-6F45-B56C-F262F214449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9200" y="836206"/>
            <a:ext cx="3301151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endParaRPr lang="de-DE"/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9FCDE0B7-D249-D548-B43A-EE1C932A8DE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0825" y="1759808"/>
            <a:ext cx="4223947" cy="630314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rgbClr val="363636"/>
                </a:solidFill>
              </a:defRPr>
            </a:lvl1pPr>
            <a:lvl2pPr marL="180363" indent="0">
              <a:buNone/>
              <a:defRPr sz="1200"/>
            </a:lvl2pPr>
            <a:lvl3pPr marL="360000" indent="0">
              <a:buNone/>
              <a:defRPr sz="1200"/>
            </a:lvl3pPr>
            <a:lvl4pPr marL="540000" indent="0">
              <a:buNone/>
              <a:defRPr sz="1200"/>
            </a:lvl4pPr>
            <a:lvl5pPr marL="720000" indent="0">
              <a:buNone/>
              <a:defRPr sz="1200"/>
            </a:lvl5pPr>
          </a:lstStyle>
          <a:p>
            <a:pPr lvl="0"/>
            <a:r>
              <a:rPr lang="de-DE" err="1"/>
              <a:t>Lorem</a:t>
            </a:r>
            <a:r>
              <a:rPr lang="de-DE"/>
              <a:t> </a:t>
            </a:r>
            <a:r>
              <a:rPr lang="de-DE" err="1"/>
              <a:t>ipsum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 </a:t>
            </a:r>
            <a:r>
              <a:rPr lang="de-DE" err="1"/>
              <a:t>sit</a:t>
            </a:r>
            <a:r>
              <a:rPr lang="de-DE"/>
              <a:t> </a:t>
            </a:r>
            <a:r>
              <a:rPr lang="de-DE" err="1"/>
              <a:t>amet</a:t>
            </a:r>
            <a:r>
              <a:rPr lang="de-DE"/>
              <a:t>, </a:t>
            </a:r>
            <a:r>
              <a:rPr lang="de-DE" err="1"/>
              <a:t>consectetuer</a:t>
            </a:r>
            <a:r>
              <a:rPr lang="de-DE"/>
              <a:t> </a:t>
            </a:r>
            <a:r>
              <a:rPr lang="de-DE" err="1"/>
              <a:t>adipiscing</a:t>
            </a:r>
            <a:r>
              <a:rPr lang="de-DE"/>
              <a:t> </a:t>
            </a:r>
            <a:r>
              <a:rPr lang="de-DE" err="1"/>
              <a:t>elit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commodo </a:t>
            </a:r>
            <a:r>
              <a:rPr lang="de-DE" err="1"/>
              <a:t>ligula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 </a:t>
            </a:r>
            <a:r>
              <a:rPr lang="de-DE" err="1"/>
              <a:t>dolor</a:t>
            </a:r>
            <a:r>
              <a:rPr lang="de-DE"/>
              <a:t>. </a:t>
            </a:r>
            <a:r>
              <a:rPr lang="de-DE" err="1"/>
              <a:t>Aenean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. Cum </a:t>
            </a:r>
            <a:r>
              <a:rPr lang="de-DE" err="1"/>
              <a:t>sociis</a:t>
            </a:r>
            <a:r>
              <a:rPr lang="de-DE"/>
              <a:t> </a:t>
            </a:r>
            <a:r>
              <a:rPr lang="de-DE" err="1"/>
              <a:t>natoque</a:t>
            </a:r>
            <a:r>
              <a:rPr lang="de-DE"/>
              <a:t>.</a:t>
            </a:r>
          </a:p>
        </p:txBody>
      </p:sp>
      <p:sp>
        <p:nvSpPr>
          <p:cNvPr id="18" name="Textplatzhalter 5">
            <a:extLst>
              <a:ext uri="{FF2B5EF4-FFF2-40B4-BE49-F238E27FC236}">
                <a16:creationId xmlns:a16="http://schemas.microsoft.com/office/drawing/2014/main" id="{BFEDEC06-0317-9140-A049-F80952315FA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50825" y="2529465"/>
            <a:ext cx="4223739" cy="1986077"/>
          </a:xfrm>
        </p:spPr>
        <p:txBody>
          <a:bodyPr>
            <a:noAutofit/>
          </a:bodyPr>
          <a:lstStyle>
            <a:lvl1pPr marL="171450" indent="-171450">
              <a:buClr>
                <a:srgbClr val="E9472D"/>
              </a:buClr>
              <a:buFont typeface="Arial" panose="020B0604020202020204" pitchFamily="34" charset="0"/>
              <a:buChar char="•"/>
              <a:defRPr sz="140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 err="1"/>
              <a:t>nascetur</a:t>
            </a:r>
            <a:r>
              <a:rPr lang="de-DE"/>
              <a:t> </a:t>
            </a:r>
            <a:r>
              <a:rPr lang="de-DE" err="1"/>
              <a:t>ridiculus</a:t>
            </a:r>
            <a:r>
              <a:rPr lang="de-DE"/>
              <a:t> </a:t>
            </a:r>
            <a:r>
              <a:rPr lang="de-DE" err="1"/>
              <a:t>mus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quam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, </a:t>
            </a:r>
            <a:r>
              <a:rPr lang="de-DE" err="1"/>
              <a:t>ultricies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pellentesque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, </a:t>
            </a:r>
            <a:r>
              <a:rPr lang="de-DE" err="1"/>
              <a:t>pretium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, </a:t>
            </a:r>
            <a:r>
              <a:rPr lang="de-DE" err="1"/>
              <a:t>sem</a:t>
            </a:r>
            <a:r>
              <a:rPr lang="de-DE"/>
              <a:t>. </a:t>
            </a:r>
          </a:p>
          <a:p>
            <a:pPr lvl="0"/>
            <a:r>
              <a:rPr lang="de-DE" err="1"/>
              <a:t>Nulla</a:t>
            </a:r>
            <a:r>
              <a:rPr lang="de-DE"/>
              <a:t> </a:t>
            </a:r>
            <a:r>
              <a:rPr lang="de-DE" err="1"/>
              <a:t>consequat</a:t>
            </a:r>
            <a:r>
              <a:rPr lang="de-DE"/>
              <a:t> </a:t>
            </a:r>
            <a:r>
              <a:rPr lang="de-DE" err="1"/>
              <a:t>massa</a:t>
            </a:r>
            <a:r>
              <a:rPr lang="de-DE"/>
              <a:t> </a:t>
            </a:r>
            <a:r>
              <a:rPr lang="de-DE" err="1"/>
              <a:t>quis</a:t>
            </a:r>
            <a:r>
              <a:rPr lang="de-DE"/>
              <a:t> </a:t>
            </a:r>
            <a:r>
              <a:rPr lang="de-DE" err="1"/>
              <a:t>enim</a:t>
            </a:r>
            <a:r>
              <a:rPr lang="de-DE"/>
              <a:t>. </a:t>
            </a:r>
            <a:r>
              <a:rPr lang="de-DE" err="1"/>
              <a:t>Donec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fringilla</a:t>
            </a:r>
            <a:r>
              <a:rPr lang="de-DE"/>
              <a:t> </a:t>
            </a:r>
            <a:r>
              <a:rPr lang="de-DE" err="1"/>
              <a:t>vel</a:t>
            </a:r>
            <a:r>
              <a:rPr lang="de-DE"/>
              <a:t>, </a:t>
            </a:r>
            <a:r>
              <a:rPr lang="de-DE" err="1"/>
              <a:t>aliquet</a:t>
            </a:r>
            <a:r>
              <a:rPr lang="de-DE"/>
              <a:t> </a:t>
            </a:r>
            <a:r>
              <a:rPr lang="de-DE" err="1"/>
              <a:t>nec</a:t>
            </a:r>
            <a:r>
              <a:rPr lang="de-DE"/>
              <a:t>, </a:t>
            </a:r>
            <a:r>
              <a:rPr lang="de-DE" err="1"/>
              <a:t>vulputate</a:t>
            </a:r>
            <a:r>
              <a:rPr lang="de-DE"/>
              <a:t> </a:t>
            </a:r>
            <a:r>
              <a:rPr lang="de-DE" err="1"/>
              <a:t>eget</a:t>
            </a:r>
            <a:r>
              <a:rPr lang="de-DE"/>
              <a:t>, </a:t>
            </a:r>
            <a:r>
              <a:rPr lang="de-DE" err="1"/>
              <a:t>arcu</a:t>
            </a:r>
            <a:r>
              <a:rPr lang="de-DE"/>
              <a:t>. </a:t>
            </a:r>
          </a:p>
          <a:p>
            <a:pPr lvl="0"/>
            <a:r>
              <a:rPr lang="de-DE"/>
              <a:t>In </a:t>
            </a:r>
            <a:r>
              <a:rPr lang="de-DE" err="1"/>
              <a:t>enim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, </a:t>
            </a:r>
            <a:r>
              <a:rPr lang="de-DE" err="1"/>
              <a:t>rhoncus</a:t>
            </a:r>
            <a:r>
              <a:rPr lang="de-DE"/>
              <a:t> </a:t>
            </a:r>
            <a:r>
              <a:rPr lang="de-DE" err="1"/>
              <a:t>ut</a:t>
            </a:r>
            <a:r>
              <a:rPr lang="de-DE"/>
              <a:t>, </a:t>
            </a:r>
            <a:r>
              <a:rPr lang="de-DE" err="1"/>
              <a:t>imperdiet</a:t>
            </a:r>
            <a:r>
              <a:rPr lang="de-DE"/>
              <a:t> a, </a:t>
            </a:r>
            <a:r>
              <a:rPr lang="de-DE" err="1"/>
              <a:t>venenatis</a:t>
            </a:r>
            <a:r>
              <a:rPr lang="de-DE"/>
              <a:t> </a:t>
            </a:r>
            <a:r>
              <a:rPr lang="de-DE" err="1"/>
              <a:t>vitae</a:t>
            </a:r>
            <a:r>
              <a:rPr lang="de-DE"/>
              <a:t> </a:t>
            </a:r>
            <a:r>
              <a:rPr lang="de-DE" err="1"/>
              <a:t>justo</a:t>
            </a:r>
            <a:r>
              <a:rPr lang="de-DE"/>
              <a:t>.</a:t>
            </a:r>
          </a:p>
          <a:p>
            <a:pPr lvl="0"/>
            <a:r>
              <a:rPr lang="de-DE" err="1"/>
              <a:t>Nullam</a:t>
            </a:r>
            <a:r>
              <a:rPr lang="de-DE"/>
              <a:t> </a:t>
            </a:r>
            <a:r>
              <a:rPr lang="de-DE" err="1"/>
              <a:t>dictum</a:t>
            </a:r>
            <a:r>
              <a:rPr lang="de-DE"/>
              <a:t> </a:t>
            </a:r>
            <a:r>
              <a:rPr lang="de-DE" err="1"/>
              <a:t>felis</a:t>
            </a:r>
            <a:r>
              <a:rPr lang="de-DE"/>
              <a:t> </a:t>
            </a:r>
            <a:r>
              <a:rPr lang="de-DE" err="1"/>
              <a:t>eu</a:t>
            </a:r>
            <a:r>
              <a:rPr lang="de-DE"/>
              <a:t> </a:t>
            </a:r>
            <a:r>
              <a:rPr lang="de-DE" err="1"/>
              <a:t>pede</a:t>
            </a:r>
            <a:r>
              <a:rPr lang="de-DE"/>
              <a:t> </a:t>
            </a:r>
            <a:r>
              <a:rPr lang="de-DE" err="1"/>
              <a:t>mollis</a:t>
            </a:r>
            <a:r>
              <a:rPr lang="de-DE"/>
              <a:t> </a:t>
            </a:r>
            <a:r>
              <a:rPr lang="de-DE" err="1"/>
              <a:t>pretium</a:t>
            </a:r>
            <a:r>
              <a:rPr lang="de-DE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0269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5602">
          <p15:clr>
            <a:srgbClr val="FBAE40"/>
          </p15:clr>
        </p15:guide>
        <p15:guide id="3" pos="158">
          <p15:clr>
            <a:srgbClr val="FBAE40"/>
          </p15:clr>
        </p15:guide>
        <p15:guide id="4" orient="horz" pos="1620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sprechpartner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21" name="Grafik 20" descr="Ein Bild, das Person, Anzug, Mann, draußen enthält.&#10;&#10;Automatisch generierte Beschreibung">
            <a:extLst>
              <a:ext uri="{FF2B5EF4-FFF2-40B4-BE49-F238E27FC236}">
                <a16:creationId xmlns:a16="http://schemas.microsoft.com/office/drawing/2014/main" id="{4EA4C91F-BA99-2845-A51E-BA1D3D6E1223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97" t="4000" r="27587" b="32000"/>
          <a:stretch/>
        </p:blipFill>
        <p:spPr>
          <a:xfrm>
            <a:off x="322968" y="1635565"/>
            <a:ext cx="1509663" cy="1509664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504A2E2-2219-B348-9100-ED7D2C6DC7D7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0" t="2308" r="99" b="10341"/>
          <a:stretch/>
        </p:blipFill>
        <p:spPr>
          <a:xfrm>
            <a:off x="2615694" y="1635565"/>
            <a:ext cx="1509663" cy="1509664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AED7367-CA5B-224F-BE84-698E8C93D18C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5" t="842" r="1825" b="11807"/>
          <a:stretch/>
        </p:blipFill>
        <p:spPr>
          <a:xfrm>
            <a:off x="4908420" y="1635564"/>
            <a:ext cx="1509663" cy="1509664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C2963EF4-FBC2-B54A-84F2-87370A63FA8E}"/>
              </a:ext>
            </a:extLst>
          </p:cNvPr>
          <p:cNvPicPr>
            <a:picLocks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09" r="-1052" b="7558"/>
          <a:stretch/>
        </p:blipFill>
        <p:spPr>
          <a:xfrm>
            <a:off x="7164289" y="1635563"/>
            <a:ext cx="1546522" cy="1546523"/>
          </a:xfrm>
          <a:prstGeom prst="rect">
            <a:avLst/>
          </a:prstGeom>
        </p:spPr>
      </p:pic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BCB1E2D-8826-E34E-9208-3C021168EB9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22965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Jörg Pfannenberg</a:t>
            </a:r>
          </a:p>
          <a:p>
            <a:pPr lvl="0"/>
            <a:endParaRPr lang="de-DE"/>
          </a:p>
        </p:txBody>
      </p:sp>
      <p:sp>
        <p:nvSpPr>
          <p:cNvPr id="27" name="Textplatzhalter 6">
            <a:extLst>
              <a:ext uri="{FF2B5EF4-FFF2-40B4-BE49-F238E27FC236}">
                <a16:creationId xmlns:a16="http://schemas.microsoft.com/office/drawing/2014/main" id="{9AA71356-52DF-A14F-83B4-59500813AA7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2965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40598306-B78C-374F-A477-4A5BD33130E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965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46FD54F6-9022-F94D-8956-401B8D7C2C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17278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Arne </a:t>
            </a:r>
            <a:r>
              <a:rPr lang="de-DE" err="1"/>
              <a:t>Borgards</a:t>
            </a:r>
            <a:endParaRPr lang="de-DE"/>
          </a:p>
          <a:p>
            <a:pPr lvl="0"/>
            <a:endParaRPr lang="de-DE"/>
          </a:p>
        </p:txBody>
      </p:sp>
      <p:sp>
        <p:nvSpPr>
          <p:cNvPr id="30" name="Textplatzhalter 6">
            <a:extLst>
              <a:ext uri="{FF2B5EF4-FFF2-40B4-BE49-F238E27FC236}">
                <a16:creationId xmlns:a16="http://schemas.microsoft.com/office/drawing/2014/main" id="{75915ADF-87D2-054D-9557-411622E0096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617278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A4616E24-B97A-BE4F-89A7-ACFDE21D2B8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617278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Geschäftsführer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0C3420FF-04C2-6A4C-9FE9-F2006BD8B56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911591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Jochen Kirchhof</a:t>
            </a:r>
          </a:p>
          <a:p>
            <a:pPr lvl="0"/>
            <a:endParaRPr lang="de-DE"/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9D1F0091-C4A7-5D43-8363-3DAC6A2E606B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11591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8EDEA64-AA10-E248-A6E0-D637A17555D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911591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Kreation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95ABACEC-683A-2043-A6E2-35F3A31F47B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72653" y="3289300"/>
            <a:ext cx="1509662" cy="239151"/>
          </a:xfrm>
        </p:spPr>
        <p:txBody>
          <a:bodyPr>
            <a:normAutofit/>
          </a:bodyPr>
          <a:lstStyle>
            <a:lvl1pPr marL="0" indent="0" algn="ctr">
              <a:buNone/>
              <a:defRPr sz="1200" b="1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Jan Gill</a:t>
            </a:r>
          </a:p>
        </p:txBody>
      </p:sp>
      <p:sp>
        <p:nvSpPr>
          <p:cNvPr id="36" name="Textplatzhalter 6">
            <a:extLst>
              <a:ext uri="{FF2B5EF4-FFF2-40B4-BE49-F238E27FC236}">
                <a16:creationId xmlns:a16="http://schemas.microsoft.com/office/drawing/2014/main" id="{852D787A-1E47-C749-9A1A-03F2B0420B7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72653" y="3891438"/>
            <a:ext cx="1509663" cy="384175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rgbClr val="363636"/>
                </a:solidFill>
              </a:defRPr>
            </a:lvl1pPr>
            <a:lvl2pPr marL="180363" indent="0" algn="ctr">
              <a:buNone/>
              <a:defRPr sz="1000"/>
            </a:lvl2pPr>
            <a:lvl3pPr marL="360000" indent="0" algn="ctr">
              <a:buNone/>
              <a:defRPr sz="1000"/>
            </a:lvl3pPr>
            <a:lvl4pPr marL="540000" indent="0" algn="ctr">
              <a:buNone/>
              <a:defRPr sz="1000"/>
            </a:lvl4pPr>
            <a:lvl5pPr marL="720000" indent="0" algn="ctr">
              <a:buNone/>
              <a:defRPr sz="1000"/>
            </a:lvl5pPr>
          </a:lstStyle>
          <a:p>
            <a:pPr lvl="0"/>
            <a:r>
              <a:rPr lang="de-DE"/>
              <a:t>Tätigkeit 1, Tätigkeit 2, Tätigkeit 3, Tätigkeit 4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705B98E9-CCB1-AF4F-BB4C-853A0A65C56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72653" y="3527588"/>
            <a:ext cx="1509662" cy="254717"/>
          </a:xfrm>
        </p:spPr>
        <p:txBody>
          <a:bodyPr>
            <a:normAutofit/>
          </a:bodyPr>
          <a:lstStyle>
            <a:lvl1pPr marL="0" indent="0" algn="ctr">
              <a:buNone/>
              <a:defRPr sz="1200" b="0">
                <a:solidFill>
                  <a:srgbClr val="363636"/>
                </a:solidFill>
              </a:defRPr>
            </a:lvl1pPr>
          </a:lstStyle>
          <a:p>
            <a:pPr lvl="0"/>
            <a:r>
              <a:rPr lang="de-DE"/>
              <a:t>Seniorberatung</a:t>
            </a:r>
          </a:p>
        </p:txBody>
      </p:sp>
      <p:sp>
        <p:nvSpPr>
          <p:cNvPr id="39" name="Textplatzhalter 4">
            <a:extLst>
              <a:ext uri="{FF2B5EF4-FFF2-40B4-BE49-F238E27FC236}">
                <a16:creationId xmlns:a16="http://schemas.microsoft.com/office/drawing/2014/main" id="{AB69AB11-CA7A-5943-8543-DE21D65CEB6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483791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Hintergrund 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FDE10D94-D7BB-7046-ACDD-732ABA626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569A8CB-5385-8949-AC15-9A81302C6DD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CB8D43AF-C51D-B744-9566-235C3232866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2B949D84-4F7D-BD4C-9D69-61B8482F232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0825" y="165108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FBC2251C-B3F7-5D40-8F1C-7E2236732877}"/>
              </a:ext>
            </a:extLst>
          </p:cNvPr>
          <p:cNvSpPr/>
          <p:nvPr userDrawn="1"/>
        </p:nvSpPr>
        <p:spPr>
          <a:xfrm>
            <a:off x="0" y="1215471"/>
            <a:ext cx="9144000" cy="3677295"/>
          </a:xfrm>
          <a:prstGeom prst="rect">
            <a:avLst/>
          </a:prstGeom>
          <a:solidFill>
            <a:schemeClr val="accent4">
              <a:alpha val="19809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Foliennummernplatzhalter 6">
            <a:extLst>
              <a:ext uri="{FF2B5EF4-FFF2-40B4-BE49-F238E27FC236}">
                <a16:creationId xmlns:a16="http://schemas.microsoft.com/office/drawing/2014/main" id="{B76126F3-C517-D74A-9103-FC5995093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6941" y="4876800"/>
            <a:ext cx="586408" cy="266699"/>
          </a:xfrm>
        </p:spPr>
        <p:txBody>
          <a:bodyPr/>
          <a:lstStyle>
            <a:lvl1pPr>
              <a:defRPr b="1">
                <a:solidFill>
                  <a:srgbClr val="E9472D"/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C5E5F618-6721-4F44-B182-13AFDEF7B5E7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74" b="-74"/>
          <a:stretch/>
        </p:blipFill>
        <p:spPr>
          <a:xfrm>
            <a:off x="251317" y="2512063"/>
            <a:ext cx="1080000" cy="108000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21C38E87-463A-9F42-BA45-055FE0538D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01972" y="2512063"/>
            <a:ext cx="1080000" cy="1080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313F8244-7170-D740-BDC7-F7C34FFF94F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00" t="2028" r="10200" b="18370"/>
          <a:stretch/>
        </p:blipFill>
        <p:spPr>
          <a:xfrm>
            <a:off x="3552627" y="2512063"/>
            <a:ext cx="1080000" cy="108000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60A77947-26E1-DF43-94A2-87794CCA0B98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27" t="5063" b="5063"/>
          <a:stretch/>
        </p:blipFill>
        <p:spPr>
          <a:xfrm>
            <a:off x="6853935" y="2512063"/>
            <a:ext cx="1080000" cy="1080000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DC532F9E-3342-8F4B-9D4B-0A32285E7A4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03" t="2539" r="-69" b="3694"/>
          <a:stretch/>
        </p:blipFill>
        <p:spPr>
          <a:xfrm>
            <a:off x="251317" y="3690326"/>
            <a:ext cx="1080000" cy="1080000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6F437E1B-5717-A241-9399-7570DEEEE3C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" t="4667" r="3363" b="2059"/>
          <a:stretch/>
        </p:blipFill>
        <p:spPr>
          <a:xfrm>
            <a:off x="1901972" y="3696984"/>
            <a:ext cx="1080000" cy="1080000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67F9C605-C8C3-084C-A95C-72ADF3FF6C4E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9" t="4649" r="1987" b="8067"/>
          <a:stretch/>
        </p:blipFill>
        <p:spPr>
          <a:xfrm>
            <a:off x="3552627" y="3696984"/>
            <a:ext cx="1080000" cy="1080000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0998A1CC-C5C0-F646-A256-950B0FF40643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921" b="9921"/>
          <a:stretch/>
        </p:blipFill>
        <p:spPr>
          <a:xfrm>
            <a:off x="1902171" y="1314000"/>
            <a:ext cx="1079204" cy="1079204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E94BA3C8-0857-1746-8648-860356E2459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62" b="5362"/>
          <a:stretch/>
        </p:blipFill>
        <p:spPr>
          <a:xfrm>
            <a:off x="3553024" y="1327938"/>
            <a:ext cx="1079204" cy="1079204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8CD831C6-5D9A-A941-89BE-1E0C1B318164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10" r="251" b="8861"/>
          <a:stretch/>
        </p:blipFill>
        <p:spPr>
          <a:xfrm>
            <a:off x="5203877" y="1327938"/>
            <a:ext cx="1079204" cy="1079204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C9D48BF1-0CD2-C947-930E-964BF91FC080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3" t="-262" b="10455"/>
          <a:stretch/>
        </p:blipFill>
        <p:spPr>
          <a:xfrm>
            <a:off x="6854731" y="1324782"/>
            <a:ext cx="1079204" cy="1079204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61C99F20-E2A5-AD4F-8A1C-755C76A2DDC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6" b="6346"/>
          <a:stretch/>
        </p:blipFill>
        <p:spPr>
          <a:xfrm>
            <a:off x="251317" y="1315494"/>
            <a:ext cx="1079205" cy="1079205"/>
          </a:xfrm>
          <a:prstGeom prst="rect">
            <a:avLst/>
          </a:prstGeom>
        </p:spPr>
      </p:pic>
      <p:pic>
        <p:nvPicPr>
          <p:cNvPr id="29" name="Grafik 28">
            <a:extLst>
              <a:ext uri="{FF2B5EF4-FFF2-40B4-BE49-F238E27FC236}">
                <a16:creationId xmlns:a16="http://schemas.microsoft.com/office/drawing/2014/main" id="{CE684E4A-4DC6-614B-A057-27D308C4C0E6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8" t="4116" r="10789" b="8852"/>
          <a:stretch/>
        </p:blipFill>
        <p:spPr>
          <a:xfrm>
            <a:off x="5203282" y="3696984"/>
            <a:ext cx="1080000" cy="10800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6305ACA8-B069-114D-A1D9-B838491C986A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5" t="5533" r="4402" b="5533"/>
          <a:stretch/>
        </p:blipFill>
        <p:spPr>
          <a:xfrm>
            <a:off x="5203282" y="2512063"/>
            <a:ext cx="1080000" cy="1080000"/>
          </a:xfrm>
          <a:prstGeom prst="rect">
            <a:avLst/>
          </a:prstGeom>
        </p:spPr>
      </p:pic>
      <p:sp>
        <p:nvSpPr>
          <p:cNvPr id="32" name="Textplatzhalter 4">
            <a:extLst>
              <a:ext uri="{FF2B5EF4-FFF2-40B4-BE49-F238E27FC236}">
                <a16:creationId xmlns:a16="http://schemas.microsoft.com/office/drawing/2014/main" id="{87F02CED-AED9-6A40-963B-E92065C8318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69200" y="410400"/>
            <a:ext cx="2739600" cy="369332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</p:spTree>
    <p:extLst>
      <p:ext uri="{BB962C8B-B14F-4D97-AF65-F5344CB8AC3E}">
        <p14:creationId xmlns:p14="http://schemas.microsoft.com/office/powerpoint/2010/main" val="1348614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158">
          <p15:clr>
            <a:srgbClr val="FBAE40"/>
          </p15:clr>
        </p15:guide>
        <p15:guide id="3" orient="horz" pos="1620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platzhalter 8">
            <a:extLst>
              <a:ext uri="{FF2B5EF4-FFF2-40B4-BE49-F238E27FC236}">
                <a16:creationId xmlns:a16="http://schemas.microsoft.com/office/drawing/2014/main" id="{314315B3-64E7-8D43-A277-3746F409BFBB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2" b="159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DC815E34-3154-B946-BB00-53352CA24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09295F06-77F6-434A-AFA8-53E3FF77539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00500DEC-430D-4348-A851-9113364A97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A91B0C50-1C9D-DD41-A2CC-AAE0C7E704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</p:spTree>
    <p:extLst>
      <p:ext uri="{BB962C8B-B14F-4D97-AF65-F5344CB8AC3E}">
        <p14:creationId xmlns:p14="http://schemas.microsoft.com/office/powerpoint/2010/main" val="65405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 descr="Ein Bild, das draußen, Gebäude, Himmel, Straße enthält.&#10;&#10;Automatisch generierte Beschreibung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145" b="25145"/>
          <a:stretch>
            <a:fillRect/>
          </a:stretch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7DA1536B-380A-894B-B8CA-8C5A3E6039D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577143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 userDrawn="1">
          <p15:clr>
            <a:srgbClr val="FBAE40"/>
          </p15:clr>
        </p15:guide>
        <p15:guide id="2" pos="2880" userDrawn="1">
          <p15:clr>
            <a:srgbClr val="FBAE40"/>
          </p15:clr>
        </p15:guide>
        <p15:guide id="3" pos="136" userDrawn="1">
          <p15:clr>
            <a:srgbClr val="FBAE40"/>
          </p15:clr>
        </p15:guide>
        <p15:guide id="4" pos="5602" userDrawn="1">
          <p15:clr>
            <a:srgbClr val="FBAE40"/>
          </p15:clr>
        </p15:guide>
        <p15:guide id="5" orient="horz" pos="259" userDrawn="1">
          <p15:clr>
            <a:srgbClr val="FBAE40"/>
          </p15:clr>
        </p15:guide>
        <p15:guide id="6" orient="horz" pos="162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997FB4AA-038E-824A-874F-C6E07DB7518F}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26" b="46764"/>
          <a:stretch/>
        </p:blipFill>
        <p:spPr>
          <a:xfrm>
            <a:off x="0" y="2571750"/>
            <a:ext cx="9144000" cy="2571750"/>
          </a:xfrm>
          <a:prstGeom prst="rect">
            <a:avLst/>
          </a:prstGeom>
        </p:spPr>
      </p:pic>
      <p:cxnSp>
        <p:nvCxnSpPr>
          <p:cNvPr id="8" name="Gerade Verbindung 7">
            <a:extLst>
              <a:ext uri="{FF2B5EF4-FFF2-40B4-BE49-F238E27FC236}">
                <a16:creationId xmlns:a16="http://schemas.microsoft.com/office/drawing/2014/main" id="{E3096C46-AE3A-524B-9BA3-F6355FA301C3}"/>
              </a:ext>
            </a:extLst>
          </p:cNvPr>
          <p:cNvCxnSpPr/>
          <p:nvPr userDrawn="1"/>
        </p:nvCxnSpPr>
        <p:spPr>
          <a:xfrm>
            <a:off x="0" y="5017500"/>
            <a:ext cx="5976664" cy="0"/>
          </a:xfrm>
          <a:prstGeom prst="line">
            <a:avLst/>
          </a:prstGeom>
          <a:ln w="254000">
            <a:solidFill>
              <a:srgbClr val="E947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2">
            <a:extLst>
              <a:ext uri="{FF2B5EF4-FFF2-40B4-BE49-F238E27FC236}">
                <a16:creationId xmlns:a16="http://schemas.microsoft.com/office/drawing/2014/main" id="{5FD58458-3866-1640-9045-53E617739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D6A91FD1-502A-A84E-964A-0BE6AAE280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9A8460AD-DA64-404F-9AD2-111FEA4535C9}"/>
              </a:ext>
            </a:extLst>
          </p:cNvPr>
          <p:cNvGrpSpPr/>
          <p:nvPr userDrawn="1"/>
        </p:nvGrpSpPr>
        <p:grpSpPr>
          <a:xfrm>
            <a:off x="223968" y="2016732"/>
            <a:ext cx="2008041" cy="290643"/>
            <a:chOff x="797455" y="2036138"/>
            <a:chExt cx="2008041" cy="290643"/>
          </a:xfrm>
        </p:grpSpPr>
        <p:pic>
          <p:nvPicPr>
            <p:cNvPr id="24" name="Grafik 23">
              <a:extLst>
                <a:ext uri="{FF2B5EF4-FFF2-40B4-BE49-F238E27FC236}">
                  <a16:creationId xmlns:a16="http://schemas.microsoft.com/office/drawing/2014/main" id="{1E9F1185-9C92-4946-920A-5C5DD96C089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55" y="2036138"/>
              <a:ext cx="288000" cy="288000"/>
            </a:xfrm>
            <a:prstGeom prst="rect">
              <a:avLst/>
            </a:prstGeom>
          </p:spPr>
        </p:pic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62F0434A-5E9F-A94D-A2F0-068D105F6577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496" y="2036138"/>
              <a:ext cx="288000" cy="288000"/>
            </a:xfrm>
            <a:prstGeom prst="rect">
              <a:avLst/>
            </a:prstGeom>
          </p:spPr>
        </p:pic>
        <p:pic>
          <p:nvPicPr>
            <p:cNvPr id="26" name="Grafik 25">
              <a:extLst>
                <a:ext uri="{FF2B5EF4-FFF2-40B4-BE49-F238E27FC236}">
                  <a16:creationId xmlns:a16="http://schemas.microsoft.com/office/drawing/2014/main" id="{8A06D159-FEA8-EA4D-ACDD-8A634B12F0D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2396" y="2036138"/>
              <a:ext cx="288000" cy="288000"/>
            </a:xfrm>
            <a:prstGeom prst="rect">
              <a:avLst/>
            </a:prstGeom>
          </p:spPr>
        </p:pic>
        <p:pic>
          <p:nvPicPr>
            <p:cNvPr id="27" name="Grafik 26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CDEABC1A-6232-504F-857D-8F441A8527DF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82198" y="2036138"/>
              <a:ext cx="288000" cy="288000"/>
            </a:xfrm>
            <a:prstGeom prst="rect">
              <a:avLst/>
            </a:prstGeom>
          </p:spPr>
        </p:pic>
        <p:pic>
          <p:nvPicPr>
            <p:cNvPr id="28" name="Grafik 27" descr="Ein Bild, das ClipArt enthält.&#10;&#10;Automatisch generierte Beschreibung">
              <a:extLst>
                <a:ext uri="{FF2B5EF4-FFF2-40B4-BE49-F238E27FC236}">
                  <a16:creationId xmlns:a16="http://schemas.microsoft.com/office/drawing/2014/main" id="{4DD44EF3-20EC-774A-968B-F94DD9F24CC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27297" y="2036138"/>
              <a:ext cx="288000" cy="288000"/>
            </a:xfrm>
            <a:prstGeom prst="rect">
              <a:avLst/>
            </a:prstGeom>
          </p:spPr>
        </p:pic>
        <p:pic>
          <p:nvPicPr>
            <p:cNvPr id="29" name="Grafik 28">
              <a:extLst>
                <a:ext uri="{FF2B5EF4-FFF2-40B4-BE49-F238E27FC236}">
                  <a16:creationId xmlns:a16="http://schemas.microsoft.com/office/drawing/2014/main" id="{2C13D39C-5FFE-944A-A044-9FC431EEE286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2555" y="2044238"/>
              <a:ext cx="282543" cy="282543"/>
            </a:xfrm>
            <a:prstGeom prst="rect">
              <a:avLst/>
            </a:prstGeom>
          </p:spPr>
        </p:pic>
      </p:grp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787667B4-90CA-3A41-9B8D-9CBFB1152A0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23968" y="1218360"/>
            <a:ext cx="363651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Max Mustermann, Erika Mustermann</a:t>
            </a:r>
            <a:b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und das Team von JP KOM</a:t>
            </a:r>
          </a:p>
        </p:txBody>
      </p:sp>
      <p:sp>
        <p:nvSpPr>
          <p:cNvPr id="34" name="Textplatzhalter 2">
            <a:extLst>
              <a:ext uri="{FF2B5EF4-FFF2-40B4-BE49-F238E27FC236}">
                <a16:creationId xmlns:a16="http://schemas.microsoft.com/office/drawing/2014/main" id="{FE38F21F-A271-9346-A044-CE15409A94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23968" y="1755570"/>
            <a:ext cx="363651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sz="1200" b="0">
                <a:solidFill>
                  <a:srgbClr val="E9472D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2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Lassen Sie uns in Kontakt bleiben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BCEF45E7-1896-094E-99C1-5A1F9769AC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355" y="267138"/>
            <a:ext cx="1508822" cy="828092"/>
          </a:xfrm>
          <a:prstGeom prst="rect">
            <a:avLst/>
          </a:prstGeom>
        </p:spPr>
      </p:pic>
      <p:sp>
        <p:nvSpPr>
          <p:cNvPr id="18" name="Textplatzhalter 4">
            <a:extLst>
              <a:ext uri="{FF2B5EF4-FFF2-40B4-BE49-F238E27FC236}">
                <a16:creationId xmlns:a16="http://schemas.microsoft.com/office/drawing/2014/main" id="{B9F0BFF3-63F9-114E-8686-807BBCDA74C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69200" y="399600"/>
            <a:ext cx="2524272" cy="492443"/>
          </a:xfrm>
          <a:solidFill>
            <a:srgbClr val="E9472D"/>
          </a:solidFill>
        </p:spPr>
        <p:txBody>
          <a:bodyPr wrap="none" lIns="72000">
            <a:spAutoFit/>
          </a:bodyPr>
          <a:lstStyle>
            <a:lvl1pPr marL="0" indent="0"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Vielen Dank!</a:t>
            </a:r>
          </a:p>
        </p:txBody>
      </p:sp>
    </p:spTree>
    <p:extLst>
      <p:ext uri="{BB962C8B-B14F-4D97-AF65-F5344CB8AC3E}">
        <p14:creationId xmlns:p14="http://schemas.microsoft.com/office/powerpoint/2010/main" val="2436377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72">
          <p15:clr>
            <a:srgbClr val="FBAE40"/>
          </p15:clr>
        </p15:guide>
        <p15:guide id="2" pos="2880">
          <p15:clr>
            <a:srgbClr val="FBAE40"/>
          </p15:clr>
        </p15:guide>
        <p15:guide id="3" pos="136">
          <p15:clr>
            <a:srgbClr val="FBAE40"/>
          </p15:clr>
        </p15:guide>
        <p15:guide id="4" pos="5602">
          <p15:clr>
            <a:srgbClr val="FBAE40"/>
          </p15:clr>
        </p15:guide>
        <p15:guide id="5" orient="horz" pos="259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3" y="1419224"/>
            <a:ext cx="8642351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E6AFB5A-6452-D448-B39B-FC0B3E66F63B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313048687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4" y="1419224"/>
            <a:ext cx="4176713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16463" y="1419224"/>
            <a:ext cx="4176712" cy="331311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4BA671C-917C-3944-B449-4744F8FABB11}" type="datetime1">
              <a:rPr lang="de-DE" smtClean="0"/>
              <a:t>19.03.24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50825" y="123478"/>
            <a:ext cx="7201495" cy="216247"/>
          </a:xfrm>
        </p:spPr>
        <p:txBody>
          <a:bodyPr anchor="b" anchorCtr="0"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80363" indent="0">
              <a:buNone/>
              <a:defRPr/>
            </a:lvl2pPr>
            <a:lvl3pPr marL="360000" indent="0">
              <a:buNone/>
              <a:defRPr/>
            </a:lvl3pPr>
            <a:lvl4pPr marL="540000" indent="0">
              <a:buNone/>
              <a:defRPr/>
            </a:lvl4pPr>
            <a:lvl5pPr marL="720000" indent="0">
              <a:buNone/>
              <a:defRPr/>
            </a:lvl5pPr>
          </a:lstStyle>
          <a:p>
            <a:pPr lvl="0"/>
            <a:r>
              <a:rPr lang="de-DE"/>
              <a:t>Dachzeile</a:t>
            </a:r>
          </a:p>
        </p:txBody>
      </p:sp>
    </p:spTree>
    <p:extLst>
      <p:ext uri="{BB962C8B-B14F-4D97-AF65-F5344CB8AC3E}">
        <p14:creationId xmlns:p14="http://schemas.microsoft.com/office/powerpoint/2010/main" val="11896615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744A6-6F28-B249-AFDD-824C81CE735E}" type="datetime1">
              <a:rPr lang="de-DE" smtClean="0"/>
              <a:t>19.03.24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7119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5" r="634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D6F871F-ACCD-9C40-ADCD-0D797466FBD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0281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6" r="6126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AA2A176B-EC55-714B-BDFD-3AE218378C1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93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Bildplatzhalter 8">
            <a:extLst>
              <a:ext uri="{FF2B5EF4-FFF2-40B4-BE49-F238E27FC236}">
                <a16:creationId xmlns:a16="http://schemas.microsoft.com/office/drawing/2014/main" id="{F1B2F352-CE63-6B40-8FF9-48B87C679E4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95" r="6195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978C8672-0A14-9C4F-8128-3C5FAF0F6A3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3625" y="247395"/>
            <a:ext cx="1508822" cy="82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28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-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ildplatzhalter 8">
            <a:extLst>
              <a:ext uri="{FF2B5EF4-FFF2-40B4-BE49-F238E27FC236}">
                <a16:creationId xmlns:a16="http://schemas.microsoft.com/office/drawing/2014/main" id="{3F462A25-026C-7C44-87A9-116128DAF70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78" b="2478"/>
          <a:stretch/>
        </p:blipFill>
        <p:spPr>
          <a:xfrm>
            <a:off x="215009" y="250372"/>
            <a:ext cx="8677438" cy="4642756"/>
          </a:xfrm>
          <a:prstGeom prst="rect">
            <a:avLst/>
          </a:prstGeom>
        </p:spPr>
      </p:pic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71B98B3E-65C5-4347-9AE4-685F885624E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3825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7824C4AE-A973-164B-A6D4-464DE8264F5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3605781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Titelfolie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ED2A935E-36F9-8C45-9E3D-D3872FC56D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30474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72000" rIns="36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6A8F695F-4709-9447-AF79-78C6A3C41D2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D8492A0B-6E14-5F4C-AFF9-C2C96A745A5D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9584" y="242059"/>
            <a:ext cx="1512863" cy="830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1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chart-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Bildplatzhalter 2">
            <a:extLst>
              <a:ext uri="{FF2B5EF4-FFF2-40B4-BE49-F238E27FC236}">
                <a16:creationId xmlns:a16="http://schemas.microsoft.com/office/drawing/2014/main" id="{E9EFA079-225F-C944-95D9-6A5234CE77C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15009" y="250372"/>
            <a:ext cx="8677438" cy="46427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de-DE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D7A4184-61D0-F24F-B1B6-043ADAC9E381}"/>
              </a:ext>
            </a:extLst>
          </p:cNvPr>
          <p:cNvSpPr/>
          <p:nvPr userDrawn="1"/>
        </p:nvSpPr>
        <p:spPr>
          <a:xfrm>
            <a:off x="216480" y="252000"/>
            <a:ext cx="8676000" cy="4644000"/>
          </a:xfrm>
          <a:prstGeom prst="rect">
            <a:avLst/>
          </a:prstGeom>
          <a:solidFill>
            <a:srgbClr val="E9472D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8D5D6C7E-ED52-6346-97EB-17CE35149FD9}"/>
              </a:ext>
            </a:extLst>
          </p:cNvPr>
          <p:cNvGrpSpPr/>
          <p:nvPr userDrawn="1"/>
        </p:nvGrpSpPr>
        <p:grpSpPr>
          <a:xfrm>
            <a:off x="0" y="0"/>
            <a:ext cx="5976664" cy="5143500"/>
            <a:chOff x="0" y="0"/>
            <a:chExt cx="5976664" cy="5143500"/>
          </a:xfrm>
        </p:grpSpPr>
        <p:cxnSp>
          <p:nvCxnSpPr>
            <p:cNvPr id="23" name="Gerade Verbindung 22">
              <a:extLst>
                <a:ext uri="{FF2B5EF4-FFF2-40B4-BE49-F238E27FC236}">
                  <a16:creationId xmlns:a16="http://schemas.microsoft.com/office/drawing/2014/main" id="{EE3F3152-1538-5949-A460-CD54031679F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7504" y="0"/>
              <a:ext cx="0" cy="514350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Gerade Verbindung 23">
              <a:extLst>
                <a:ext uri="{FF2B5EF4-FFF2-40B4-BE49-F238E27FC236}">
                  <a16:creationId xmlns:a16="http://schemas.microsoft.com/office/drawing/2014/main" id="{6539643C-0B06-B04E-9AE3-DDF460A1AC3C}"/>
                </a:ext>
              </a:extLst>
            </p:cNvPr>
            <p:cNvCxnSpPr/>
            <p:nvPr userDrawn="1"/>
          </p:nvCxnSpPr>
          <p:spPr>
            <a:xfrm>
              <a:off x="0" y="1260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Gerade Verbindung 24">
              <a:extLst>
                <a:ext uri="{FF2B5EF4-FFF2-40B4-BE49-F238E27FC236}">
                  <a16:creationId xmlns:a16="http://schemas.microsoft.com/office/drawing/2014/main" id="{763D6D35-D3FD-D543-A2DC-C9DEFE69D395}"/>
                </a:ext>
              </a:extLst>
            </p:cNvPr>
            <p:cNvCxnSpPr/>
            <p:nvPr userDrawn="1"/>
          </p:nvCxnSpPr>
          <p:spPr>
            <a:xfrm>
              <a:off x="0" y="5017500"/>
              <a:ext cx="5976664" cy="0"/>
            </a:xfrm>
            <a:prstGeom prst="line">
              <a:avLst/>
            </a:prstGeom>
            <a:ln w="254000">
              <a:solidFill>
                <a:srgbClr val="E9472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65A4A187-F166-9B42-AB37-E308DA1585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333740" y="4957554"/>
            <a:ext cx="2476520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 algn="r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Ort, TT.MM.JJJJ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D26BEF59-C37E-DE49-AE90-8032DA27E2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700" y="1789400"/>
            <a:ext cx="671659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 marL="0" indent="0">
              <a:buFontTx/>
              <a:buNone/>
              <a:defRPr sz="1200" b="0">
                <a:solidFill>
                  <a:srgbClr val="E9472D"/>
                </a:solidFill>
              </a:defRPr>
            </a:lvl1pPr>
          </a:lstStyle>
          <a:p>
            <a:pPr lvl="0"/>
            <a:r>
              <a:rPr lang="de-DE"/>
              <a:t>Dachzeile</a:t>
            </a:r>
          </a:p>
        </p:txBody>
      </p:sp>
      <p:sp>
        <p:nvSpPr>
          <p:cNvPr id="19" name="Textplatzhalter 2">
            <a:extLst>
              <a:ext uri="{FF2B5EF4-FFF2-40B4-BE49-F238E27FC236}">
                <a16:creationId xmlns:a16="http://schemas.microsoft.com/office/drawing/2014/main" id="{B69F5A71-1DFA-2A4B-B311-812E98088A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99706" y="4964029"/>
            <a:ext cx="2051736" cy="1231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>
            <a:lvl1pPr marL="0" indent="0">
              <a:buFontTx/>
              <a:buNone/>
              <a:defRPr sz="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Max Mustermann</a:t>
            </a: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F3161F22-EC24-7D4F-B371-8578DFE0ED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5" y="4983110"/>
            <a:ext cx="314611" cy="72000"/>
          </a:xfrm>
          <a:prstGeom prst="rect">
            <a:avLst/>
          </a:prstGeom>
        </p:spPr>
      </p:pic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49EADEC-1391-5C46-862B-58E382752FC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7211" y="2068701"/>
            <a:ext cx="483419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36000" anchor="t">
            <a:spAutoFit/>
          </a:bodyPr>
          <a:lstStyle>
            <a:lvl1pPr marL="0" indent="0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Headline Zwischenchart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BC2519D-D9AE-CE42-A663-7351B39A4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7211" y="2657351"/>
            <a:ext cx="4449470" cy="492443"/>
          </a:xfrm>
          <a:prstGeom prst="rect">
            <a:avLst/>
          </a:prstGeom>
          <a:solidFill>
            <a:srgbClr val="E9482E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72000" rIns="72000" anchor="t">
            <a:sp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3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de-DE" sz="3200" b="1" err="1"/>
              <a:t>Lorem</a:t>
            </a:r>
            <a:r>
              <a:rPr lang="de-DE" sz="3200" b="1"/>
              <a:t> </a:t>
            </a:r>
            <a:r>
              <a:rPr lang="de-DE" sz="3200" b="1" err="1"/>
              <a:t>ipsum</a:t>
            </a:r>
            <a:r>
              <a:rPr lang="de-DE" sz="3200" b="1"/>
              <a:t> </a:t>
            </a:r>
            <a:r>
              <a:rPr lang="de-DE" sz="3200" b="1" err="1"/>
              <a:t>dolor</a:t>
            </a:r>
            <a:r>
              <a:rPr lang="de-DE" sz="3200" b="1"/>
              <a:t> </a:t>
            </a:r>
            <a:r>
              <a:rPr lang="de-DE" sz="3200" b="1" err="1"/>
              <a:t>sit</a:t>
            </a:r>
            <a:endParaRPr lang="de-DE" sz="3200" b="1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648BD24C-B464-5C47-9552-B5F9C005AD9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7211" y="3254314"/>
            <a:ext cx="4914251" cy="215444"/>
          </a:xfrm>
          <a:solidFill>
            <a:schemeClr val="bg1"/>
          </a:solidFill>
        </p:spPr>
        <p:txBody>
          <a:bodyPr wrap="square" lIns="108000" tIns="0" anchor="ctr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 lang="de-DE" sz="1400" b="0" kern="1200">
                <a:solidFill>
                  <a:srgbClr val="E9472D"/>
                </a:solidFill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Litincil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lect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ibus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uri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atioressin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non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lorem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inseru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400" b="0" kern="1200" err="1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ptintur</a:t>
            </a:r>
            <a:r>
              <a:rPr lang="de-DE" sz="1400" b="0" kern="1200">
                <a:solidFill>
                  <a:srgbClr val="E9472D"/>
                </a:solidFill>
                <a:effectLst/>
                <a:latin typeface="+mn-lt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5176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08">
          <p15:clr>
            <a:srgbClr val="FBAE40"/>
          </p15:clr>
        </p15:guide>
        <p15:guide id="2" orient="horz" pos="146">
          <p15:clr>
            <a:srgbClr val="FBAE40"/>
          </p15:clr>
        </p15:guide>
        <p15:guide id="3" orient="horz" pos="3072">
          <p15:clr>
            <a:srgbClr val="FBAE40"/>
          </p15:clr>
        </p15:guide>
        <p15:guide id="4" pos="5602">
          <p15:clr>
            <a:srgbClr val="FBAE40"/>
          </p15:clr>
        </p15:guide>
        <p15:guide id="5" pos="2880">
          <p15:clr>
            <a:srgbClr val="FBAE40"/>
          </p15:clr>
        </p15:guide>
        <p15:guide id="6" orient="horz" pos="16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50825" y="484188"/>
            <a:ext cx="7201495" cy="5746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50825" y="1419224"/>
            <a:ext cx="8642350" cy="331311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372200" y="4803998"/>
            <a:ext cx="184556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931B80F-F6A0-CE46-A8C8-0454B2DCBD12}" type="datetime1">
              <a:rPr lang="de-DE" smtClean="0"/>
              <a:t>19.03.24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50824" y="4803998"/>
            <a:ext cx="5617319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96941" y="4803998"/>
            <a:ext cx="586408" cy="339501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CE1E8E6-8497-43FB-A111-5EA8D655A9BE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846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3" r:id="rId2"/>
    <p:sldLayoutId id="2147483686" r:id="rId3"/>
    <p:sldLayoutId id="2147483684" r:id="rId4"/>
    <p:sldLayoutId id="2147483685" r:id="rId5"/>
    <p:sldLayoutId id="2147483694" r:id="rId6"/>
    <p:sldLayoutId id="2147483695" r:id="rId7"/>
    <p:sldLayoutId id="2147483696" r:id="rId8"/>
    <p:sldLayoutId id="2147483687" r:id="rId9"/>
    <p:sldLayoutId id="2147483688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664" r:id="rId19"/>
    <p:sldLayoutId id="2147483665" r:id="rId20"/>
    <p:sldLayoutId id="2147483689" r:id="rId21"/>
    <p:sldLayoutId id="2147483672" r:id="rId22"/>
    <p:sldLayoutId id="2147483690" r:id="rId23"/>
    <p:sldLayoutId id="2147483673" r:id="rId24"/>
    <p:sldLayoutId id="2147483682" r:id="rId25"/>
    <p:sldLayoutId id="2147483683" r:id="rId26"/>
    <p:sldLayoutId id="2147483674" r:id="rId27"/>
    <p:sldLayoutId id="2147483671" r:id="rId28"/>
    <p:sldLayoutId id="2147483667" r:id="rId29"/>
    <p:sldLayoutId id="2147483691" r:id="rId30"/>
    <p:sldLayoutId id="2147483676" r:id="rId31"/>
    <p:sldLayoutId id="2147483692" r:id="rId32"/>
    <p:sldLayoutId id="2147483675" r:id="rId33"/>
    <p:sldLayoutId id="2147483693" r:id="rId34"/>
    <p:sldLayoutId id="2147483679" r:id="rId35"/>
    <p:sldLayoutId id="2147483668" r:id="rId36"/>
    <p:sldLayoutId id="2147483677" r:id="rId37"/>
    <p:sldLayoutId id="2147483681" r:id="rId38"/>
    <p:sldLayoutId id="2147483680" r:id="rId39"/>
    <p:sldLayoutId id="2147483669" r:id="rId40"/>
    <p:sldLayoutId id="2147483678" r:id="rId41"/>
    <p:sldLayoutId id="2147483652" r:id="rId42"/>
    <p:sldLayoutId id="2147483658" r:id="rId43"/>
    <p:sldLayoutId id="2147483655" r:id="rId4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0000" indent="-180000" algn="l" defTabSz="914400" rtl="0" eaLnBrk="1" latinLnBrk="0" hangingPunct="1"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60363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4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2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00000" indent="-180000" algn="l" defTabSz="914400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1BD47FE-6712-1CE9-BE99-2C802F88000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0825" y="165108"/>
            <a:ext cx="447238" cy="153888"/>
          </a:xfrm>
        </p:spPr>
        <p:txBody>
          <a:bodyPr/>
          <a:lstStyle/>
          <a:p>
            <a:r>
              <a:rPr lang="de-DE" sz="1000" b="1" dirty="0"/>
              <a:t>Tool 15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218C28E-2BAC-343D-BB57-1447C8F3F03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69200" y="410400"/>
            <a:ext cx="2713939" cy="246221"/>
          </a:xfrm>
        </p:spPr>
        <p:txBody>
          <a:bodyPr/>
          <a:lstStyle/>
          <a:p>
            <a:r>
              <a:rPr lang="en-US" sz="16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Media use of </a:t>
            </a:r>
            <a:r>
              <a:rPr lang="en-US" sz="1600" b="1">
                <a:effectLst/>
                <a:latin typeface="Calibri" panose="020F050202020403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the Stakeholders</a:t>
            </a:r>
            <a:r>
              <a:rPr lang="de-DE" sz="1600" dirty="0">
                <a:effectLst/>
              </a:rPr>
              <a:t> </a:t>
            </a:r>
            <a:endParaRPr lang="de-DE" sz="1600" dirty="0"/>
          </a:p>
        </p:txBody>
      </p:sp>
      <p:sp>
        <p:nvSpPr>
          <p:cNvPr id="289" name="Textplatzhalter 1">
            <a:extLst>
              <a:ext uri="{FF2B5EF4-FFF2-40B4-BE49-F238E27FC236}">
                <a16:creationId xmlns:a16="http://schemas.microsoft.com/office/drawing/2014/main" id="{7521E209-0493-2C66-021F-410EA2555E7F}"/>
              </a:ext>
            </a:extLst>
          </p:cNvPr>
          <p:cNvSpPr txBox="1">
            <a:spLocks/>
          </p:cNvSpPr>
          <p:nvPr/>
        </p:nvSpPr>
        <p:spPr>
          <a:xfrm>
            <a:off x="245797" y="4954301"/>
            <a:ext cx="3357945" cy="123111"/>
          </a:xfrm>
          <a:prstGeom prst="rect">
            <a:avLst/>
          </a:prstGeom>
        </p:spPr>
        <p:txBody>
          <a:bodyPr lIns="0" tIns="0" rIns="0" bIns="0"/>
          <a:lstStyle>
            <a:lvl1pPr marL="180000" indent="-180000" algn="l" defTabSz="914400" rtl="0" eaLnBrk="1" latinLnBrk="0" hangingPunct="1">
              <a:spcBef>
                <a:spcPts val="6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360363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4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72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00000" indent="-180000" algn="l" defTabSz="914400" rtl="0" eaLnBrk="1" latinLnBrk="0" hangingPunct="1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de-DE" sz="750" dirty="0">
                <a:solidFill>
                  <a:srgbClr val="E9472D"/>
                </a:solidFill>
              </a:rPr>
              <a:t>Pfannenberg/Tessmer/Wecker: JP KOM Toolbox EN</a:t>
            </a:r>
          </a:p>
        </p:txBody>
      </p:sp>
      <p:sp>
        <p:nvSpPr>
          <p:cNvPr id="292" name="Textfeld 291">
            <a:extLst>
              <a:ext uri="{FF2B5EF4-FFF2-40B4-BE49-F238E27FC236}">
                <a16:creationId xmlns:a16="http://schemas.microsoft.com/office/drawing/2014/main" id="{02F53F97-9590-0103-3A64-C563A54516D4}"/>
              </a:ext>
            </a:extLst>
          </p:cNvPr>
          <p:cNvSpPr txBox="1"/>
          <p:nvPr/>
        </p:nvSpPr>
        <p:spPr>
          <a:xfrm>
            <a:off x="249953" y="4776399"/>
            <a:ext cx="2093939" cy="117981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750" dirty="0">
                <a:effectLst/>
                <a:latin typeface="+mj-lt"/>
                <a:ea typeface="DengXian" panose="02010600030101010101" pitchFamily="2" charset="-122"/>
                <a:cs typeface="Times New Roman" panose="02020603050405020304" pitchFamily="18" charset="0"/>
              </a:rPr>
              <a:t>(Statista 2023)</a:t>
            </a:r>
            <a:endParaRPr lang="de-DE" sz="750" dirty="0">
              <a:effectLst/>
              <a:latin typeface="+mj-lt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93" name="Textfeld 292">
            <a:extLst>
              <a:ext uri="{FF2B5EF4-FFF2-40B4-BE49-F238E27FC236}">
                <a16:creationId xmlns:a16="http://schemas.microsoft.com/office/drawing/2014/main" id="{B422E1E0-A57F-A287-92D3-8EAC0C05CA6B}"/>
              </a:ext>
            </a:extLst>
          </p:cNvPr>
          <p:cNvSpPr txBox="1"/>
          <p:nvPr/>
        </p:nvSpPr>
        <p:spPr>
          <a:xfrm>
            <a:off x="155543" y="703509"/>
            <a:ext cx="4572000" cy="2450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000" b="1" dirty="0">
                <a:effectLst/>
                <a:latin typeface="Arial" panose="020B060402020202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Demographic composition of users of key social media platforms</a:t>
            </a:r>
            <a:endParaRPr lang="de-DE" sz="1000" dirty="0">
              <a:effectLst/>
              <a:latin typeface="Arial" panose="020B060402020202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DDD36CF1-1C34-D5C1-103F-83E29F95F6A8}"/>
              </a:ext>
            </a:extLst>
          </p:cNvPr>
          <p:cNvGrpSpPr/>
          <p:nvPr/>
        </p:nvGrpSpPr>
        <p:grpSpPr>
          <a:xfrm>
            <a:off x="267570" y="4376276"/>
            <a:ext cx="808827" cy="188686"/>
            <a:chOff x="267570" y="4384159"/>
            <a:chExt cx="808827" cy="188686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9B36453-F585-4F27-FB71-9CBD7F5F71C0}"/>
                </a:ext>
              </a:extLst>
            </p:cNvPr>
            <p:cNvSpPr/>
            <p:nvPr/>
          </p:nvSpPr>
          <p:spPr>
            <a:xfrm>
              <a:off x="267570" y="4384159"/>
              <a:ext cx="188686" cy="188686"/>
            </a:xfrm>
            <a:prstGeom prst="ellipse">
              <a:avLst/>
            </a:prstGeom>
            <a:solidFill>
              <a:srgbClr val="20B099"/>
            </a:solidFill>
            <a:ln w="15875">
              <a:solidFill>
                <a:srgbClr val="20B09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de-DE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CCBDA61B-F1D9-A924-578F-D8D628D28B0B}"/>
                </a:ext>
              </a:extLst>
            </p:cNvPr>
            <p:cNvSpPr txBox="1"/>
            <p:nvPr/>
          </p:nvSpPr>
          <p:spPr>
            <a:xfrm>
              <a:off x="502522" y="4416947"/>
              <a:ext cx="573875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800" dirty="0"/>
                <a:t>18-</a:t>
              </a:r>
              <a:r>
                <a:rPr lang="de-DE" sz="800" dirty="0">
                  <a:latin typeface="Arial" panose="020B0604020202020204" pitchFamily="34" charset="0"/>
                  <a:cs typeface="Arial" panose="020B0604020202020204" pitchFamily="34" charset="0"/>
                </a:rPr>
                <a:t>29 </a:t>
              </a:r>
              <a:r>
                <a:rPr lang="en-US" sz="800" dirty="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years</a:t>
              </a:r>
              <a:r>
                <a:rPr lang="de-DE" sz="800" dirty="0"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de-DE" sz="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70B372C4-6794-A4F9-29B8-CD38DCAE1B2E}"/>
              </a:ext>
            </a:extLst>
          </p:cNvPr>
          <p:cNvGrpSpPr/>
          <p:nvPr/>
        </p:nvGrpSpPr>
        <p:grpSpPr>
          <a:xfrm>
            <a:off x="1329964" y="4376276"/>
            <a:ext cx="779973" cy="188686"/>
            <a:chOff x="1143000" y="4384159"/>
            <a:chExt cx="779973" cy="188686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63E0B67-2149-EF53-E0CF-9CDFAC911E18}"/>
                </a:ext>
              </a:extLst>
            </p:cNvPr>
            <p:cNvSpPr/>
            <p:nvPr/>
          </p:nvSpPr>
          <p:spPr>
            <a:xfrm>
              <a:off x="1143000" y="4384159"/>
              <a:ext cx="188686" cy="18868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587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de-DE" sz="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BD44F05B-F06D-2E6C-38A9-327966DA852F}"/>
                </a:ext>
              </a:extLst>
            </p:cNvPr>
            <p:cNvSpPr txBox="1"/>
            <p:nvPr/>
          </p:nvSpPr>
          <p:spPr>
            <a:xfrm>
              <a:off x="1377952" y="4416947"/>
              <a:ext cx="545021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800" dirty="0"/>
                <a:t>30-39 </a:t>
              </a:r>
              <a:r>
                <a:rPr lang="en-US" sz="800" dirty="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years</a:t>
              </a:r>
              <a:endParaRPr lang="de-DE" sz="800" dirty="0"/>
            </a:p>
          </p:txBody>
        </p:sp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E9C031D4-18A8-113C-DA03-94AFDAD6ECD1}"/>
              </a:ext>
            </a:extLst>
          </p:cNvPr>
          <p:cNvGrpSpPr/>
          <p:nvPr/>
        </p:nvGrpSpPr>
        <p:grpSpPr>
          <a:xfrm>
            <a:off x="2397794" y="4376276"/>
            <a:ext cx="779973" cy="188686"/>
            <a:chOff x="7566477" y="4143913"/>
            <a:chExt cx="779973" cy="188686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2D36711-9122-5715-51B2-20EA8A697D50}"/>
                </a:ext>
              </a:extLst>
            </p:cNvPr>
            <p:cNvSpPr/>
            <p:nvPr/>
          </p:nvSpPr>
          <p:spPr>
            <a:xfrm>
              <a:off x="7566477" y="4143913"/>
              <a:ext cx="188686" cy="188686"/>
            </a:xfrm>
            <a:prstGeom prst="ellipse">
              <a:avLst/>
            </a:prstGeom>
            <a:solidFill>
              <a:srgbClr val="4BC0E2"/>
            </a:solidFill>
            <a:ln w="15875">
              <a:solidFill>
                <a:srgbClr val="4BC0E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800" dirty="0">
                <a:solidFill>
                  <a:schemeClr val="tx1"/>
                </a:solidFill>
              </a:endParaRPr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BE7EE19A-20EE-4B4F-AA3D-331FA3B16862}"/>
                </a:ext>
              </a:extLst>
            </p:cNvPr>
            <p:cNvSpPr txBox="1"/>
            <p:nvPr/>
          </p:nvSpPr>
          <p:spPr>
            <a:xfrm>
              <a:off x="7801429" y="4176701"/>
              <a:ext cx="545021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800" dirty="0"/>
                <a:t>40-49 </a:t>
              </a:r>
              <a:r>
                <a:rPr lang="en-US" sz="800" dirty="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years</a:t>
              </a:r>
              <a:endParaRPr lang="de-DE" sz="800" dirty="0"/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86ECD674-2C83-7343-AD13-D83A028B9F09}"/>
              </a:ext>
            </a:extLst>
          </p:cNvPr>
          <p:cNvGrpSpPr/>
          <p:nvPr/>
        </p:nvGrpSpPr>
        <p:grpSpPr>
          <a:xfrm>
            <a:off x="3465624" y="4376276"/>
            <a:ext cx="779973" cy="188686"/>
            <a:chOff x="7566477" y="4143913"/>
            <a:chExt cx="779973" cy="188686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DE4BCE7-E381-AD54-3AFA-C9BD5931DF48}"/>
                </a:ext>
              </a:extLst>
            </p:cNvPr>
            <p:cNvSpPr/>
            <p:nvPr/>
          </p:nvSpPr>
          <p:spPr>
            <a:xfrm>
              <a:off x="7566477" y="4143913"/>
              <a:ext cx="188686" cy="188686"/>
            </a:xfrm>
            <a:prstGeom prst="ellipse">
              <a:avLst/>
            </a:prstGeom>
            <a:solidFill>
              <a:srgbClr val="E9472D"/>
            </a:solidFill>
            <a:ln w="15875">
              <a:solidFill>
                <a:srgbClr val="E9472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800" dirty="0">
                <a:solidFill>
                  <a:schemeClr val="bg1"/>
                </a:solidFill>
              </a:endParaRPr>
            </a:p>
          </p:txBody>
        </p:sp>
        <p:sp>
          <p:nvSpPr>
            <p:cNvPr id="22" name="Textfeld 21">
              <a:extLst>
                <a:ext uri="{FF2B5EF4-FFF2-40B4-BE49-F238E27FC236}">
                  <a16:creationId xmlns:a16="http://schemas.microsoft.com/office/drawing/2014/main" id="{339B430D-2097-605C-1EBA-6274A5ED198B}"/>
                </a:ext>
              </a:extLst>
            </p:cNvPr>
            <p:cNvSpPr txBox="1"/>
            <p:nvPr/>
          </p:nvSpPr>
          <p:spPr>
            <a:xfrm>
              <a:off x="7801429" y="4176701"/>
              <a:ext cx="545021" cy="12311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de-DE" sz="800" dirty="0"/>
                <a:t>50-64 </a:t>
              </a:r>
              <a:r>
                <a:rPr lang="en-US" sz="800" dirty="0">
                  <a:effectLst/>
                  <a:latin typeface="Arial" panose="020B0604020202020204" pitchFamily="34" charset="0"/>
                  <a:ea typeface="DengXian" panose="02010600030101010101" pitchFamily="2" charset="-122"/>
                  <a:cs typeface="Arial" panose="020B0604020202020204" pitchFamily="34" charset="0"/>
                </a:rPr>
                <a:t>years</a:t>
              </a:r>
              <a:endParaRPr lang="de-DE" sz="800" dirty="0"/>
            </a:p>
          </p:txBody>
        </p:sp>
      </p:grpSp>
      <p:graphicFrame>
        <p:nvGraphicFramePr>
          <p:cNvPr id="27" name="Diagramm 26">
            <a:extLst>
              <a:ext uri="{FF2B5EF4-FFF2-40B4-BE49-F238E27FC236}">
                <a16:creationId xmlns:a16="http://schemas.microsoft.com/office/drawing/2014/main" id="{46A2B651-85F2-4E8D-A4D3-DC99F771B2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1037310"/>
              </p:ext>
            </p:extLst>
          </p:nvPr>
        </p:nvGraphicFramePr>
        <p:xfrm>
          <a:off x="165592" y="890751"/>
          <a:ext cx="8853717" cy="35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42FC3762-7160-7B58-D72F-82A49C67410F}"/>
              </a:ext>
            </a:extLst>
          </p:cNvPr>
          <p:cNvSpPr/>
          <p:nvPr/>
        </p:nvSpPr>
        <p:spPr>
          <a:xfrm>
            <a:off x="7590995" y="162560"/>
            <a:ext cx="1184400" cy="11844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DE" sz="1600" b="1" dirty="0" err="1">
                <a:solidFill>
                  <a:srgbClr val="E9472D"/>
                </a:solidFill>
              </a:rPr>
              <a:t>Example</a:t>
            </a:r>
            <a:endParaRPr lang="de-DE" sz="1600" b="1" dirty="0">
              <a:solidFill>
                <a:srgbClr val="E947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431804"/>
      </p:ext>
    </p:extLst>
  </p:cSld>
  <p:clrMapOvr>
    <a:masterClrMapping/>
  </p:clrMapOvr>
</p:sld>
</file>

<file path=ppt/theme/theme1.xml><?xml version="1.0" encoding="utf-8"?>
<a:theme xmlns:a="http://schemas.openxmlformats.org/drawingml/2006/main" name="JP-KOM_PPT-Master2">
  <a:themeElements>
    <a:clrScheme name="JP-KOM">
      <a:dk1>
        <a:srgbClr val="000000"/>
      </a:dk1>
      <a:lt1>
        <a:srgbClr val="FFFFFF"/>
      </a:lt1>
      <a:dk2>
        <a:srgbClr val="7F7F7F"/>
      </a:dk2>
      <a:lt2>
        <a:srgbClr val="FFFFFF"/>
      </a:lt2>
      <a:accent1>
        <a:srgbClr val="FF0000"/>
      </a:accent1>
      <a:accent2>
        <a:srgbClr val="336699"/>
      </a:accent2>
      <a:accent3>
        <a:srgbClr val="EAEAEA"/>
      </a:accent3>
      <a:accent4>
        <a:srgbClr val="33CCFF"/>
      </a:accent4>
      <a:accent5>
        <a:srgbClr val="FF5050"/>
      </a:accent5>
      <a:accent6>
        <a:srgbClr val="A50021"/>
      </a:accent6>
      <a:hlink>
        <a:srgbClr val="336699"/>
      </a:hlink>
      <a:folHlink>
        <a:srgbClr val="336699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3E8AC4054959E429730A6D790867135" ma:contentTypeVersion="29" ma:contentTypeDescription="Ein neues Dokument erstellen." ma:contentTypeScope="" ma:versionID="3edde8bf12f3f2506ec7f3cc3f64a54e">
  <xsd:schema xmlns:xsd="http://www.w3.org/2001/XMLSchema" xmlns:xs="http://www.w3.org/2001/XMLSchema" xmlns:p="http://schemas.microsoft.com/office/2006/metadata/properties" xmlns:ns2="91286860-00fd-41d4-b025-db920c303b20" xmlns:ns3="e2b8347c-b8b2-4afc-a67a-0601f33a6876" targetNamespace="http://schemas.microsoft.com/office/2006/metadata/properties" ma:root="true" ma:fieldsID="9650858649273691c75de6d576c112c1" ns2:_="" ns3:_="">
    <xsd:import namespace="91286860-00fd-41d4-b025-db920c303b20"/>
    <xsd:import namespace="e2b8347c-b8b2-4afc-a67a-0601f33a68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TaxCatchAll" minOccurs="0"/>
                <xsd:element ref="ns2:Erledigt" minOccurs="0"/>
                <xsd:element ref="ns2:Statu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286860-00fd-41d4-b025-db920c303b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Erledigt" ma:index="19" nillable="true" ma:displayName="Erledigt" ma:default="0" ma:format="Dropdown" ma:internalName="Erledigt">
      <xsd:simpleType>
        <xsd:restriction base="dms:Boolean"/>
      </xsd:simpleType>
    </xsd:element>
    <xsd:element name="Status" ma:index="20" nillable="true" ma:displayName="Status" ma:format="Dropdown" ma:internalName="Status">
      <xsd:simpleType>
        <xsd:restriction base="dms:Text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Bildmarkierungen" ma:readOnly="false" ma:fieldId="{5cf76f15-5ced-4ddc-b409-7134ff3c332f}" ma:taxonomyMulti="true" ma:sspId="3bab9bec-c933-4d14-88aa-87ba16d2890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b8347c-b8b2-4afc-a67a-0601f33a687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68978d35-6cf5-4637-92b3-9269434d968e}" ma:internalName="TaxCatchAll" ma:showField="CatchAllData" ma:web="e2b8347c-b8b2-4afc-a67a-0601f33a68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91286860-00fd-41d4-b025-db920c303b20" xsi:nil="true"/>
    <TaxCatchAll xmlns="e2b8347c-b8b2-4afc-a67a-0601f33a6876" xsi:nil="true"/>
    <Erledigt xmlns="91286860-00fd-41d4-b025-db920c303b20">false</Erledigt>
    <lcf76f155ced4ddcb4097134ff3c332f xmlns="91286860-00fd-41d4-b025-db920c303b20">
      <Terms xmlns="http://schemas.microsoft.com/office/infopath/2007/PartnerControls"/>
    </lcf76f155ced4ddcb4097134ff3c332f>
    <SharedWithUsers xmlns="e2b8347c-b8b2-4afc-a67a-0601f33a6876">
      <UserInfo>
        <DisplayName>Arne Borgards</DisplayName>
        <AccountId>18</AccountId>
        <AccountType/>
      </UserInfo>
      <UserInfo>
        <DisplayName>Sonja Burbach</DisplayName>
        <AccountId>4050</AccountId>
        <AccountType/>
      </UserInfo>
      <UserInfo>
        <DisplayName>Lea Strottner</DisplayName>
        <AccountId>3880</AccountId>
        <AccountType/>
      </UserInfo>
      <UserInfo>
        <DisplayName>Jochen Kirchhof</DisplayName>
        <AccountId>1393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F0B5A81C-6F7E-40BC-8118-731F465089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3BA3A5-5CB2-4EEC-8BAD-A456E8F537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286860-00fd-41d4-b025-db920c303b20"/>
    <ds:schemaRef ds:uri="e2b8347c-b8b2-4afc-a67a-0601f33a68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296480D-5E08-4717-8C16-DFB3007C4A51}">
  <ds:schemaRefs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e2b8347c-b8b2-4afc-a67a-0601f33a6876"/>
    <ds:schemaRef ds:uri="91286860-00fd-41d4-b025-db920c303b20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JP-KOM_PPT-Master</Template>
  <TotalTime>0</TotalTime>
  <Words>40</Words>
  <Application>Microsoft Macintosh PowerPoint</Application>
  <PresentationFormat>Bildschirmpräsentation (16:9)</PresentationFormat>
  <Paragraphs>11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JP-KOM_PPT-Master2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JP│KOM</dc:title>
  <dc:creator>Thomas Winkler</dc:creator>
  <cp:lastModifiedBy>Andreas Gappel</cp:lastModifiedBy>
  <cp:revision>244</cp:revision>
  <cp:lastPrinted>2021-11-02T15:23:13Z</cp:lastPrinted>
  <dcterms:created xsi:type="dcterms:W3CDTF">2020-07-17T08:46:24Z</dcterms:created>
  <dcterms:modified xsi:type="dcterms:W3CDTF">2024-03-19T15:07:34Z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0x01010053E8AC4054959E429730A6D790867135</vt:lpwstr>
  </property>
  <property fmtid="{D5CDD505-2E9C-101B-9397-08002B2CF9AE}" pid="3" name="MediaServiceImageTags">
    <vt:lpwstr/>
  </property>
</Properties>
</file>