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4954" r:id="rId5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2459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D0ECE6"/>
    <a:srgbClr val="20B099"/>
    <a:srgbClr val="4BC0E2"/>
    <a:srgbClr val="EDFBFF"/>
    <a:srgbClr val="D7F3E5"/>
    <a:srgbClr val="FDE0D1"/>
    <a:srgbClr val="FFE8CF"/>
    <a:srgbClr val="FFC1A9"/>
    <a:srgbClr val="A6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4694"/>
  </p:normalViewPr>
  <p:slideViewPr>
    <p:cSldViewPr snapToGrid="0">
      <p:cViewPr varScale="1">
        <p:scale>
          <a:sx n="156" d="100"/>
          <a:sy n="156" d="100"/>
        </p:scale>
        <p:origin x="920" y="168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24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chen Kirchhof" userId="bf419a3f-5257-49d3-a827-aa25bab164d9" providerId="ADAL" clId="{69028D06-4978-1E45-82C3-59D2C544AA6D}"/>
    <pc:docChg chg="modSld">
      <pc:chgData name="Jochen Kirchhof" userId="bf419a3f-5257-49d3-a827-aa25bab164d9" providerId="ADAL" clId="{69028D06-4978-1E45-82C3-59D2C544AA6D}" dt="2024-03-12T14:48:33.298" v="17" actId="114"/>
      <pc:docMkLst>
        <pc:docMk/>
      </pc:docMkLst>
      <pc:sldChg chg="modSp mod">
        <pc:chgData name="Jochen Kirchhof" userId="bf419a3f-5257-49d3-a827-aa25bab164d9" providerId="ADAL" clId="{69028D06-4978-1E45-82C3-59D2C544AA6D}" dt="2024-03-12T14:48:33.298" v="17" actId="114"/>
        <pc:sldMkLst>
          <pc:docMk/>
          <pc:sldMk cId="1063431804" sldId="4954"/>
        </pc:sldMkLst>
        <pc:spChg chg="mod">
          <ac:chgData name="Jochen Kirchhof" userId="bf419a3f-5257-49d3-a827-aa25bab164d9" providerId="ADAL" clId="{69028D06-4978-1E45-82C3-59D2C544AA6D}" dt="2024-03-12T14:48:33.298" v="17" actId="114"/>
          <ac:spMkLst>
            <pc:docMk/>
            <pc:sldMk cId="1063431804" sldId="4954"/>
            <ac:spMk id="17" creationId="{A184CC6C-A692-E041-321C-E5F25580D8BD}"/>
          </ac:spMkLst>
        </pc:spChg>
      </pc:sldChg>
    </pc:docChg>
  </pc:docChgLst>
  <pc:docChgLst>
    <pc:chgData name="Andreas Gappel" userId="1bfc607d-b085-4bd5-8d1f-a8935e512c4a" providerId="ADAL" clId="{B5E723E5-DDC4-9A4F-ACD7-541B00281637}"/>
    <pc:docChg chg="undo custSel modSld">
      <pc:chgData name="Andreas Gappel" userId="1bfc607d-b085-4bd5-8d1f-a8935e512c4a" providerId="ADAL" clId="{B5E723E5-DDC4-9A4F-ACD7-541B00281637}" dt="2024-03-19T15:07:07.989" v="67" actId="113"/>
      <pc:docMkLst>
        <pc:docMk/>
      </pc:docMkLst>
      <pc:sldChg chg="addSp delSp modSp mod">
        <pc:chgData name="Andreas Gappel" userId="1bfc607d-b085-4bd5-8d1f-a8935e512c4a" providerId="ADAL" clId="{B5E723E5-DDC4-9A4F-ACD7-541B00281637}" dt="2024-03-19T15:07:07.989" v="67" actId="113"/>
        <pc:sldMkLst>
          <pc:docMk/>
          <pc:sldMk cId="1063431804" sldId="4954"/>
        </pc:sldMkLst>
        <pc:spChg chg="add del">
          <ac:chgData name="Andreas Gappel" userId="1bfc607d-b085-4bd5-8d1f-a8935e512c4a" providerId="ADAL" clId="{B5E723E5-DDC4-9A4F-ACD7-541B00281637}" dt="2024-03-06T11:19:48.289" v="53" actId="478"/>
          <ac:spMkLst>
            <pc:docMk/>
            <pc:sldMk cId="1063431804" sldId="4954"/>
            <ac:spMk id="5" creationId="{95704F9C-4765-58DC-5761-117CB71F8C42}"/>
          </ac:spMkLst>
        </pc:spChg>
        <pc:spChg chg="mod">
          <ac:chgData name="Andreas Gappel" userId="1bfc607d-b085-4bd5-8d1f-a8935e512c4a" providerId="ADAL" clId="{B5E723E5-DDC4-9A4F-ACD7-541B00281637}" dt="2024-03-06T11:18:23.793" v="13" actId="20577"/>
          <ac:spMkLst>
            <pc:docMk/>
            <pc:sldMk cId="1063431804" sldId="4954"/>
            <ac:spMk id="7" creationId="{860F7E0F-E9BA-AEF0-CB2E-3D13C029FEBC}"/>
          </ac:spMkLst>
        </pc:spChg>
        <pc:spChg chg="add mod">
          <ac:chgData name="Andreas Gappel" userId="1bfc607d-b085-4bd5-8d1f-a8935e512c4a" providerId="ADAL" clId="{B5E723E5-DDC4-9A4F-ACD7-541B00281637}" dt="2024-03-07T13:47:29.737" v="64" actId="1076"/>
          <ac:spMkLst>
            <pc:docMk/>
            <pc:sldMk cId="1063431804" sldId="4954"/>
            <ac:spMk id="8" creationId="{B3B89E50-9CF5-890F-2B3C-09613C10888F}"/>
          </ac:spMkLst>
        </pc:spChg>
        <pc:spChg chg="add del mod">
          <ac:chgData name="Andreas Gappel" userId="1bfc607d-b085-4bd5-8d1f-a8935e512c4a" providerId="ADAL" clId="{B5E723E5-DDC4-9A4F-ACD7-541B00281637}" dt="2024-03-06T11:10:00.388" v="2"/>
          <ac:spMkLst>
            <pc:docMk/>
            <pc:sldMk cId="1063431804" sldId="4954"/>
            <ac:spMk id="8" creationId="{D587FD42-7060-4273-E5C4-D16BC52496BE}"/>
          </ac:spMkLst>
        </pc:spChg>
        <pc:spChg chg="add mod">
          <ac:chgData name="Andreas Gappel" userId="1bfc607d-b085-4bd5-8d1f-a8935e512c4a" providerId="ADAL" clId="{B5E723E5-DDC4-9A4F-ACD7-541B00281637}" dt="2024-03-19T15:07:07.989" v="67" actId="113"/>
          <ac:spMkLst>
            <pc:docMk/>
            <pc:sldMk cId="1063431804" sldId="4954"/>
            <ac:spMk id="17" creationId="{A184CC6C-A692-E041-321C-E5F25580D8B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850E283A-F20C-9F9C-6648-EFCC990E833E}"/>
              </a:ext>
            </a:extLst>
          </p:cNvPr>
          <p:cNvSpPr/>
          <p:nvPr/>
        </p:nvSpPr>
        <p:spPr>
          <a:xfrm>
            <a:off x="408562" y="944945"/>
            <a:ext cx="8287966" cy="806033"/>
          </a:xfrm>
          <a:prstGeom prst="roundRect">
            <a:avLst>
              <a:gd name="adj" fmla="val 35518"/>
            </a:avLst>
          </a:prstGeom>
          <a:solidFill>
            <a:srgbClr val="D0ECE6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800" b="1" i="1" dirty="0">
              <a:solidFill>
                <a:schemeClr val="tx1"/>
              </a:solidFill>
            </a:endParaRPr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BF05BBDE-94D9-F10B-0C44-553027AD2A8B}"/>
              </a:ext>
            </a:extLst>
          </p:cNvPr>
          <p:cNvSpPr/>
          <p:nvPr/>
        </p:nvSpPr>
        <p:spPr>
          <a:xfrm>
            <a:off x="6391922" y="3916754"/>
            <a:ext cx="2157274" cy="559293"/>
          </a:xfrm>
          <a:prstGeom prst="rect">
            <a:avLst/>
          </a:prstGeom>
          <a:solidFill>
            <a:srgbClr val="D0ECE6"/>
          </a:solidFill>
          <a:ln w="158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800" b="1" i="1" dirty="0">
              <a:solidFill>
                <a:schemeClr val="tx1"/>
              </a:solidFill>
            </a:endParaRP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447238" cy="153888"/>
          </a:xfrm>
        </p:spPr>
        <p:txBody>
          <a:bodyPr/>
          <a:lstStyle/>
          <a:p>
            <a:r>
              <a:rPr lang="de-DE" sz="1000" b="1" dirty="0"/>
              <a:t>Tool 14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938325" cy="244800"/>
          </a:xfrm>
        </p:spPr>
        <p:txBody>
          <a:bodyPr/>
          <a:lstStyle/>
          <a:p>
            <a:r>
              <a:rPr lang="en-US" sz="1600" b="1" dirty="0">
                <a:effectLst/>
                <a:ea typeface="DengXian" panose="02010600030101010101" pitchFamily="2" charset="-122"/>
              </a:rPr>
              <a:t>Persona</a:t>
            </a:r>
            <a:r>
              <a:rPr lang="de-DE" sz="1600" dirty="0">
                <a:effectLst/>
              </a:rPr>
              <a:t> </a:t>
            </a:r>
            <a:endParaRPr lang="de-DE" sz="1600" dirty="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 dirty="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649" name="Abgerundetes Rechteck 648">
            <a:extLst>
              <a:ext uri="{FF2B5EF4-FFF2-40B4-BE49-F238E27FC236}">
                <a16:creationId xmlns:a16="http://schemas.microsoft.com/office/drawing/2014/main" id="{7E54334F-E7F0-48C7-7638-7726FF00397B}"/>
              </a:ext>
            </a:extLst>
          </p:cNvPr>
          <p:cNvSpPr/>
          <p:nvPr/>
        </p:nvSpPr>
        <p:spPr>
          <a:xfrm>
            <a:off x="250825" y="817123"/>
            <a:ext cx="8642350" cy="3923553"/>
          </a:xfrm>
          <a:prstGeom prst="roundRect">
            <a:avLst>
              <a:gd name="adj" fmla="val 4979"/>
            </a:avLst>
          </a:prstGeom>
          <a:noFill/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1" name="Textfeld 690">
            <a:extLst>
              <a:ext uri="{FF2B5EF4-FFF2-40B4-BE49-F238E27FC236}">
                <a16:creationId xmlns:a16="http://schemas.microsoft.com/office/drawing/2014/main" id="{A2268694-871E-7DA8-1A38-CA762569BF83}"/>
              </a:ext>
            </a:extLst>
          </p:cNvPr>
          <p:cNvSpPr txBox="1"/>
          <p:nvPr/>
        </p:nvSpPr>
        <p:spPr>
          <a:xfrm>
            <a:off x="329738" y="1780661"/>
            <a:ext cx="4206241" cy="16194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750" i="1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Felix has just completed his traineeship and started a job as an English and physical education teacher at a high school in a big city. His previous financial management </a:t>
            </a:r>
            <a:r>
              <a:rPr lang="en-US" sz="750" i="1" dirty="0" err="1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enim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ad minim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veniam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quis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nostrud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exercitation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ullamco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laboris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nisi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aliquip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ex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commodo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consequat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Duis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aute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irure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 in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reprehenderit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in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voluptate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velit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esse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cillum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dolore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eu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fugiat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nulla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pariatur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Excepteur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occaecat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cupidatat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non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proident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sunt in culpa.</a:t>
            </a:r>
          </a:p>
          <a:p>
            <a:endParaRPr lang="en-US" sz="750" i="1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enim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ad minim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veniam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quis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nostrud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exercitation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ullamco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laboris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nisi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aliquip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ex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commodo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consequat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Duis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aute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irure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 in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reprehenderit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in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voluptate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velit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esse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cillum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dolore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eu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fugiat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nulla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pariatur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Excepteur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occaecat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cupidatat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non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proident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sunt in culpa.</a:t>
            </a:r>
            <a:endParaRPr lang="en-US" sz="750" i="1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Lorem ipsum dolor sit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amet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consectetur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adipiscing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sed do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eiusmod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tempor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incididunt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labore et dolore magna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aliqua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 Duis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aute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irure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 in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reprehenderit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in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voluptate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velit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esse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cillum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dolore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eu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fugiat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nulla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pariatur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Excepteur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occaecat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cupidatat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non provident</a:t>
            </a:r>
            <a:r>
              <a:rPr lang="en-US" sz="750" i="1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750" i="1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" name="Abgerundetes Rechteck 1">
            <a:extLst>
              <a:ext uri="{FF2B5EF4-FFF2-40B4-BE49-F238E27FC236}">
                <a16:creationId xmlns:a16="http://schemas.microsoft.com/office/drawing/2014/main" id="{F3999BEB-C2AA-ADDB-C380-5100BDCB5CA0}"/>
              </a:ext>
            </a:extLst>
          </p:cNvPr>
          <p:cNvSpPr/>
          <p:nvPr/>
        </p:nvSpPr>
        <p:spPr>
          <a:xfrm>
            <a:off x="4707242" y="1814845"/>
            <a:ext cx="4001752" cy="1611932"/>
          </a:xfrm>
          <a:prstGeom prst="roundRect">
            <a:avLst>
              <a:gd name="adj" fmla="val 4979"/>
            </a:avLst>
          </a:prstGeom>
          <a:noFill/>
          <a:ln w="15875">
            <a:solidFill>
              <a:srgbClr val="20B099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D986D00A-2CF0-C093-9403-6EABE1762F2E}"/>
              </a:ext>
            </a:extLst>
          </p:cNvPr>
          <p:cNvSpPr/>
          <p:nvPr/>
        </p:nvSpPr>
        <p:spPr>
          <a:xfrm>
            <a:off x="417249" y="3525056"/>
            <a:ext cx="8300623" cy="1055822"/>
          </a:xfrm>
          <a:prstGeom prst="roundRect">
            <a:avLst>
              <a:gd name="adj" fmla="val 10595"/>
            </a:avLst>
          </a:prstGeom>
          <a:noFill/>
          <a:ln w="15875">
            <a:solidFill>
              <a:srgbClr val="20B099"/>
            </a:solidFill>
            <a:prstDash val="sysDot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4958528C-5157-F9C9-34C9-16121EB3EA1B}"/>
              </a:ext>
            </a:extLst>
          </p:cNvPr>
          <p:cNvSpPr txBox="1"/>
          <p:nvPr/>
        </p:nvSpPr>
        <p:spPr>
          <a:xfrm>
            <a:off x="1411075" y="1036811"/>
            <a:ext cx="1739537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DE" sz="1000" b="1" i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 and </a:t>
            </a:r>
            <a:r>
              <a:rPr lang="de-DE" sz="1000" b="1" i="1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de-DE" sz="1000" b="1" i="1" u="none" strike="noStrike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i="1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750" i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Role, Gender, Age, </a:t>
            </a:r>
            <a:br>
              <a:rPr lang="en-US" sz="750" i="1" dirty="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</a:br>
            <a:r>
              <a:rPr lang="en-US" sz="750" i="1" dirty="0" err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Ocupation</a:t>
            </a:r>
            <a:endParaRPr lang="en-US" sz="750" i="1" dirty="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BCBABEB-1D27-D0C7-039E-CD476B19947F}"/>
              </a:ext>
            </a:extLst>
          </p:cNvPr>
          <p:cNvSpPr txBox="1"/>
          <p:nvPr/>
        </p:nvSpPr>
        <p:spPr>
          <a:xfrm>
            <a:off x="3689486" y="1232987"/>
            <a:ext cx="3897087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b="1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”Quote”</a:t>
            </a:r>
            <a:endParaRPr lang="de-DE" sz="100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4B3867D-CC6D-4F6B-5729-1B66FB0CD4F1}"/>
              </a:ext>
            </a:extLst>
          </p:cNvPr>
          <p:cNvSpPr txBox="1"/>
          <p:nvPr/>
        </p:nvSpPr>
        <p:spPr>
          <a:xfrm>
            <a:off x="4714036" y="1846549"/>
            <a:ext cx="3959444" cy="1544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DIGITALITY</a:t>
            </a:r>
            <a:br>
              <a:rPr lang="de-DE" sz="75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Felix is on the road a lot. His smartphone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enim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ad minim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veniam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quis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nostrud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exercitation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ullamco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laboris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nisi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aliquip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ex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commodo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consequat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Duis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aute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irure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 in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reprehenderit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in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voluptate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velit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esse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cillum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dolore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eu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fugiat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nulla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pariatur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Excepteur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sint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occaecat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cupidatat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non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proident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sunt in culpa qui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officia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deserunt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mollit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anim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id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est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laborum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VALUES AND LIFESTYLE</a:t>
            </a:r>
            <a:br>
              <a:rPr lang="de-DE" sz="75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Felix belongs to the so-called modern young middle class with Lorem ipsum dolor sit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amet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consectetur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adipiscing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elit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sed do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eiusmod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tempor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incididunt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labore et dolore magna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aliqua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Ut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enim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ad minim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veniam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quis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nostrud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exercitation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ullamco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laboris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nisi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aliquip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ex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ea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commodo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consequat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Duis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aute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750" i="1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irure</a:t>
            </a: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dolor in.</a:t>
            </a:r>
            <a:endParaRPr lang="de-DE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4A84D94-74EB-F4C3-D973-300BA9BAC441}"/>
              </a:ext>
            </a:extLst>
          </p:cNvPr>
          <p:cNvSpPr txBox="1"/>
          <p:nvPr/>
        </p:nvSpPr>
        <p:spPr>
          <a:xfrm>
            <a:off x="412812" y="3558586"/>
            <a:ext cx="2596718" cy="206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REQUIREMENTS </a:t>
            </a:r>
            <a:r>
              <a:rPr lang="en-US" sz="750" b="1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for branch</a:t>
            </a:r>
            <a:endParaRPr lang="de-DE" sz="750" b="1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78F4AAD-11DC-707B-72D4-62EC27F15542}"/>
              </a:ext>
            </a:extLst>
          </p:cNvPr>
          <p:cNvSpPr txBox="1"/>
          <p:nvPr/>
        </p:nvSpPr>
        <p:spPr>
          <a:xfrm>
            <a:off x="3933541" y="3558586"/>
            <a:ext cx="801950" cy="206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NEEDS</a:t>
            </a:r>
            <a:endParaRPr lang="de-DE" sz="750" b="1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2F289DD-AAEA-9D13-FC2D-2A9E8CA2D905}"/>
              </a:ext>
            </a:extLst>
          </p:cNvPr>
          <p:cNvSpPr txBox="1"/>
          <p:nvPr/>
        </p:nvSpPr>
        <p:spPr>
          <a:xfrm>
            <a:off x="6291307" y="3558586"/>
            <a:ext cx="2596718" cy="206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solidFill>
                  <a:srgbClr val="20B099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IMPORTANT PROPERTIES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2D9253C-5D4C-7570-F297-12EFD98505D6}"/>
              </a:ext>
            </a:extLst>
          </p:cNvPr>
          <p:cNvSpPr txBox="1"/>
          <p:nvPr/>
        </p:nvSpPr>
        <p:spPr>
          <a:xfrm>
            <a:off x="412811" y="3756405"/>
            <a:ext cx="1797728" cy="7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 price/performance ratio</a:t>
            </a:r>
          </a:p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enim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 minim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veniam</a:t>
            </a:r>
            <a:endParaRPr lang="en-US" sz="75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Lorem ipsum dolor sit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endParaRPr lang="en-US" sz="75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Lorem ipsum dolor sit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consectetur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adipiscing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elit</a:t>
            </a:r>
            <a:endParaRPr lang="en-US" sz="75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EB4C609-EF16-165A-64FB-AD5ACAB645AC}"/>
              </a:ext>
            </a:extLst>
          </p:cNvPr>
          <p:cNvSpPr txBox="1"/>
          <p:nvPr/>
        </p:nvSpPr>
        <p:spPr>
          <a:xfrm>
            <a:off x="2124722" y="3756405"/>
            <a:ext cx="1797728" cy="669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dirty="0"/>
              <a:t>E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xercitation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ullamco</a:t>
            </a:r>
            <a:endParaRPr lang="en-US" sz="75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Lorem ipsum</a:t>
            </a:r>
          </a:p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 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enim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 minim </a:t>
            </a:r>
          </a:p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dirty="0" err="1"/>
              <a:t>C</a:t>
            </a:r>
            <a:r>
              <a:rPr lang="en-US" sz="750" b="1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onsectetur</a:t>
            </a: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marL="92075" indent="-92075" algn="l">
              <a:buClr>
                <a:srgbClr val="20B099"/>
              </a:buClr>
              <a:buSzPct val="110000"/>
              <a:buFont typeface="Arial" panose="020B0604020202020204" pitchFamily="34" charset="0"/>
              <a:buChar char="•"/>
              <a:tabLst/>
            </a:pPr>
            <a:r>
              <a:rPr lang="en-US" sz="75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Lorem ipsum dolor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F7E0E19-7BEC-2517-EE22-15CDB0A158F5}"/>
              </a:ext>
            </a:extLst>
          </p:cNvPr>
          <p:cNvSpPr txBox="1"/>
          <p:nvPr/>
        </p:nvSpPr>
        <p:spPr>
          <a:xfrm>
            <a:off x="3933541" y="3756405"/>
            <a:ext cx="2192045" cy="7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Clr>
                <a:srgbClr val="20B099"/>
              </a:buClr>
              <a:buSzPct val="110000"/>
              <a:tabLst/>
            </a:pPr>
            <a:r>
              <a:rPr lang="en-US" sz="750" i="1" dirty="0"/>
              <a:t>O</a:t>
            </a:r>
            <a:r>
              <a:rPr lang="en-US" sz="75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rder of personal needs:</a:t>
            </a:r>
          </a:p>
          <a:p>
            <a:pPr marL="139700" indent="-139700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75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Uncomplicated management ed do </a:t>
            </a:r>
            <a:r>
              <a:rPr lang="en-US" sz="75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eiusmod</a:t>
            </a:r>
            <a:r>
              <a:rPr lang="en-US" sz="75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75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tempor</a:t>
            </a:r>
            <a:r>
              <a:rPr lang="en-US" sz="75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75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incididunt</a:t>
            </a:r>
            <a:r>
              <a:rPr lang="en-US" sz="75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75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</a:t>
            </a:r>
            <a:r>
              <a:rPr lang="en-US" sz="75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labore et dolore</a:t>
            </a:r>
          </a:p>
          <a:p>
            <a:pPr marL="139700" indent="-13970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en-US" sz="75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Lorem ipsum dolor sit </a:t>
            </a:r>
            <a:r>
              <a:rPr lang="en-US" sz="75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amet</a:t>
            </a:r>
            <a:r>
              <a:rPr lang="en-US" sz="75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750" i="1" dirty="0" err="1"/>
              <a:t>a</a:t>
            </a:r>
            <a:r>
              <a:rPr lang="en-US" sz="750" i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dvan</a:t>
            </a:r>
            <a:endParaRPr lang="en-US" sz="750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39700" indent="-13970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39700" indent="-139700" algn="l">
              <a:buClr>
                <a:schemeClr val="tx1"/>
              </a:buClr>
              <a:buSzPct val="100000"/>
              <a:buFont typeface="+mj-lt"/>
              <a:buAutoNum type="arabicPeriod"/>
            </a:pP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endParaRPr lang="en-US" sz="750" i="1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0C616F1-4DFB-AB99-A93C-C0FB96939AE7}"/>
              </a:ext>
            </a:extLst>
          </p:cNvPr>
          <p:cNvSpPr txBox="1"/>
          <p:nvPr/>
        </p:nvSpPr>
        <p:spPr>
          <a:xfrm>
            <a:off x="6362328" y="3909026"/>
            <a:ext cx="1086037" cy="577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Brand loyalty</a:t>
            </a:r>
            <a:br>
              <a:rPr lang="en-US" sz="750" i="1" dirty="0">
                <a:solidFill>
                  <a:srgbClr val="8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750" i="1" dirty="0">
                <a:solidFill>
                  <a:srgbClr val="8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br>
              <a:rPr lang="en-US" sz="750" i="1" dirty="0">
                <a:solidFill>
                  <a:srgbClr val="8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de-DE" sz="75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50" b="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endParaRPr lang="de-DE" sz="750" i="1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3CC04F12-EC82-B47F-A4C3-DB59831135EC}"/>
              </a:ext>
            </a:extLst>
          </p:cNvPr>
          <p:cNvSpPr txBox="1"/>
          <p:nvPr/>
        </p:nvSpPr>
        <p:spPr>
          <a:xfrm>
            <a:off x="245797" y="4742238"/>
            <a:ext cx="1282250" cy="206851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(According to Spies 2014)</a:t>
            </a:r>
            <a:endParaRPr lang="de-DE" sz="75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9842763F-F857-992E-54B3-DA01D603734D}"/>
              </a:ext>
            </a:extLst>
          </p:cNvPr>
          <p:cNvSpPr txBox="1"/>
          <p:nvPr/>
        </p:nvSpPr>
        <p:spPr>
          <a:xfrm>
            <a:off x="7338135" y="3755439"/>
            <a:ext cx="412072" cy="206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Low</a:t>
            </a:r>
            <a:endParaRPr lang="de-DE" sz="75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F42C8F0F-4A47-9C56-1AB6-5E221DECAFF7}"/>
              </a:ext>
            </a:extLst>
          </p:cNvPr>
          <p:cNvSpPr txBox="1"/>
          <p:nvPr/>
        </p:nvSpPr>
        <p:spPr>
          <a:xfrm>
            <a:off x="8046129" y="3755439"/>
            <a:ext cx="412072" cy="206851"/>
          </a:xfrm>
          <a:prstGeom prst="rect">
            <a:avLst/>
          </a:prstGeom>
          <a:noFill/>
        </p:spPr>
        <p:txBody>
          <a:bodyPr wrap="square" lIns="0" rIns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75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High</a:t>
            </a:r>
            <a:endParaRPr lang="de-DE" sz="750" dirty="0">
              <a:effectLst/>
              <a:latin typeface="Arial" panose="020B060402020202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</p:txBody>
      </p:sp>
      <p:cxnSp>
        <p:nvCxnSpPr>
          <p:cNvPr id="38" name="Gerade Verbindung 37">
            <a:extLst>
              <a:ext uri="{FF2B5EF4-FFF2-40B4-BE49-F238E27FC236}">
                <a16:creationId xmlns:a16="http://schemas.microsoft.com/office/drawing/2014/main" id="{DDCB266B-8C76-F258-822E-4928C70A7450}"/>
              </a:ext>
            </a:extLst>
          </p:cNvPr>
          <p:cNvCxnSpPr>
            <a:cxnSpLocks/>
          </p:cNvCxnSpPr>
          <p:nvPr/>
        </p:nvCxnSpPr>
        <p:spPr>
          <a:xfrm>
            <a:off x="7442792" y="4019107"/>
            <a:ext cx="1015409" cy="0"/>
          </a:xfrm>
          <a:prstGeom prst="line">
            <a:avLst/>
          </a:prstGeom>
          <a:ln w="9525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>
            <a:extLst>
              <a:ext uri="{FF2B5EF4-FFF2-40B4-BE49-F238E27FC236}">
                <a16:creationId xmlns:a16="http://schemas.microsoft.com/office/drawing/2014/main" id="{F1DAE581-EFB7-7DF1-74A0-FB7FDCC494CD}"/>
              </a:ext>
            </a:extLst>
          </p:cNvPr>
          <p:cNvSpPr/>
          <p:nvPr/>
        </p:nvSpPr>
        <p:spPr>
          <a:xfrm>
            <a:off x="7891261" y="3992526"/>
            <a:ext cx="53163" cy="53163"/>
          </a:xfrm>
          <a:prstGeom prst="ellipse">
            <a:avLst/>
          </a:prstGeom>
          <a:solidFill>
            <a:srgbClr val="E9472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2" name="Gerade Verbindung 41">
            <a:extLst>
              <a:ext uri="{FF2B5EF4-FFF2-40B4-BE49-F238E27FC236}">
                <a16:creationId xmlns:a16="http://schemas.microsoft.com/office/drawing/2014/main" id="{0E53E6BE-B995-6F0B-BF2B-EF30931740B0}"/>
              </a:ext>
            </a:extLst>
          </p:cNvPr>
          <p:cNvCxnSpPr>
            <a:cxnSpLocks/>
          </p:cNvCxnSpPr>
          <p:nvPr/>
        </p:nvCxnSpPr>
        <p:spPr>
          <a:xfrm>
            <a:off x="7442792" y="4138279"/>
            <a:ext cx="1015409" cy="0"/>
          </a:xfrm>
          <a:prstGeom prst="line">
            <a:avLst/>
          </a:prstGeom>
          <a:solidFill>
            <a:srgbClr val="EDFBFF"/>
          </a:solidFill>
          <a:ln w="952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Oval 42">
            <a:extLst>
              <a:ext uri="{FF2B5EF4-FFF2-40B4-BE49-F238E27FC236}">
                <a16:creationId xmlns:a16="http://schemas.microsoft.com/office/drawing/2014/main" id="{2706D377-B0A2-6E85-A2B1-9067A7F67DCE}"/>
              </a:ext>
            </a:extLst>
          </p:cNvPr>
          <p:cNvSpPr/>
          <p:nvPr/>
        </p:nvSpPr>
        <p:spPr>
          <a:xfrm>
            <a:off x="8352733" y="4111698"/>
            <a:ext cx="53163" cy="53163"/>
          </a:xfrm>
          <a:prstGeom prst="ellipse">
            <a:avLst/>
          </a:prstGeom>
          <a:solidFill>
            <a:srgbClr val="4BC0E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5" name="Gerade Verbindung 44">
            <a:extLst>
              <a:ext uri="{FF2B5EF4-FFF2-40B4-BE49-F238E27FC236}">
                <a16:creationId xmlns:a16="http://schemas.microsoft.com/office/drawing/2014/main" id="{B2E2DCF2-C099-AA72-30AB-794692353290}"/>
              </a:ext>
            </a:extLst>
          </p:cNvPr>
          <p:cNvCxnSpPr>
            <a:cxnSpLocks/>
          </p:cNvCxnSpPr>
          <p:nvPr/>
        </p:nvCxnSpPr>
        <p:spPr>
          <a:xfrm>
            <a:off x="7442792" y="4264099"/>
            <a:ext cx="1015409" cy="0"/>
          </a:xfrm>
          <a:prstGeom prst="line">
            <a:avLst/>
          </a:prstGeom>
          <a:solidFill>
            <a:srgbClr val="CCD4DD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6" name="Oval 45">
            <a:extLst>
              <a:ext uri="{FF2B5EF4-FFF2-40B4-BE49-F238E27FC236}">
                <a16:creationId xmlns:a16="http://schemas.microsoft.com/office/drawing/2014/main" id="{7AD5247F-CD37-4173-A865-6E7700BA1171}"/>
              </a:ext>
            </a:extLst>
          </p:cNvPr>
          <p:cNvSpPr/>
          <p:nvPr/>
        </p:nvSpPr>
        <p:spPr>
          <a:xfrm>
            <a:off x="8106793" y="4237518"/>
            <a:ext cx="53163" cy="5316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8" name="Gerade Verbindung 47">
            <a:extLst>
              <a:ext uri="{FF2B5EF4-FFF2-40B4-BE49-F238E27FC236}">
                <a16:creationId xmlns:a16="http://schemas.microsoft.com/office/drawing/2014/main" id="{8C061F19-9610-7D56-59F7-78AB1838EF60}"/>
              </a:ext>
            </a:extLst>
          </p:cNvPr>
          <p:cNvCxnSpPr>
            <a:cxnSpLocks/>
          </p:cNvCxnSpPr>
          <p:nvPr/>
        </p:nvCxnSpPr>
        <p:spPr>
          <a:xfrm>
            <a:off x="7442792" y="4388143"/>
            <a:ext cx="1015409" cy="0"/>
          </a:xfrm>
          <a:prstGeom prst="line">
            <a:avLst/>
          </a:prstGeom>
          <a:ln w="9525">
            <a:solidFill>
              <a:srgbClr val="20B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278DDB72-49C7-A613-B421-B1D2CC4A8AD5}"/>
              </a:ext>
            </a:extLst>
          </p:cNvPr>
          <p:cNvSpPr/>
          <p:nvPr/>
        </p:nvSpPr>
        <p:spPr>
          <a:xfrm>
            <a:off x="8012199" y="4361562"/>
            <a:ext cx="53163" cy="53163"/>
          </a:xfrm>
          <a:prstGeom prst="ellipse">
            <a:avLst/>
          </a:prstGeom>
          <a:solidFill>
            <a:srgbClr val="20B0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860F7E0F-E9BA-AEF0-CB2E-3D13C029FEBC}"/>
              </a:ext>
            </a:extLst>
          </p:cNvPr>
          <p:cNvSpPr/>
          <p:nvPr/>
        </p:nvSpPr>
        <p:spPr>
          <a:xfrm>
            <a:off x="641023" y="999730"/>
            <a:ext cx="688157" cy="697094"/>
          </a:xfrm>
          <a:prstGeom prst="roundRect">
            <a:avLst/>
          </a:prstGeom>
          <a:solidFill>
            <a:schemeClr val="bg1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 sz="800" b="1" i="1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132BE61-EC9A-81D8-74DC-490BC2CA561E}"/>
              </a:ext>
            </a:extLst>
          </p:cNvPr>
          <p:cNvSpPr/>
          <p:nvPr/>
        </p:nvSpPr>
        <p:spPr>
          <a:xfrm>
            <a:off x="853126" y="1046374"/>
            <a:ext cx="254523" cy="254523"/>
          </a:xfrm>
          <a:prstGeom prst="ellipse">
            <a:avLst/>
          </a:prstGeom>
          <a:solidFill>
            <a:srgbClr val="D0EC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A3CFC1D5-1268-590A-D15D-5F2B9064B53A}"/>
              </a:ext>
            </a:extLst>
          </p:cNvPr>
          <p:cNvSpPr/>
          <p:nvPr/>
        </p:nvSpPr>
        <p:spPr>
          <a:xfrm>
            <a:off x="801278" y="1338604"/>
            <a:ext cx="358219" cy="348794"/>
          </a:xfrm>
          <a:prstGeom prst="roundRect">
            <a:avLst/>
          </a:prstGeom>
          <a:solidFill>
            <a:srgbClr val="D0ECE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3B89E50-9CF5-890F-2B3C-09613C10888F}"/>
              </a:ext>
            </a:extLst>
          </p:cNvPr>
          <p:cNvSpPr txBox="1"/>
          <p:nvPr/>
        </p:nvSpPr>
        <p:spPr>
          <a:xfrm>
            <a:off x="644049" y="1247766"/>
            <a:ext cx="6881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800" dirty="0" err="1"/>
              <a:t>Photo</a:t>
            </a:r>
            <a:endParaRPr lang="de-DE" sz="800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A184CC6C-A692-E041-321C-E5F25580D8BD}"/>
              </a:ext>
            </a:extLst>
          </p:cNvPr>
          <p:cNvSpPr/>
          <p:nvPr/>
        </p:nvSpPr>
        <p:spPr>
          <a:xfrm>
            <a:off x="5959930" y="187114"/>
            <a:ext cx="2933246" cy="5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1000" dirty="0" err="1">
                <a:solidFill>
                  <a:srgbClr val="E9472D"/>
                </a:solidFill>
              </a:rPr>
              <a:t>Replace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the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b="1" dirty="0" err="1">
                <a:solidFill>
                  <a:srgbClr val="E9472D"/>
                </a:solidFill>
              </a:rPr>
              <a:t>text</a:t>
            </a:r>
            <a:r>
              <a:rPr lang="de-DE" sz="1000" b="1" dirty="0">
                <a:solidFill>
                  <a:srgbClr val="E9472D"/>
                </a:solidFill>
              </a:rPr>
              <a:t> in </a:t>
            </a:r>
            <a:r>
              <a:rPr lang="de-DE" sz="1000" b="1" i="1" dirty="0" err="1">
                <a:solidFill>
                  <a:srgbClr val="E9472D"/>
                </a:solidFill>
              </a:rPr>
              <a:t>italics</a:t>
            </a:r>
            <a:r>
              <a:rPr lang="de-DE" sz="1000" b="1" i="1" dirty="0">
                <a:solidFill>
                  <a:srgbClr val="E9472D"/>
                </a:solidFill>
              </a:rPr>
              <a:t> </a:t>
            </a:r>
            <a:r>
              <a:rPr lang="de-DE" sz="1000" dirty="0">
                <a:solidFill>
                  <a:srgbClr val="E9472D"/>
                </a:solidFill>
              </a:rPr>
              <a:t>and </a:t>
            </a:r>
            <a:r>
              <a:rPr lang="de-DE" sz="1000" dirty="0" err="1">
                <a:solidFill>
                  <a:srgbClr val="E9472D"/>
                </a:solidFill>
              </a:rPr>
              <a:t>add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b="1" dirty="0">
                <a:solidFill>
                  <a:srgbClr val="E9472D"/>
                </a:solidFill>
              </a:rPr>
              <a:t>a </a:t>
            </a:r>
            <a:r>
              <a:rPr lang="de-DE" sz="1000" b="1" dirty="0" err="1">
                <a:solidFill>
                  <a:srgbClr val="E9472D"/>
                </a:solidFill>
              </a:rPr>
              <a:t>photo</a:t>
            </a:r>
            <a:endParaRPr lang="de-DE" sz="1000" b="1" dirty="0">
              <a:solidFill>
                <a:srgbClr val="E9472D"/>
              </a:solidFill>
            </a:endParaRPr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de-DE" sz="1000" dirty="0">
                <a:solidFill>
                  <a:srgbClr val="E9472D"/>
                </a:solidFill>
              </a:rPr>
              <a:t>Move </a:t>
            </a:r>
            <a:r>
              <a:rPr lang="de-DE" sz="1000" b="1" dirty="0" err="1">
                <a:solidFill>
                  <a:srgbClr val="E9472D"/>
                </a:solidFill>
              </a:rPr>
              <a:t>the</a:t>
            </a:r>
            <a:r>
              <a:rPr lang="de-DE" sz="1000" b="1" dirty="0">
                <a:solidFill>
                  <a:srgbClr val="E9472D"/>
                </a:solidFill>
              </a:rPr>
              <a:t> </a:t>
            </a:r>
            <a:r>
              <a:rPr lang="de-DE" sz="1000" b="1" dirty="0" err="1">
                <a:solidFill>
                  <a:srgbClr val="E9472D"/>
                </a:solidFill>
              </a:rPr>
              <a:t>points</a:t>
            </a:r>
            <a:r>
              <a:rPr lang="de-DE" sz="1000" b="1" dirty="0">
                <a:solidFill>
                  <a:srgbClr val="E9472D"/>
                </a:solidFill>
              </a:rPr>
              <a:t> </a:t>
            </a:r>
            <a:r>
              <a:rPr lang="de-DE" sz="1000" dirty="0">
                <a:solidFill>
                  <a:srgbClr val="E9472D"/>
                </a:solidFill>
              </a:rPr>
              <a:t>in </a:t>
            </a:r>
            <a:r>
              <a:rPr lang="de-DE" sz="1000" dirty="0" err="1">
                <a:solidFill>
                  <a:srgbClr val="E9472D"/>
                </a:solidFill>
              </a:rPr>
              <a:t>the</a:t>
            </a:r>
            <a:r>
              <a:rPr lang="de-DE" sz="1000" dirty="0">
                <a:solidFill>
                  <a:srgbClr val="E9472D"/>
                </a:solidFill>
              </a:rPr>
              <a:t> "</a:t>
            </a:r>
            <a:r>
              <a:rPr lang="de-DE" sz="1000" dirty="0" err="1">
                <a:solidFill>
                  <a:srgbClr val="E9472D"/>
                </a:solidFill>
              </a:rPr>
              <a:t>Important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Priorities</a:t>
            </a:r>
            <a:r>
              <a:rPr lang="de-DE" sz="1000" dirty="0">
                <a:solidFill>
                  <a:srgbClr val="E9472D"/>
                </a:solidFill>
              </a:rPr>
              <a:t>" </a:t>
            </a:r>
            <a:r>
              <a:rPr lang="de-DE" sz="1000" dirty="0" err="1">
                <a:solidFill>
                  <a:srgbClr val="E9472D"/>
                </a:solidFill>
              </a:rPr>
              <a:t>area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to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the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desired</a:t>
            </a:r>
            <a:r>
              <a:rPr lang="de-DE" sz="1000" dirty="0">
                <a:solidFill>
                  <a:srgbClr val="E9472D"/>
                </a:solidFill>
              </a:rPr>
              <a:t> </a:t>
            </a:r>
            <a:r>
              <a:rPr lang="de-DE" sz="1000" dirty="0" err="1">
                <a:solidFill>
                  <a:srgbClr val="E9472D"/>
                </a:solidFill>
              </a:rPr>
              <a:t>position</a:t>
            </a:r>
            <a:endParaRPr lang="de-DE" sz="1000" i="1" dirty="0">
              <a:solidFill>
                <a:srgbClr val="E947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0D885C-F3F6-4710-B870-FCB9171747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286860-00fd-41d4-b025-db920c303b20"/>
    <ds:schemaRef ds:uri="e2b8347c-b8b2-4afc-a67a-0601f33a68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96480D-5E08-4717-8C16-DFB3007C4A51}">
  <ds:schemaRefs>
    <ds:schemaRef ds:uri="http://schemas.openxmlformats.org/package/2006/metadata/core-properties"/>
    <ds:schemaRef ds:uri="http://schemas.microsoft.com/office/2006/documentManagement/types"/>
    <ds:schemaRef ds:uri="e2b8347c-b8b2-4afc-a67a-0601f33a6876"/>
    <ds:schemaRef ds:uri="http://schemas.microsoft.com/office/infopath/2007/PartnerControls"/>
    <ds:schemaRef ds:uri="http://purl.org/dc/dcmitype/"/>
    <ds:schemaRef ds:uri="91286860-00fd-41d4-b025-db920c303b20"/>
    <ds:schemaRef ds:uri="http://www.w3.org/XML/1998/namespace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TotalTime>0</TotalTime>
  <Words>445</Words>
  <Application>Microsoft Macintosh PowerPoint</Application>
  <PresentationFormat>Bildschirmpräsentation (16:9)</PresentationFormat>
  <Paragraphs>37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JP-KOM_PPT-Master2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lastModifiedBy>Andreas Gappel</cp:lastModifiedBy>
  <cp:revision>274</cp:revision>
  <cp:lastPrinted>2021-11-02T15:23:13Z</cp:lastPrinted>
  <dcterms:created xsi:type="dcterms:W3CDTF">2020-07-17T08:46:24Z</dcterms:created>
  <dcterms:modified xsi:type="dcterms:W3CDTF">2024-03-19T15:07:08Z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