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"/>
  </p:notesMasterIdLst>
  <p:sldIdLst>
    <p:sldId id="4956" r:id="rId5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4785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567EA2-7826-22EF-5145-4FEC6FD2A1A7}" name="Sonja Burbach" initials="SB" userId="S::sonja.burbach@jp-kom.de::4e269fb1-6e16-4357-9e3c-bf16f77d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72D"/>
    <a:srgbClr val="20B099"/>
    <a:srgbClr val="D7F3E5"/>
    <a:srgbClr val="4BC0E2"/>
    <a:srgbClr val="EDFBFF"/>
    <a:srgbClr val="FDE0D1"/>
    <a:srgbClr val="FFE8CF"/>
    <a:srgbClr val="FFC1A9"/>
    <a:srgbClr val="A6F2FF"/>
    <a:srgbClr val="EF7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BBBCC-DAD2-459C-BE2E-F6DE35CF9A28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94"/>
  </p:normalViewPr>
  <p:slideViewPr>
    <p:cSldViewPr snapToGrid="0">
      <p:cViewPr varScale="1">
        <p:scale>
          <a:sx n="156" d="100"/>
          <a:sy n="156" d="100"/>
        </p:scale>
        <p:origin x="824" y="168"/>
      </p:cViewPr>
      <p:guideLst>
        <p:guide orient="horz" pos="894"/>
        <p:guide orient="horz" pos="214"/>
        <p:guide orient="horz" pos="259"/>
        <p:guide pos="2880"/>
        <p:guide pos="158"/>
        <p:guide pos="5602"/>
        <p:guide pos="2789"/>
        <p:guide pos="2971"/>
        <p:guide pos="478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hen Kirchhof" userId="bf419a3f-5257-49d3-a827-aa25bab164d9" providerId="ADAL" clId="{987E5543-11E2-C043-A96B-2915855B58E2}"/>
    <pc:docChg chg="modSld">
      <pc:chgData name="Jochen Kirchhof" userId="bf419a3f-5257-49d3-a827-aa25bab164d9" providerId="ADAL" clId="{987E5543-11E2-C043-A96B-2915855B58E2}" dt="2024-03-12T14:47:20.295" v="2" actId="114"/>
      <pc:docMkLst>
        <pc:docMk/>
      </pc:docMkLst>
      <pc:sldChg chg="modSp mod">
        <pc:chgData name="Jochen Kirchhof" userId="bf419a3f-5257-49d3-a827-aa25bab164d9" providerId="ADAL" clId="{987E5543-11E2-C043-A96B-2915855B58E2}" dt="2024-03-12T14:47:20.295" v="2" actId="114"/>
        <pc:sldMkLst>
          <pc:docMk/>
          <pc:sldMk cId="656114155" sldId="4956"/>
        </pc:sldMkLst>
        <pc:spChg chg="mod">
          <ac:chgData name="Jochen Kirchhof" userId="bf419a3f-5257-49d3-a827-aa25bab164d9" providerId="ADAL" clId="{987E5543-11E2-C043-A96B-2915855B58E2}" dt="2024-03-12T14:47:20.295" v="2" actId="114"/>
          <ac:spMkLst>
            <pc:docMk/>
            <pc:sldMk cId="656114155" sldId="4956"/>
            <ac:spMk id="3" creationId="{4512114C-3854-E80F-CADB-0EA2314C610B}"/>
          </ac:spMkLst>
        </pc:spChg>
      </pc:sldChg>
    </pc:docChg>
  </pc:docChgLst>
  <pc:docChgLst>
    <pc:chgData name="Andreas Gappel" userId="1bfc607d-b085-4bd5-8d1f-a8935e512c4a" providerId="ADAL" clId="{E50ABE61-3EE0-244B-ABF1-E22EF855FD98}"/>
    <pc:docChg chg="custSel modSld">
      <pc:chgData name="Andreas Gappel" userId="1bfc607d-b085-4bd5-8d1f-a8935e512c4a" providerId="ADAL" clId="{E50ABE61-3EE0-244B-ABF1-E22EF855FD98}" dt="2024-03-19T15:06:28.760" v="14" actId="113"/>
      <pc:docMkLst>
        <pc:docMk/>
      </pc:docMkLst>
      <pc:sldChg chg="addSp delSp modSp mod">
        <pc:chgData name="Andreas Gappel" userId="1bfc607d-b085-4bd5-8d1f-a8935e512c4a" providerId="ADAL" clId="{E50ABE61-3EE0-244B-ABF1-E22EF855FD98}" dt="2024-03-19T15:06:28.760" v="14" actId="113"/>
        <pc:sldMkLst>
          <pc:docMk/>
          <pc:sldMk cId="656114155" sldId="4956"/>
        </pc:sldMkLst>
        <pc:spChg chg="add mod">
          <ac:chgData name="Andreas Gappel" userId="1bfc607d-b085-4bd5-8d1f-a8935e512c4a" providerId="ADAL" clId="{E50ABE61-3EE0-244B-ABF1-E22EF855FD98}" dt="2024-03-19T15:06:28.760" v="14" actId="113"/>
          <ac:spMkLst>
            <pc:docMk/>
            <pc:sldMk cId="656114155" sldId="4956"/>
            <ac:spMk id="3" creationId="{4512114C-3854-E80F-CADB-0EA2314C610B}"/>
          </ac:spMkLst>
        </pc:spChg>
        <pc:spChg chg="del">
          <ac:chgData name="Andreas Gappel" userId="1bfc607d-b085-4bd5-8d1f-a8935e512c4a" providerId="ADAL" clId="{E50ABE61-3EE0-244B-ABF1-E22EF855FD98}" dt="2024-03-06T11:09:11.798" v="7" actId="478"/>
          <ac:spMkLst>
            <pc:docMk/>
            <pc:sldMk cId="656114155" sldId="4956"/>
            <ac:spMk id="3" creationId="{E166A9D1-7BAA-5AE9-FCAF-E7DC71CCC502}"/>
          </ac:spMkLst>
        </pc:spChg>
        <pc:spChg chg="add del mod">
          <ac:chgData name="Andreas Gappel" userId="1bfc607d-b085-4bd5-8d1f-a8935e512c4a" providerId="ADAL" clId="{E50ABE61-3EE0-244B-ABF1-E22EF855FD98}" dt="2024-03-06T13:39:40.439" v="10" actId="478"/>
          <ac:spMkLst>
            <pc:docMk/>
            <pc:sldMk cId="656114155" sldId="4956"/>
            <ac:spMk id="6" creationId="{6981EBA6-F364-3981-8112-B3E93A48FB26}"/>
          </ac:spMkLst>
        </pc:spChg>
        <pc:spChg chg="mod">
          <ac:chgData name="Andreas Gappel" userId="1bfc607d-b085-4bd5-8d1f-a8935e512c4a" providerId="ADAL" clId="{E50ABE61-3EE0-244B-ABF1-E22EF855FD98}" dt="2024-03-04T11:25:34.453" v="4" actId="1037"/>
          <ac:spMkLst>
            <pc:docMk/>
            <pc:sldMk cId="656114155" sldId="4956"/>
            <ac:spMk id="80" creationId="{356DB518-8D9E-31EB-C0D9-EBFC959291EF}"/>
          </ac:spMkLst>
        </pc:spChg>
        <pc:graphicFrameChg chg="mod modGraphic">
          <ac:chgData name="Andreas Gappel" userId="1bfc607d-b085-4bd5-8d1f-a8935e512c4a" providerId="ADAL" clId="{E50ABE61-3EE0-244B-ABF1-E22EF855FD98}" dt="2024-03-04T13:45:54.964" v="6" actId="14734"/>
          <ac:graphicFrameMkLst>
            <pc:docMk/>
            <pc:sldMk cId="656114155" sldId="4956"/>
            <ac:graphicFrameMk id="2" creationId="{0C504EA8-BD52-A13A-C8AD-D2D21DC84D9C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301D-6702-47F1-93B4-D6F3864E2770}" type="datetimeFigureOut">
              <a:rPr lang="de-DE" smtClean="0"/>
              <a:pPr/>
              <a:t>19.03.24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94E-4321-4E9E-A206-37069857A30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9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58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9.emf"/><Relationship Id="rId16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Logo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6AA87FF-799D-B14F-918A-BA8A2EF7FB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E00F683-6B3E-DA4D-A4C9-50FF3CC4B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B489B6EA-3200-2B42-B293-3A52E3025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839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B8C8634-F1D5-294E-A267-964E08FF3D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80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0ECAB593-69C7-4744-A8DB-2E2566E44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41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AD2D78A-CAF6-FE4F-AE7D-F771AA5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6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7DE998A-23DD-C24A-895B-DBD4572C8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29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D19FE9F3-A128-0840-941E-4BBC5CAEB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187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19FECC07-FF26-ED4F-9651-1AD93DEB9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78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485C507-0FC7-2141-8C62-A9E49BEF1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67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488096"/>
            <a:ext cx="4211638" cy="2715065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E9472D"/>
              </a:buClr>
              <a:buFont typeface="Arial" panose="020B0604020202020204" pitchFamily="34" charset="0"/>
              <a:buChar char="•"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feliås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br>
              <a:rPr lang="de-DE"/>
            </a:b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DB44FF-40E7-2E4A-A01E-C7AC70518595}"/>
              </a:ext>
            </a:extLst>
          </p:cNvPr>
          <p:cNvCxnSpPr/>
          <p:nvPr userDrawn="1"/>
        </p:nvCxnSpPr>
        <p:spPr>
          <a:xfrm>
            <a:off x="4572000" y="1485390"/>
            <a:ext cx="0" cy="2517677"/>
          </a:xfrm>
          <a:prstGeom prst="line">
            <a:avLst/>
          </a:prstGeom>
          <a:ln>
            <a:solidFill>
              <a:srgbClr val="AFC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1538" y="1522101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F7C3C94E-F0B7-604A-B31C-8F99DEC873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1538" y="2057046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01791E5-47C2-1043-9FEC-ABCC8E544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1538" y="241971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BA9A21-A787-5047-B774-A43601FFDF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538" y="2954659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A10A7E26-A02B-374F-8625-84852B627B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1538" y="348960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9698117-B69F-5340-99EA-5F4433621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1538" y="3838898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</p:spTree>
    <p:extLst>
      <p:ext uri="{BB962C8B-B14F-4D97-AF65-F5344CB8AC3E}">
        <p14:creationId xmlns:p14="http://schemas.microsoft.com/office/powerpoint/2010/main" val="103470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776" y="1488096"/>
            <a:ext cx="6513391" cy="2715065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E9472D"/>
              </a:buClr>
              <a:buFont typeface="Arial" panose="020B0604020202020204" pitchFamily="34" charset="0"/>
              <a:buNone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</a:p>
          <a:p>
            <a:pPr lvl="0"/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501" y="2025327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EA1E8B2F-9B21-2748-8432-7074BB1435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5501" y="2459548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27C23C33-5C43-7742-A2F2-DADA1DEA60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5501" y="2893769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2A229B43-30FF-DD44-ABEB-438D53CD7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501" y="3327990"/>
            <a:ext cx="592076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9BCB0E21-C5A4-F94C-BFDE-7ED441422B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501" y="3762211"/>
            <a:ext cx="662608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9610A0DA-2FEF-444B-8DE9-D34858EE0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5501" y="4178652"/>
            <a:ext cx="521544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7E01EDF-536F-6B41-B00E-E9A9D3CC2C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501" y="1591106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85208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00222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C57F72-1691-E44A-A1D8-9BA190934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C7D42F8-CCED-8A48-A5CB-1A07EA382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F592096-3C26-6241-BEDE-E23342562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409908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orient="horz" pos="146" userDrawn="1">
          <p15:clr>
            <a:srgbClr val="FBAE40"/>
          </p15:clr>
        </p15:guide>
        <p15:guide id="3" orient="horz" pos="3072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8308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9371F3-5D4D-C24A-BE6E-BE459D39C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4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E6CC725-C0C5-0842-9328-13F91AFDC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A1D26A73-768A-8246-825D-D1461EB53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BBA1C-CD88-8145-B1C2-9DAC67C5E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3622F6A-2513-FA4D-9D09-F1A21B849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55C9A8-8A7C-0A4C-A32E-35440D775B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341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AA9972-8568-214B-8235-1159D8209F16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F2C61EE-B729-894A-BA8C-C2456B4E3D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0941D14-E4F0-A44E-B0A2-47988A8947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B98ABBA-251B-D04A-8669-C140D0B441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D00376-1E33-5B43-81C6-5343ECD88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57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3F4138-7BE9-2F45-8C08-2BBD23E07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DFA331-5E45-8949-AA88-4E2254915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F824F3C-07A2-F244-83BB-9B13F6BE10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0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ideo 66-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72739" y="1310884"/>
            <a:ext cx="6020435" cy="30762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5BE635-BA67-D447-B780-847F74B9FF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F199278-9E2D-594F-8685-D4A73161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6" y="1311619"/>
            <a:ext cx="2377074" cy="7836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7646A62F-BDC3-EF44-AC84-52105979C8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5" y="2196885"/>
            <a:ext cx="2376957" cy="219022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91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197DC5-8B01-DC40-B228-025D49AACB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" y="0"/>
            <a:ext cx="8883348" cy="4887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2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87440F5-3D18-694C-82A3-EBEC9DCBED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81330" y="0"/>
            <a:ext cx="4211845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66B7569-ECF1-304F-B825-84EEE9FAC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A96C9EC-C835-284A-A655-30991E2ECC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0E689CF5-5287-414D-940B-D0E84B707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13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D0FB995-50E9-614D-B6CF-2E6D2B9BF3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4A89FA4-67B4-CF4F-907E-B7F87B832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8D76B88-B0B8-B14B-9F92-2CC603D7E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87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95B3204E-C58E-EC4E-B61F-D0AF917B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FD4DDBE-A736-FF48-91B9-8BB5AC583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non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9F91BF5-3D21-6541-A707-82BEA5422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266927BB-83D5-934A-A79B-8D2510896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4977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25EE09F-9581-DA4C-A05F-B0CCAC003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5DCD102-316B-B240-BFA7-F2BE0204A9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31DA887-04DE-2F45-9DFF-700F73DFB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885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D29B73-7978-EC42-8705-3D7E9C0F2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541F4AE-8F52-8944-87C5-3A35020B2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EE03DCF-0C9D-874E-B63B-F7D8B3170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302F7F0-C0E1-4949-8176-FE6D9D22E5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939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215FE0C-34DC-8F4E-BAA5-D16850E0BB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D7ABA12-A1F4-D545-9E4A-62ADE7E9A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78EC3904-1F25-6F43-8717-8C460F9A4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60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AF418E4-EBB7-7147-A88D-DDE250EC4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0B3D53E-5894-AD42-AE57-0B5AEED1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7CA8647-5699-8C46-9A0E-30C70E5F7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E916D07-E0BE-1447-ACAA-2E1ACA0DE2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72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329DBFE-84A0-D845-8DA0-C8BAE352C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8FAF4B2-9373-3C4F-97EC-BC5977B9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716A5C8-DCC5-8849-826B-CFE9F32EE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7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8C2F2A7-6B18-1B4E-ADCC-D769E5AB17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306C99C-E0DA-3448-9DEB-2EA81A06E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185B2DB-DA23-1E46-A115-D5EE5C8AC1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214BFACF-3075-974F-BD21-09D8E64D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981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ild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1010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07B67-0803-D141-AB63-9043B46FBE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0825" y="2920695"/>
            <a:ext cx="8642349" cy="19462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F11955E-8FE9-8446-A901-13C578CDF1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D21E50E-69C3-1147-BB6D-2506AD6D70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27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250825" y="2571749"/>
            <a:ext cx="8642350" cy="1947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6281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222F690-7340-2249-9601-A5EAB75E3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C40A57C-97F9-2749-B3B9-3A03D8830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9435" y="1759809"/>
            <a:ext cx="4223739" cy="2759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BB30A33-44AE-684F-8D70-650D26C5EA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10F506D-515D-6F45-B56C-F262F2144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FCDE0B7-D249-D548-B43A-EE1C932A8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1759808"/>
            <a:ext cx="422394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.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BFEDEC06-0317-9140-A049-F80952315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529465"/>
            <a:ext cx="4223739" cy="1986077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026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 descr="Ein Bild, das Person, Anzug, Mann, draußen enthält.&#10;&#10;Automatisch generierte Beschreibung">
            <a:extLst>
              <a:ext uri="{FF2B5EF4-FFF2-40B4-BE49-F238E27FC236}">
                <a16:creationId xmlns:a16="http://schemas.microsoft.com/office/drawing/2014/main" id="{4EA4C91F-BA99-2845-A51E-BA1D3D6E1223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4000" r="27587" b="32000"/>
          <a:stretch/>
        </p:blipFill>
        <p:spPr>
          <a:xfrm>
            <a:off x="322968" y="1635565"/>
            <a:ext cx="1509663" cy="15096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504A2E2-2219-B348-9100-ED7D2C6DC7D7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2308" r="99" b="10341"/>
          <a:stretch/>
        </p:blipFill>
        <p:spPr>
          <a:xfrm>
            <a:off x="2615694" y="1635565"/>
            <a:ext cx="1509663" cy="150966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ED7367-CA5B-224F-BE84-698E8C93D18C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" r="1825" b="11807"/>
          <a:stretch/>
        </p:blipFill>
        <p:spPr>
          <a:xfrm>
            <a:off x="4908420" y="1635564"/>
            <a:ext cx="1509663" cy="15096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3EF4-FBC2-B54A-84F2-87370A63FA8E}"/>
              </a:ext>
            </a:extLst>
          </p:cNvPr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-1052" b="7558"/>
          <a:stretch/>
        </p:blipFill>
        <p:spPr>
          <a:xfrm>
            <a:off x="7164289" y="1635563"/>
            <a:ext cx="1546522" cy="1546523"/>
          </a:xfrm>
          <a:prstGeom prst="rect">
            <a:avLst/>
          </a:prstGeom>
        </p:spPr>
      </p:pic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CBCB1E2D-8826-E34E-9208-3C021168EB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965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Jörg Pfannenberg</a:t>
            </a:r>
          </a:p>
          <a:p>
            <a:pPr lvl="0"/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AA71356-52DF-A14F-83B4-59500813AA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65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0598306-B78C-374F-A477-4A5BD3313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965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46FD54F6-9022-F94D-8956-401B8D7C2C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7278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Arne </a:t>
            </a:r>
            <a:r>
              <a:rPr lang="de-DE" err="1"/>
              <a:t>Borgards</a:t>
            </a:r>
            <a:endParaRPr lang="de-DE"/>
          </a:p>
          <a:p>
            <a:pPr lvl="0"/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75915ADF-87D2-054D-9557-411622E009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7278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4616E24-B97A-BE4F-89A7-ACFDE21D2B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7278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C3420FF-04C2-6A4C-9FE9-F2006BD8B5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1591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Jochen Kirchhof</a:t>
            </a:r>
          </a:p>
          <a:p>
            <a:pPr lvl="0"/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9D1F0091-C4A7-5D43-8363-3DAC6A2E60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11591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8EDEA64-AA10-E248-A6E0-D637A17555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11591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Kreation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5ABACEC-683A-2043-A6E2-35F3A31F47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72653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Jan Gill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52D787A-1E47-C749-9A1A-03F2B0420B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72653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705B98E9-CCB1-AF4F-BB4C-853A0A65C5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72653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Seniorberatung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AB69AB11-CA7A-5943-8543-DE21D65CEB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37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314315B3-64E7-8D43-A277-3746F409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9295F06-77F6-434A-AFA8-53E3FF7753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0500DEC-430D-4348-A851-9113364A9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91B0C50-1C9D-DD41-A2CC-AAE0C7E70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65405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5E5F618-6721-4F44-B182-13AFDEF7B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-74"/>
          <a:stretch/>
        </p:blipFill>
        <p:spPr>
          <a:xfrm>
            <a:off x="251317" y="2512063"/>
            <a:ext cx="1080000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C38E87-463A-9F42-BA45-055FE053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972" y="2512063"/>
            <a:ext cx="1080000" cy="10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3F8244-7170-D740-BDC7-F7C34FFF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028" r="10200" b="18370"/>
          <a:stretch/>
        </p:blipFill>
        <p:spPr>
          <a:xfrm>
            <a:off x="3552627" y="2512063"/>
            <a:ext cx="1080000" cy="10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A77947-26E1-DF43-94A2-87794CCA0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5063" b="5063"/>
          <a:stretch/>
        </p:blipFill>
        <p:spPr>
          <a:xfrm>
            <a:off x="6853935" y="2512063"/>
            <a:ext cx="1080000" cy="108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532F9E-3342-8F4B-9D4B-0A32285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539" r="-69" b="3694"/>
          <a:stretch/>
        </p:blipFill>
        <p:spPr>
          <a:xfrm>
            <a:off x="251317" y="3690326"/>
            <a:ext cx="1080000" cy="10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437E1B-5717-A241-9399-7570DEEEE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667" r="3363" b="2059"/>
          <a:stretch/>
        </p:blipFill>
        <p:spPr>
          <a:xfrm>
            <a:off x="1901972" y="3696984"/>
            <a:ext cx="108000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F9C605-C8C3-084C-A95C-72ADF3FF6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4649" r="1987" b="8067"/>
          <a:stretch/>
        </p:blipFill>
        <p:spPr>
          <a:xfrm>
            <a:off x="3552627" y="3696984"/>
            <a:ext cx="108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998A1CC-C5C0-F646-A256-950B0FF40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9921"/>
          <a:stretch/>
        </p:blipFill>
        <p:spPr>
          <a:xfrm>
            <a:off x="1902171" y="1314000"/>
            <a:ext cx="1079204" cy="10792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4BA3C8-0857-1746-8648-860356E24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b="5362"/>
          <a:stretch/>
        </p:blipFill>
        <p:spPr>
          <a:xfrm>
            <a:off x="3553024" y="1327938"/>
            <a:ext cx="1079204" cy="10792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D831C6-5D9A-A941-89BE-1E0C1B318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251" b="8861"/>
          <a:stretch/>
        </p:blipFill>
        <p:spPr>
          <a:xfrm>
            <a:off x="5203877" y="1327938"/>
            <a:ext cx="1079204" cy="10792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48BF1-0CD2-C947-930E-964BF91F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262" b="10455"/>
          <a:stretch/>
        </p:blipFill>
        <p:spPr>
          <a:xfrm>
            <a:off x="6854731" y="1324782"/>
            <a:ext cx="1079204" cy="107920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1C99F20-E2A5-AD4F-8A1C-755C76A2D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b="6346"/>
          <a:stretch/>
        </p:blipFill>
        <p:spPr>
          <a:xfrm>
            <a:off x="251317" y="1315494"/>
            <a:ext cx="1079205" cy="10792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E684E4A-4DC6-614B-A057-27D308C4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16" r="10789" b="8852"/>
          <a:stretch/>
        </p:blipFill>
        <p:spPr>
          <a:xfrm>
            <a:off x="5203282" y="3696984"/>
            <a:ext cx="108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305ACA8-B069-114D-A1D9-B838491C9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5533" r="4402" b="5533"/>
          <a:stretch/>
        </p:blipFill>
        <p:spPr>
          <a:xfrm>
            <a:off x="5203282" y="2512063"/>
            <a:ext cx="1080000" cy="1080000"/>
          </a:xfrm>
          <a:prstGeom prst="rect">
            <a:avLst/>
          </a:prstGeom>
        </p:spPr>
      </p:pic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7F02CED-AED9-6A40-963B-E92065C83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34861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5145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DA1536B-380A-894B-B8CA-8C5A3E6039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57714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36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259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46764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9F0BFF3-63F9-114E-8686-807BBCDA74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43637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2880">
          <p15:clr>
            <a:srgbClr val="FBAE40"/>
          </p15:clr>
        </p15:guide>
        <p15:guide id="3" pos="136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3" y="1419224"/>
            <a:ext cx="8642351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AFB5A-6452-D448-B39B-FC0B3E66F63B}" type="datetime1">
              <a:rPr lang="de-DE" smtClean="0"/>
              <a:t>19.03.24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3130486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9224"/>
            <a:ext cx="4176713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463" y="1419224"/>
            <a:ext cx="4176712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A671C-917C-3944-B449-4744F8FABB11}" type="datetime1">
              <a:rPr lang="de-DE" smtClean="0"/>
              <a:t>19.03.24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118966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44A6-6F28-B249-AFDD-824C81CE735E}" type="datetime1">
              <a:rPr lang="de-DE" smtClean="0"/>
              <a:t>19.03.24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1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2A176B-EC55-714B-BDFD-3AE218378C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8C8672-0A14-9C4F-8128-3C5FAF0F6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3F462A25-026C-7C44-87A9-116128DAF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8492A0B-6E14-5F4C-AFF9-C2C96A745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-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E9EFA079-225F-C944-95D9-6A5234CE77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7A4184-61D0-F24F-B1B6-043ADAC9E381}"/>
              </a:ext>
            </a:extLst>
          </p:cNvPr>
          <p:cNvSpPr/>
          <p:nvPr userDrawn="1"/>
        </p:nvSpPr>
        <p:spPr>
          <a:xfrm>
            <a:off x="216480" y="252000"/>
            <a:ext cx="8676000" cy="4644000"/>
          </a:xfrm>
          <a:prstGeom prst="rect">
            <a:avLst/>
          </a:prstGeom>
          <a:solidFill>
            <a:srgbClr val="E9472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D49EADEC-1391-5C46-862B-58E38275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BC2519D-D9AE-CE42-A663-7351B39A4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48BD24C-B464-5C47-9552-B5F9C005A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1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0825" y="484188"/>
            <a:ext cx="7201495" cy="57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9224"/>
            <a:ext cx="8642350" cy="331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200" y="4803998"/>
            <a:ext cx="184556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31B80F-F6A0-CE46-A8C8-0454B2DCBD12}" type="datetime1">
              <a:rPr lang="de-DE" smtClean="0"/>
              <a:t>19.03.24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4" y="4803998"/>
            <a:ext cx="5617319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941" y="4803998"/>
            <a:ext cx="58640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86" r:id="rId3"/>
    <p:sldLayoutId id="2147483684" r:id="rId4"/>
    <p:sldLayoutId id="2147483685" r:id="rId5"/>
    <p:sldLayoutId id="2147483694" r:id="rId6"/>
    <p:sldLayoutId id="2147483695" r:id="rId7"/>
    <p:sldLayoutId id="2147483696" r:id="rId8"/>
    <p:sldLayoutId id="2147483687" r:id="rId9"/>
    <p:sldLayoutId id="2147483688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64" r:id="rId19"/>
    <p:sldLayoutId id="2147483705" r:id="rId20"/>
    <p:sldLayoutId id="2147483665" r:id="rId21"/>
    <p:sldLayoutId id="2147483689" r:id="rId22"/>
    <p:sldLayoutId id="2147483672" r:id="rId23"/>
    <p:sldLayoutId id="2147483690" r:id="rId24"/>
    <p:sldLayoutId id="2147483673" r:id="rId25"/>
    <p:sldLayoutId id="2147483682" r:id="rId26"/>
    <p:sldLayoutId id="2147483683" r:id="rId27"/>
    <p:sldLayoutId id="2147483674" r:id="rId28"/>
    <p:sldLayoutId id="2147483671" r:id="rId29"/>
    <p:sldLayoutId id="2147483667" r:id="rId30"/>
    <p:sldLayoutId id="2147483691" r:id="rId31"/>
    <p:sldLayoutId id="2147483676" r:id="rId32"/>
    <p:sldLayoutId id="2147483692" r:id="rId33"/>
    <p:sldLayoutId id="2147483675" r:id="rId34"/>
    <p:sldLayoutId id="2147483693" r:id="rId35"/>
    <p:sldLayoutId id="2147483679" r:id="rId36"/>
    <p:sldLayoutId id="2147483668" r:id="rId37"/>
    <p:sldLayoutId id="2147483677" r:id="rId38"/>
    <p:sldLayoutId id="2147483681" r:id="rId39"/>
    <p:sldLayoutId id="2147483680" r:id="rId40"/>
    <p:sldLayoutId id="2147483669" r:id="rId41"/>
    <p:sldLayoutId id="2147483678" r:id="rId42"/>
    <p:sldLayoutId id="2147483652" r:id="rId43"/>
    <p:sldLayoutId id="2147483658" r:id="rId44"/>
    <p:sldLayoutId id="2147483655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2B83F6-4B43-E74D-F1B1-2305A01A5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447238" cy="153888"/>
          </a:xfrm>
        </p:spPr>
        <p:txBody>
          <a:bodyPr/>
          <a:lstStyle/>
          <a:p>
            <a:r>
              <a:rPr lang="de-DE" sz="1000" b="1" dirty="0"/>
              <a:t>Tool 13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431278C-EC34-51F0-968C-DCFD5D040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9"/>
            <a:ext cx="2124547" cy="244800"/>
          </a:xfrm>
        </p:spPr>
        <p:txBody>
          <a:bodyPr/>
          <a:lstStyle/>
          <a:p>
            <a:r>
              <a:rPr lang="en-US" sz="1600" b="1" dirty="0">
                <a:effectLst/>
                <a:ea typeface="DengXian" panose="02010600030101010101" pitchFamily="2" charset="-122"/>
              </a:rPr>
              <a:t>Synopsis of Content </a:t>
            </a:r>
            <a:endParaRPr lang="de-DE" sz="1600" dirty="0"/>
          </a:p>
        </p:txBody>
      </p:sp>
      <p:sp>
        <p:nvSpPr>
          <p:cNvPr id="74" name="Textplatzhalter 1">
            <a:extLst>
              <a:ext uri="{FF2B5EF4-FFF2-40B4-BE49-F238E27FC236}">
                <a16:creationId xmlns:a16="http://schemas.microsoft.com/office/drawing/2014/main" id="{3F821A18-3D90-8621-F903-0144D112662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graphicFrame>
        <p:nvGraphicFramePr>
          <p:cNvPr id="2" name="Tabelle 2">
            <a:extLst>
              <a:ext uri="{FF2B5EF4-FFF2-40B4-BE49-F238E27FC236}">
                <a16:creationId xmlns:a16="http://schemas.microsoft.com/office/drawing/2014/main" id="{0C504EA8-BD52-A13A-C8AD-D2D21DC84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018026"/>
              </p:ext>
            </p:extLst>
          </p:nvPr>
        </p:nvGraphicFramePr>
        <p:xfrm>
          <a:off x="250825" y="1141175"/>
          <a:ext cx="8640082" cy="357180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14051">
                  <a:extLst>
                    <a:ext uri="{9D8B030D-6E8A-4147-A177-3AD203B41FA5}">
                      <a16:colId xmlns:a16="http://schemas.microsoft.com/office/drawing/2014/main" val="762984130"/>
                    </a:ext>
                  </a:extLst>
                </a:gridCol>
                <a:gridCol w="1714051">
                  <a:extLst>
                    <a:ext uri="{9D8B030D-6E8A-4147-A177-3AD203B41FA5}">
                      <a16:colId xmlns:a16="http://schemas.microsoft.com/office/drawing/2014/main" val="3629523873"/>
                    </a:ext>
                  </a:extLst>
                </a:gridCol>
                <a:gridCol w="1714051">
                  <a:extLst>
                    <a:ext uri="{9D8B030D-6E8A-4147-A177-3AD203B41FA5}">
                      <a16:colId xmlns:a16="http://schemas.microsoft.com/office/drawing/2014/main" val="3188412913"/>
                    </a:ext>
                  </a:extLst>
                </a:gridCol>
                <a:gridCol w="1714051">
                  <a:extLst>
                    <a:ext uri="{9D8B030D-6E8A-4147-A177-3AD203B41FA5}">
                      <a16:colId xmlns:a16="http://schemas.microsoft.com/office/drawing/2014/main" val="994928727"/>
                    </a:ext>
                  </a:extLst>
                </a:gridCol>
                <a:gridCol w="1783878">
                  <a:extLst>
                    <a:ext uri="{9D8B030D-6E8A-4147-A177-3AD203B41FA5}">
                      <a16:colId xmlns:a16="http://schemas.microsoft.com/office/drawing/2014/main" val="3896863573"/>
                    </a:ext>
                  </a:extLst>
                </a:gridCol>
              </a:tblGrid>
              <a:tr h="295543">
                <a:tc>
                  <a:txBody>
                    <a:bodyPr/>
                    <a:lstStyle/>
                    <a:p>
                      <a:pPr algn="l"/>
                      <a:r>
                        <a:rPr lang="de-DE" sz="700" b="0" dirty="0">
                          <a:solidFill>
                            <a:schemeClr val="tx1"/>
                          </a:solidFill>
                        </a:rPr>
                        <a:t>CATEGORY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dirty="0">
                          <a:solidFill>
                            <a:schemeClr val="tx1"/>
                          </a:solidFill>
                        </a:rPr>
                        <a:t>COMPETITOR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1</a:t>
                      </a: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b="0" dirty="0">
                          <a:solidFill>
                            <a:schemeClr val="tx1"/>
                          </a:solidFill>
                        </a:rPr>
                        <a:t>COMPETITOR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2</a:t>
                      </a:r>
                      <a:endParaRPr lang="de-DE" sz="700" b="0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b="0" dirty="0">
                          <a:solidFill>
                            <a:schemeClr val="tx1"/>
                          </a:solidFill>
                        </a:rPr>
                        <a:t>COMPETITOR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 3</a:t>
                      </a:r>
                      <a:endParaRPr lang="de-DE" sz="700" b="0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b="0" dirty="0">
                          <a:solidFill>
                            <a:schemeClr val="tx1"/>
                          </a:solidFill>
                        </a:rPr>
                        <a:t>OWN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b="0" dirty="0">
                          <a:solidFill>
                            <a:schemeClr val="tx1"/>
                          </a:solidFill>
                        </a:rPr>
                        <a:t>COMPANY</a:t>
                      </a:r>
                      <a:endParaRPr lang="de-DE" sz="700" b="0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294735"/>
                  </a:ext>
                </a:extLst>
              </a:tr>
              <a:tr h="295543">
                <a:tc row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b="0" dirty="0">
                          <a:solidFill>
                            <a:srgbClr val="20B099"/>
                          </a:solidFill>
                        </a:rPr>
                        <a:t>INFORMATION ON THE COMPANY/ABOUT 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 about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CEO/MD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5575293"/>
                  </a:ext>
                </a:extLst>
              </a:tr>
              <a:tr h="2692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Brands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802994"/>
                  </a:ext>
                </a:extLst>
              </a:tr>
              <a:tr h="269291">
                <a:tc vMerge="1">
                  <a:txBody>
                    <a:bodyPr/>
                    <a:lstStyle/>
                    <a:p>
                      <a:pPr algn="ctr"/>
                      <a:endParaRPr lang="de-DE" sz="700" b="1" i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B099"/>
                        </a:buClr>
                        <a:buSzPct val="11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 algn="l">
                        <a:buClr>
                          <a:srgbClr val="20B09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rgbClr val="20B099"/>
                        </a:buClr>
                        <a:buSzPct val="110000"/>
                        <a:buFont typeface="Arial" panose="020B0604020202020204" pitchFamily="34" charset="0"/>
                        <a:buNone/>
                        <a:tabLst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932443"/>
                  </a:ext>
                </a:extLst>
              </a:tr>
              <a:tr h="2692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Culture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255668"/>
                  </a:ext>
                </a:extLst>
              </a:tr>
              <a:tr h="2692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9342295"/>
                  </a:ext>
                </a:extLst>
              </a:tr>
              <a:tr h="2692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Worldwide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indent="-92075" algn="l">
                        <a:buClr>
                          <a:srgbClr val="20B099"/>
                        </a:buClr>
                        <a:buSzPct val="110000"/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507990"/>
                  </a:ext>
                </a:extLst>
              </a:tr>
              <a:tr h="2692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041842"/>
                  </a:ext>
                </a:extLst>
              </a:tr>
              <a:tr h="2692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Purchasing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346166"/>
                  </a:ext>
                </a:extLst>
              </a:tr>
              <a:tr h="269291">
                <a:tc vMerge="1">
                  <a:txBody>
                    <a:bodyPr/>
                    <a:lstStyle/>
                    <a:p>
                      <a:pPr algn="ctr"/>
                      <a:endParaRPr lang="de-DE" sz="700" b="1" i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1" i="1" dirty="0">
                          <a:solidFill>
                            <a:schemeClr val="tx1"/>
                          </a:solidFill>
                        </a:rPr>
                        <a:t>Code </a:t>
                      </a:r>
                      <a:r>
                        <a:rPr lang="de-DE" sz="700" b="1" i="1" dirty="0" err="1">
                          <a:solidFill>
                            <a:schemeClr val="tx1"/>
                          </a:solidFill>
                        </a:rPr>
                        <a:t>of</a:t>
                      </a:r>
                      <a:r>
                        <a:rPr lang="de-DE" sz="700" b="1" i="1" dirty="0">
                          <a:solidFill>
                            <a:schemeClr val="tx1"/>
                          </a:solidFill>
                        </a:rPr>
                        <a:t> Conduct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095242"/>
                  </a:ext>
                </a:extLst>
              </a:tr>
              <a:tr h="2692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xxx</a:t>
                      </a: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849564"/>
                  </a:ext>
                </a:extLst>
              </a:tr>
              <a:tr h="269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0" dirty="0">
                        <a:solidFill>
                          <a:srgbClr val="20B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000955"/>
                  </a:ext>
                </a:extLst>
              </a:tr>
              <a:tr h="2692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0" dirty="0">
                        <a:solidFill>
                          <a:srgbClr val="20B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276108"/>
                  </a:ext>
                </a:extLst>
              </a:tr>
            </a:tbl>
          </a:graphicData>
        </a:graphic>
      </p:graphicFrame>
      <p:sp>
        <p:nvSpPr>
          <p:cNvPr id="80" name="Textfeld 79">
            <a:extLst>
              <a:ext uri="{FF2B5EF4-FFF2-40B4-BE49-F238E27FC236}">
                <a16:creationId xmlns:a16="http://schemas.microsoft.com/office/drawing/2014/main" id="{356DB518-8D9E-31EB-C0D9-EBFC959291EF}"/>
              </a:ext>
            </a:extLst>
          </p:cNvPr>
          <p:cNvSpPr txBox="1"/>
          <p:nvPr/>
        </p:nvSpPr>
        <p:spPr>
          <a:xfrm>
            <a:off x="166819" y="703509"/>
            <a:ext cx="4572000" cy="245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Comparative content analysis (synopsis) of websites</a:t>
            </a:r>
            <a:endParaRPr lang="de-DE" sz="1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512114C-3854-E80F-CADB-0EA2314C610B}"/>
              </a:ext>
            </a:extLst>
          </p:cNvPr>
          <p:cNvSpPr/>
          <p:nvPr/>
        </p:nvSpPr>
        <p:spPr>
          <a:xfrm>
            <a:off x="5959930" y="187114"/>
            <a:ext cx="2933246" cy="5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E9472D"/>
                </a:solidFill>
              </a:rPr>
              <a:t>Replace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the</a:t>
            </a:r>
            <a:r>
              <a:rPr lang="de-DE" sz="1000" b="1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text</a:t>
            </a:r>
            <a:r>
              <a:rPr lang="de-DE" sz="1000" b="1" dirty="0">
                <a:solidFill>
                  <a:srgbClr val="E9472D"/>
                </a:solidFill>
              </a:rPr>
              <a:t> in </a:t>
            </a:r>
            <a:r>
              <a:rPr lang="de-DE" sz="1000" b="1" i="1" dirty="0" err="1">
                <a:solidFill>
                  <a:srgbClr val="E9472D"/>
                </a:solidFill>
              </a:rPr>
              <a:t>italics</a:t>
            </a:r>
            <a:endParaRPr lang="de-DE" sz="1000" b="1" i="1" dirty="0">
              <a:solidFill>
                <a:srgbClr val="E9472D"/>
              </a:solidFill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de-DE" sz="1000" dirty="0" err="1">
                <a:solidFill>
                  <a:srgbClr val="E9472D"/>
                </a:solidFill>
              </a:rPr>
              <a:t>If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necessary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dirty="0" err="1">
                <a:solidFill>
                  <a:srgbClr val="E9472D"/>
                </a:solidFill>
              </a:rPr>
              <a:t>add</a:t>
            </a:r>
            <a:r>
              <a:rPr lang="de-DE" sz="1000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further</a:t>
            </a:r>
            <a:r>
              <a:rPr lang="de-DE" sz="1000" b="1" dirty="0">
                <a:solidFill>
                  <a:srgbClr val="E9472D"/>
                </a:solidFill>
              </a:rPr>
              <a:t> </a:t>
            </a:r>
            <a:r>
              <a:rPr lang="de-DE" sz="1000" b="1" dirty="0" err="1">
                <a:solidFill>
                  <a:srgbClr val="E9472D"/>
                </a:solidFill>
              </a:rPr>
              <a:t>lines</a:t>
            </a:r>
            <a:endParaRPr lang="de-DE" sz="1000" b="1" dirty="0">
              <a:solidFill>
                <a:srgbClr val="E94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114155"/>
      </p:ext>
    </p:extLst>
  </p:cSld>
  <p:clrMapOvr>
    <a:masterClrMapping/>
  </p:clrMapOvr>
</p:sld>
</file>

<file path=ppt/theme/theme1.xml><?xml version="1.0" encoding="utf-8"?>
<a:theme xmlns:a="http://schemas.openxmlformats.org/drawingml/2006/main" name="JP-KOM_PPT-Master2">
  <a:themeElements>
    <a:clrScheme name="JP-K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F0000"/>
      </a:accent1>
      <a:accent2>
        <a:srgbClr val="336699"/>
      </a:accent2>
      <a:accent3>
        <a:srgbClr val="EAEAEA"/>
      </a:accent3>
      <a:accent4>
        <a:srgbClr val="33CCFF"/>
      </a:accent4>
      <a:accent5>
        <a:srgbClr val="FF5050"/>
      </a:accent5>
      <a:accent6>
        <a:srgbClr val="A50021"/>
      </a:accent6>
      <a:hlink>
        <a:srgbClr val="336699"/>
      </a:hlink>
      <a:folHlink>
        <a:srgbClr val="3366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AC4054959E429730A6D790867135" ma:contentTypeVersion="29" ma:contentTypeDescription="Ein neues Dokument erstellen." ma:contentTypeScope="" ma:versionID="3edde8bf12f3f2506ec7f3cc3f64a54e">
  <xsd:schema xmlns:xsd="http://www.w3.org/2001/XMLSchema" xmlns:xs="http://www.w3.org/2001/XMLSchema" xmlns:p="http://schemas.microsoft.com/office/2006/metadata/properties" xmlns:ns2="91286860-00fd-41d4-b025-db920c303b20" xmlns:ns3="e2b8347c-b8b2-4afc-a67a-0601f33a6876" targetNamespace="http://schemas.microsoft.com/office/2006/metadata/properties" ma:root="true" ma:fieldsID="9650858649273691c75de6d576c112c1" ns2:_="" ns3:_="">
    <xsd:import namespace="91286860-00fd-41d4-b025-db920c303b20"/>
    <xsd:import namespace="e2b8347c-b8b2-4afc-a67a-0601f33a68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Erledigt" minOccurs="0"/>
                <xsd:element ref="ns2: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86860-00fd-41d4-b025-db920c303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rledigt" ma:index="19" nillable="true" ma:displayName="Erledigt" ma:default="0" ma:format="Dropdown" ma:internalName="Erledigt">
      <xsd:simpleType>
        <xsd:restriction base="dms:Boolean"/>
      </xsd:simpleType>
    </xsd:element>
    <xsd:element name="Status" ma:index="20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3bab9bec-c933-4d14-88aa-87ba16d28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8347c-b8b2-4afc-a67a-0601f33a6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8978d35-6cf5-4637-92b3-9269434d968e}" ma:internalName="TaxCatchAll" ma:showField="CatchAllData" ma:web="e2b8347c-b8b2-4afc-a67a-0601f33a6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1286860-00fd-41d4-b025-db920c303b20" xsi:nil="true"/>
    <TaxCatchAll xmlns="e2b8347c-b8b2-4afc-a67a-0601f33a6876" xsi:nil="true"/>
    <Erledigt xmlns="91286860-00fd-41d4-b025-db920c303b20">false</Erledigt>
    <lcf76f155ced4ddcb4097134ff3c332f xmlns="91286860-00fd-41d4-b025-db920c303b20">
      <Terms xmlns="http://schemas.microsoft.com/office/infopath/2007/PartnerControls"/>
    </lcf76f155ced4ddcb4097134ff3c332f>
    <SharedWithUsers xmlns="e2b8347c-b8b2-4afc-a67a-0601f33a6876">
      <UserInfo>
        <DisplayName>Arne Borgards</DisplayName>
        <AccountId>18</AccountId>
        <AccountType/>
      </UserInfo>
      <UserInfo>
        <DisplayName>Sonja Burbach</DisplayName>
        <AccountId>4050</AccountId>
        <AccountType/>
      </UserInfo>
      <UserInfo>
        <DisplayName>Lea Strottner</DisplayName>
        <AccountId>3880</AccountId>
        <AccountType/>
      </UserInfo>
      <UserInfo>
        <DisplayName>Jochen Kirchhof</DisplayName>
        <AccountId>1393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D57EBE8-6EFA-4F57-BF93-E937492D9B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86860-00fd-41d4-b025-db920c303b20"/>
    <ds:schemaRef ds:uri="e2b8347c-b8b2-4afc-a67a-0601f33a68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B5A81C-6F7E-40BC-8118-731F465089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96480D-5E08-4717-8C16-DFB3007C4A51}">
  <ds:schemaRefs>
    <ds:schemaRef ds:uri="http://schemas.microsoft.com/office/infopath/2007/PartnerControls"/>
    <ds:schemaRef ds:uri="91286860-00fd-41d4-b025-db920c303b20"/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e2b8347c-b8b2-4afc-a67a-0601f33a6876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JP-KOM_PPT-Master</Template>
  <TotalTime>0</TotalTime>
  <Words>69</Words>
  <Application>Microsoft Macintosh PowerPoint</Application>
  <PresentationFormat>Bildschirmpräsentation (16:9)</PresentationFormat>
  <Paragraphs>28</Paragraphs>
  <Slides>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4" baseType="lpstr">
      <vt:lpstr>Arial</vt:lpstr>
      <vt:lpstr>Calibri</vt:lpstr>
      <vt:lpstr>JP-KOM_PPT-Master2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JP│KOM</dc:title>
  <dc:creator>Thomas Winkler</dc:creator>
  <cp:lastModifiedBy>Andreas Gappel</cp:lastModifiedBy>
  <cp:revision>206</cp:revision>
  <cp:lastPrinted>2023-12-19T14:12:57Z</cp:lastPrinted>
  <dcterms:created xsi:type="dcterms:W3CDTF">2020-07-17T08:46:24Z</dcterms:created>
  <dcterms:modified xsi:type="dcterms:W3CDTF">2024-03-19T15:06:36Z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0x01010053E8AC4054959E429730A6D790867135</vt:lpwstr>
  </property>
  <property fmtid="{D5CDD505-2E9C-101B-9397-08002B2CF9AE}" pid="3" name="MediaServiceImageTags">
    <vt:lpwstr/>
  </property>
</Properties>
</file>