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6"/>
  </p:notesMasterIdLst>
  <p:sldIdLst>
    <p:sldId id="4960" r:id="rId5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4">
          <p15:clr>
            <a:srgbClr val="A4A3A4"/>
          </p15:clr>
        </p15:guide>
        <p15:guide id="2" orient="horz" pos="214">
          <p15:clr>
            <a:srgbClr val="A4A3A4"/>
          </p15:clr>
        </p15:guide>
        <p15:guide id="3" orient="horz" pos="259" userDrawn="1">
          <p15:clr>
            <a:srgbClr val="A4A3A4"/>
          </p15:clr>
        </p15:guide>
        <p15:guide id="4" pos="2880">
          <p15:clr>
            <a:srgbClr val="A4A3A4"/>
          </p15:clr>
        </p15:guide>
        <p15:guide id="5" pos="158">
          <p15:clr>
            <a:srgbClr val="A4A3A4"/>
          </p15:clr>
        </p15:guide>
        <p15:guide id="6" pos="5602">
          <p15:clr>
            <a:srgbClr val="A4A3A4"/>
          </p15:clr>
        </p15:guide>
        <p15:guide id="7" pos="2789">
          <p15:clr>
            <a:srgbClr val="A4A3A4"/>
          </p15:clr>
        </p15:guide>
        <p15:guide id="8" pos="2971">
          <p15:clr>
            <a:srgbClr val="A4A3A4"/>
          </p15:clr>
        </p15:guide>
        <p15:guide id="9" pos="4785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2567EA2-7826-22EF-5145-4FEC6FD2A1A7}" name="Sonja Burbach" initials="SB" userId="S::sonja.burbach@jp-kom.de::4e269fb1-6e16-4357-9e3c-bf16f77dd40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0E2"/>
    <a:srgbClr val="EDFBFF"/>
    <a:srgbClr val="E9472D"/>
    <a:srgbClr val="20B099"/>
    <a:srgbClr val="FFC1A9"/>
    <a:srgbClr val="D7F3E5"/>
    <a:srgbClr val="FDE0D1"/>
    <a:srgbClr val="FFE8CF"/>
    <a:srgbClr val="A6F2FF"/>
    <a:srgbClr val="EF78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1EBBBCC-DAD2-459C-BE2E-F6DE35CF9A28}"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86" autoAdjust="0"/>
    <p:restoredTop sz="94694"/>
  </p:normalViewPr>
  <p:slideViewPr>
    <p:cSldViewPr snapToGrid="0">
      <p:cViewPr varScale="1">
        <p:scale>
          <a:sx n="156" d="100"/>
          <a:sy n="156" d="100"/>
        </p:scale>
        <p:origin x="1320" y="168"/>
      </p:cViewPr>
      <p:guideLst>
        <p:guide orient="horz" pos="894"/>
        <p:guide orient="horz" pos="214"/>
        <p:guide orient="horz" pos="259"/>
        <p:guide pos="2880"/>
        <p:guide pos="158"/>
        <p:guide pos="5602"/>
        <p:guide pos="2789"/>
        <p:guide pos="2971"/>
        <p:guide pos="47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8/10/relationships/authors" Target="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chen Kirchhof" userId="bf419a3f-5257-49d3-a827-aa25bab164d9" providerId="ADAL" clId="{0FD3D533-8926-AE4A-AB15-B0D96E538A5B}"/>
    <pc:docChg chg="modSld">
      <pc:chgData name="Jochen Kirchhof" userId="bf419a3f-5257-49d3-a827-aa25bab164d9" providerId="ADAL" clId="{0FD3D533-8926-AE4A-AB15-B0D96E538A5B}" dt="2024-03-12T14:44:05.826" v="1" actId="20577"/>
      <pc:docMkLst>
        <pc:docMk/>
      </pc:docMkLst>
      <pc:sldChg chg="modSp mod">
        <pc:chgData name="Jochen Kirchhof" userId="bf419a3f-5257-49d3-a827-aa25bab164d9" providerId="ADAL" clId="{0FD3D533-8926-AE4A-AB15-B0D96E538A5B}" dt="2024-03-12T14:44:05.826" v="1" actId="20577"/>
        <pc:sldMkLst>
          <pc:docMk/>
          <pc:sldMk cId="1553765671" sldId="4960"/>
        </pc:sldMkLst>
        <pc:spChg chg="mod">
          <ac:chgData name="Jochen Kirchhof" userId="bf419a3f-5257-49d3-a827-aa25bab164d9" providerId="ADAL" clId="{0FD3D533-8926-AE4A-AB15-B0D96E538A5B}" dt="2024-03-12T14:44:05.826" v="1" actId="20577"/>
          <ac:spMkLst>
            <pc:docMk/>
            <pc:sldMk cId="1553765671" sldId="4960"/>
            <ac:spMk id="2" creationId="{D429D22D-3CAF-A325-B71D-2343E746328F}"/>
          </ac:spMkLst>
        </pc:spChg>
      </pc:sldChg>
    </pc:docChg>
  </pc:docChgLst>
  <pc:docChgLst>
    <pc:chgData name="Andreas Gappel" userId="1bfc607d-b085-4bd5-8d1f-a8935e512c4a" providerId="ADAL" clId="{804A7622-4B1E-9B45-91EE-FA48C0448DA2}"/>
    <pc:docChg chg="custSel addSld modSld">
      <pc:chgData name="Andreas Gappel" userId="1bfc607d-b085-4bd5-8d1f-a8935e512c4a" providerId="ADAL" clId="{804A7622-4B1E-9B45-91EE-FA48C0448DA2}" dt="2024-03-20T08:12:17.741" v="35" actId="1076"/>
      <pc:docMkLst>
        <pc:docMk/>
      </pc:docMkLst>
      <pc:sldChg chg="addSp delSp modSp mod">
        <pc:chgData name="Andreas Gappel" userId="1bfc607d-b085-4bd5-8d1f-a8935e512c4a" providerId="ADAL" clId="{804A7622-4B1E-9B45-91EE-FA48C0448DA2}" dt="2024-03-19T15:05:50.533" v="21" actId="20577"/>
        <pc:sldMkLst>
          <pc:docMk/>
          <pc:sldMk cId="1553765671" sldId="4960"/>
        </pc:sldMkLst>
        <pc:spChg chg="del">
          <ac:chgData name="Andreas Gappel" userId="1bfc607d-b085-4bd5-8d1f-a8935e512c4a" providerId="ADAL" clId="{804A7622-4B1E-9B45-91EE-FA48C0448DA2}" dt="2024-03-06T11:08:47.043" v="0" actId="478"/>
          <ac:spMkLst>
            <pc:docMk/>
            <pc:sldMk cId="1553765671" sldId="4960"/>
            <ac:spMk id="2" creationId="{3484F20B-3E21-E976-6D0D-D680BBFDDA27}"/>
          </ac:spMkLst>
        </pc:spChg>
        <pc:spChg chg="add mod">
          <ac:chgData name="Andreas Gappel" userId="1bfc607d-b085-4bd5-8d1f-a8935e512c4a" providerId="ADAL" clId="{804A7622-4B1E-9B45-91EE-FA48C0448DA2}" dt="2024-03-19T15:03:42.462" v="6" actId="14100"/>
          <ac:spMkLst>
            <pc:docMk/>
            <pc:sldMk cId="1553765671" sldId="4960"/>
            <ac:spMk id="2" creationId="{D429D22D-3CAF-A325-B71D-2343E746328F}"/>
          </ac:spMkLst>
        </pc:spChg>
        <pc:spChg chg="mod">
          <ac:chgData name="Andreas Gappel" userId="1bfc607d-b085-4bd5-8d1f-a8935e512c4a" providerId="ADAL" clId="{804A7622-4B1E-9B45-91EE-FA48C0448DA2}" dt="2024-03-19T15:04:28.078" v="8" actId="20577"/>
          <ac:spMkLst>
            <pc:docMk/>
            <pc:sldMk cId="1553765671" sldId="4960"/>
            <ac:spMk id="20" creationId="{02923B0A-88E5-CDBD-4270-975C3E52A090}"/>
          </ac:spMkLst>
        </pc:spChg>
        <pc:spChg chg="add del mod">
          <ac:chgData name="Andreas Gappel" userId="1bfc607d-b085-4bd5-8d1f-a8935e512c4a" providerId="ADAL" clId="{804A7622-4B1E-9B45-91EE-FA48C0448DA2}" dt="2024-03-06T13:39:25.094" v="2" actId="478"/>
          <ac:spMkLst>
            <pc:docMk/>
            <pc:sldMk cId="1553765671" sldId="4960"/>
            <ac:spMk id="26" creationId="{1D11F7BC-1FF5-A1E3-E9C1-86097A1BCC52}"/>
          </ac:spMkLst>
        </pc:spChg>
        <pc:graphicFrameChg chg="modGraphic">
          <ac:chgData name="Andreas Gappel" userId="1bfc607d-b085-4bd5-8d1f-a8935e512c4a" providerId="ADAL" clId="{804A7622-4B1E-9B45-91EE-FA48C0448DA2}" dt="2024-03-19T15:05:50.533" v="21" actId="20577"/>
          <ac:graphicFrameMkLst>
            <pc:docMk/>
            <pc:sldMk cId="1553765671" sldId="4960"/>
            <ac:graphicFrameMk id="22" creationId="{823A4ABF-14BB-86A2-1A4B-7321339B1031}"/>
          </ac:graphicFrameMkLst>
        </pc:graphicFrameChg>
      </pc:sldChg>
      <pc:sldChg chg="delSp modSp add mod">
        <pc:chgData name="Andreas Gappel" userId="1bfc607d-b085-4bd5-8d1f-a8935e512c4a" providerId="ADAL" clId="{804A7622-4B1E-9B45-91EE-FA48C0448DA2}" dt="2024-03-20T08:12:17.741" v="35" actId="1076"/>
        <pc:sldMkLst>
          <pc:docMk/>
          <pc:sldMk cId="766379578" sldId="4961"/>
        </pc:sldMkLst>
        <pc:spChg chg="del">
          <ac:chgData name="Andreas Gappel" userId="1bfc607d-b085-4bd5-8d1f-a8935e512c4a" providerId="ADAL" clId="{804A7622-4B1E-9B45-91EE-FA48C0448DA2}" dt="2024-03-20T08:11:39.165" v="23" actId="478"/>
          <ac:spMkLst>
            <pc:docMk/>
            <pc:sldMk cId="766379578" sldId="4961"/>
            <ac:spMk id="2" creationId="{D429D22D-3CAF-A325-B71D-2343E746328F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15" creationId="{C7B64FF3-CEBD-DBC5-2990-C2F7FEF1CCA9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16" creationId="{09F549B0-91BD-C54C-DB29-6CEE63E42DD0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17" creationId="{474C87E3-BB18-46D2-C602-CF9CF1A347F8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18" creationId="{9B531BCC-9E4B-81C8-F346-582834EC1620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38" creationId="{6CF4A0F0-88F2-725A-2EC1-696DE8F56C4E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39" creationId="{E71263A7-8DAF-F013-8D4D-5831066701E9}"/>
          </ac:spMkLst>
        </pc:spChg>
        <pc:spChg chg="mod">
          <ac:chgData name="Andreas Gappel" userId="1bfc607d-b085-4bd5-8d1f-a8935e512c4a" providerId="ADAL" clId="{804A7622-4B1E-9B45-91EE-FA48C0448DA2}" dt="2024-03-20T08:12:12.947" v="34" actId="1076"/>
          <ac:spMkLst>
            <pc:docMk/>
            <pc:sldMk cId="766379578" sldId="4961"/>
            <ac:spMk id="40" creationId="{CB7F34AC-8256-C944-1ABE-436CE580AE7C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42" creationId="{4790527A-202D-D4D8-0ACF-8E0548B4B715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43" creationId="{6E7CE56B-43A1-78B7-7302-743C38ECF488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57" creationId="{F49B92EC-150C-49A4-CB5D-69889A45D596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58" creationId="{2F2536FC-120D-D4FF-499F-F0CCFA0BA8AA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59" creationId="{9BDAB571-4CC3-6716-5FAE-FA7C4CFF505E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60" creationId="{DDCB2D93-94E9-7DBA-3390-FC7493E8C038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393" creationId="{F847C6EA-3A1F-8F2B-6C79-E284FC4FEE81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394" creationId="{28B8107E-68FF-E78C-CB7B-CA1186606C89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395" creationId="{CF90AACA-793D-6559-41B6-B03B063FD08D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396" creationId="{95071EE4-265E-8313-BF8C-47D661B5C4B6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409" creationId="{44D2626B-981F-4D6A-3057-C509CC4E2E8C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410" creationId="{294DA864-B213-F060-6756-C58FAD2977DC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411" creationId="{9FF1710D-C724-3E6C-0475-E19661D238FF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412" creationId="{C2426B80-9C44-060F-8598-DF1C5B0AB142}"/>
          </ac:spMkLst>
        </pc:spChg>
        <pc:spChg chg="mod">
          <ac:chgData name="Andreas Gappel" userId="1bfc607d-b085-4bd5-8d1f-a8935e512c4a" providerId="ADAL" clId="{804A7622-4B1E-9B45-91EE-FA48C0448DA2}" dt="2024-03-20T08:12:17.741" v="35" actId="1076"/>
          <ac:spMkLst>
            <pc:docMk/>
            <pc:sldMk cId="766379578" sldId="4961"/>
            <ac:spMk id="422" creationId="{48237674-E2EE-1314-617C-D83A78781B51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428" creationId="{E1574671-0FBD-3DF2-95FA-20C0FC3A7020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429" creationId="{51EB6B59-E9AB-D851-ADBA-9B5333384986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430" creationId="{CB404D88-69FE-7787-8EEE-40F0AA01B6C8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431" creationId="{EF976CF7-0986-CDCD-5C57-4BCBC95D8CE9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444" creationId="{939287E1-4891-7A77-4F4C-FA8F6DE19027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445" creationId="{257C10C7-C33B-51D2-F899-C286CBA14B4D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446" creationId="{7FF988C3-1E2B-7A6D-7E1A-5732612F9AD1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447" creationId="{C9A1EEE5-4626-B75E-DD96-1D17B08ACC64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460" creationId="{8D34DE8F-70D4-10D0-402A-9D42D75F3ED9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461" creationId="{8102D89C-AFD9-E9C8-0635-F8B85349EFA2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462" creationId="{C19BCBA6-0934-C237-F133-C79D589A2CF6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463" creationId="{2A2365CF-626C-60DC-D751-E6500B123032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476" creationId="{E0D87AA4-E45B-B643-8D8B-136F52A9168A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477" creationId="{CADEC5BF-CAD7-055D-E0EE-43553334F1C7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478" creationId="{D8E43962-958D-1FB5-7844-3AC81E5EB08D}"/>
          </ac:spMkLst>
        </pc:spChg>
        <pc:spChg chg="del">
          <ac:chgData name="Andreas Gappel" userId="1bfc607d-b085-4bd5-8d1f-a8935e512c4a" providerId="ADAL" clId="{804A7622-4B1E-9B45-91EE-FA48C0448DA2}" dt="2024-03-20T08:11:41.511" v="24" actId="478"/>
          <ac:spMkLst>
            <pc:docMk/>
            <pc:sldMk cId="766379578" sldId="4961"/>
            <ac:spMk id="479" creationId="{5035A08A-8E40-DECC-33F9-B5E6E6112729}"/>
          </ac:spMkLst>
        </pc:s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3" creationId="{9617F473-4B37-F290-0542-48FA0F0C7EA8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6" creationId="{A7104F8E-14B8-35ED-A211-CB692183B577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9" creationId="{273BB90A-C6F8-DB95-EF0F-734AA06BD305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12" creationId="{A1A812E8-8032-EAC3-F469-50A9166FF3F2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24" creationId="{AAB280F6-4FC1-D0F6-0E42-B3C1B6F7CEEC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28" creationId="{C9C9E409-B099-AF19-642E-936325379B15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31" creationId="{F9F0D125-F67C-AEDB-D5B8-A0744C9341FB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34" creationId="{B6830A6A-D910-9731-4685-40D41B5921F4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44" creationId="{570091C1-4273-18A3-0B0D-A18FC4FEBA16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47" creationId="{31698B01-9FE4-46C9-371F-9AB14C3EAC9F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50" creationId="{B1611E76-E576-94E6-6AC0-ABA83E309EBD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53" creationId="{6613862A-4CBB-6268-A3A2-F6E06D1B57C3}"/>
          </ac:grpSpMkLst>
        </pc:grpChg>
        <pc:grpChg chg="mod">
          <ac:chgData name="Andreas Gappel" userId="1bfc607d-b085-4bd5-8d1f-a8935e512c4a" providerId="ADAL" clId="{804A7622-4B1E-9B45-91EE-FA48C0448DA2}" dt="2024-03-20T08:12:17.741" v="35" actId="1076"/>
          <ac:grpSpMkLst>
            <pc:docMk/>
            <pc:sldMk cId="766379578" sldId="4961"/>
            <ac:grpSpMk id="55" creationId="{E6DF21A1-FF34-789B-F51D-CCF220EA6A40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61" creationId="{9D2D6C73-1147-1591-8A1A-903BC6A7A282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384" creationId="{15F3D838-01FA-482A-3D01-1B28AD8C12E7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387" creationId="{A2370601-8040-0016-0F82-DB258A5F7D8F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390" creationId="{05017AD8-FEEA-5ECE-A615-280529F78B2A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397" creationId="{E63AFC67-7ECD-33FE-FD0F-37B907870937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400" creationId="{21F5B7D0-B4E3-D0E2-58B9-999BDED83D87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403" creationId="{147317E1-C027-962A-4A73-F17CE1CA45D6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406" creationId="{388561B9-5D51-BB5A-E58D-76FB99FC4F47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413" creationId="{B66E62FD-4143-AFDE-082D-53D31158C0B2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416" creationId="{F8CE0A5A-159F-CD0B-A14D-9DF88D6D4ED8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419" creationId="{F9304022-49F2-150A-6402-4A7BBCE51852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425" creationId="{9DF2607C-256D-3141-9B96-512F6134CAC5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432" creationId="{B2531DB1-698B-1AEB-FDFF-DFA238C5D9EA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435" creationId="{5A60D5D3-DC23-17A0-E327-D289376A2DF7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438" creationId="{54C1C5EB-8387-ACE5-F041-3A5C3896A743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441" creationId="{8AF3941E-BCCF-638F-0908-F2E71B465B68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448" creationId="{FC939E7E-1872-5B25-33B9-1BCA6134A339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451" creationId="{159C46FE-7DE6-ABFA-39D8-E7EAB8F61080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454" creationId="{CA7E8C6A-006F-7AF2-01FC-024BB0A19634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457" creationId="{81F4B6BB-717F-7F45-E1B9-476715B4956D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464" creationId="{B201C5A0-8476-96FC-2E41-5902DFD2A1DC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467" creationId="{4BE71601-7C93-44F2-5938-A1A05ED6EAF1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470" creationId="{8E685911-6E74-C0D8-9131-D704AE52EC4A}"/>
          </ac:grpSpMkLst>
        </pc:grpChg>
        <pc:grpChg chg="del">
          <ac:chgData name="Andreas Gappel" userId="1bfc607d-b085-4bd5-8d1f-a8935e512c4a" providerId="ADAL" clId="{804A7622-4B1E-9B45-91EE-FA48C0448DA2}" dt="2024-03-20T08:11:41.511" v="24" actId="478"/>
          <ac:grpSpMkLst>
            <pc:docMk/>
            <pc:sldMk cId="766379578" sldId="4961"/>
            <ac:grpSpMk id="473" creationId="{451EFF56-C339-A005-8B27-1E4A70D16172}"/>
          </ac:grpSpMkLst>
        </pc:grpChg>
        <pc:graphicFrameChg chg="modGraphic">
          <ac:chgData name="Andreas Gappel" userId="1bfc607d-b085-4bd5-8d1f-a8935e512c4a" providerId="ADAL" clId="{804A7622-4B1E-9B45-91EE-FA48C0448DA2}" dt="2024-03-20T08:11:47.922" v="25" actId="14100"/>
          <ac:graphicFrameMkLst>
            <pc:docMk/>
            <pc:sldMk cId="766379578" sldId="4961"/>
            <ac:graphicFrameMk id="22" creationId="{823A4ABF-14BB-86A2-1A4B-7321339B1031}"/>
          </ac:graphicFrameMkLst>
        </pc:graphicFrameChg>
        <pc:cxnChg chg="mod">
          <ac:chgData name="Andreas Gappel" userId="1bfc607d-b085-4bd5-8d1f-a8935e512c4a" providerId="ADAL" clId="{804A7622-4B1E-9B45-91EE-FA48C0448DA2}" dt="2024-03-20T08:11:57.745" v="26" actId="14100"/>
          <ac:cxnSpMkLst>
            <pc:docMk/>
            <pc:sldMk cId="766379578" sldId="4961"/>
            <ac:cxnSpMk id="37" creationId="{90BF535D-7662-E610-5422-332A804938DB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C301D-6702-47F1-93B4-D6F3864E2770}" type="datetimeFigureOut">
              <a:rPr lang="de-DE" smtClean="0"/>
              <a:pPr/>
              <a:t>22.03.24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AA94E-4321-4E9E-A206-37069857A30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5911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AA94E-4321-4E9E-A206-37069857A301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1952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9.emf"/><Relationship Id="rId16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.emf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.emf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Logo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0EB8CD85-7DA3-6D4E-B712-A390DBAE16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2987676" y="339725"/>
            <a:ext cx="1439862" cy="52546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Kundenlogo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D6F871F-ACCD-9C40-ADCD-0D797466F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A6AA87FF-799D-B14F-918A-BA8A2EF7FB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noFill/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5E00F683-6B3E-DA4D-A4C9-50FF3CC4B6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B489B6EA-3200-2B42-B293-3A52E3025D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2839105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0B8C8634-F1D5-294E-A267-964E08FF3D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73809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0ECAB593-69C7-4744-A8DB-2E2566E44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1410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4AD2D78A-CAF6-FE4F-AE7D-F771AA5B28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159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2634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47DE998A-23DD-C24A-895B-DBD4572C83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" r="634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5292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D19FE9F3-A128-0840-941E-4BBC5CAEB0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11879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19FECC07-FF26-ED4F-9651-1AD93DEB97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r="619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9784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4485C507-0FC7-2141-8C62-A9E49BEF1D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" b="2478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7673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9B7A858A-E311-514D-B0BA-4D74D700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3062304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Inhaltsfolie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4A127263-5F41-1B46-A5A1-C6C50FE2F2A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488096"/>
            <a:ext cx="4211638" cy="2715065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Clr>
                <a:srgbClr val="E9472D"/>
              </a:buClr>
              <a:buFont typeface="Arial" panose="020B0604020202020204" pitchFamily="34" charset="0"/>
              <a:buChar char="•"/>
              <a:defRPr sz="14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feliås</a:t>
            </a:r>
            <a:r>
              <a:rPr lang="de-DE"/>
              <a:t>, </a:t>
            </a:r>
            <a:br>
              <a:rPr lang="de-DE"/>
            </a:b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</a:p>
          <a:p>
            <a:pPr lvl="0"/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br>
              <a:rPr lang="de-DE"/>
            </a:b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br>
              <a:rPr lang="de-DE"/>
            </a:b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E9DB44FF-40E7-2E4A-A01E-C7AC70518595}"/>
              </a:ext>
            </a:extLst>
          </p:cNvPr>
          <p:cNvCxnSpPr/>
          <p:nvPr userDrawn="1"/>
        </p:nvCxnSpPr>
        <p:spPr>
          <a:xfrm>
            <a:off x="4572000" y="1485390"/>
            <a:ext cx="0" cy="2517677"/>
          </a:xfrm>
          <a:prstGeom prst="line">
            <a:avLst/>
          </a:prstGeom>
          <a:ln>
            <a:solidFill>
              <a:srgbClr val="AFC2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80673E7B-38BC-2746-AB20-BCCE9AF334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81538" y="1522101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X</a:t>
            </a:r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id="{F7C3C94E-F0B7-604A-B31C-8F99DEC873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81538" y="2057046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Y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C01791E5-47C2-1043-9FEC-ABCC8E544F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81538" y="2419714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Z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0ABA9A21-A787-5047-B774-A43601FFDF1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81538" y="2954659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XY</a:t>
            </a:r>
          </a:p>
        </p:txBody>
      </p:sp>
      <p:sp>
        <p:nvSpPr>
          <p:cNvPr id="19" name="Textplatzhalter 5">
            <a:extLst>
              <a:ext uri="{FF2B5EF4-FFF2-40B4-BE49-F238E27FC236}">
                <a16:creationId xmlns:a16="http://schemas.microsoft.com/office/drawing/2014/main" id="{A10A7E26-A02B-374F-8625-84852B627B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1538" y="3489604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XYZ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A9698117-B69F-5340-99EA-5F4433621F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81538" y="3838898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A</a:t>
            </a:r>
          </a:p>
        </p:txBody>
      </p:sp>
    </p:spTree>
    <p:extLst>
      <p:ext uri="{BB962C8B-B14F-4D97-AF65-F5344CB8AC3E}">
        <p14:creationId xmlns:p14="http://schemas.microsoft.com/office/powerpoint/2010/main" val="1034704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3072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9B7A858A-E311-514D-B0BA-4D74D700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3062304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Inhaltsfolie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4A127263-5F41-1B46-A5A1-C6C50FE2F2A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9776" y="1488096"/>
            <a:ext cx="6513391" cy="2715065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Clr>
                <a:srgbClr val="E9472D"/>
              </a:buClr>
              <a:buFont typeface="Arial" panose="020B0604020202020204" pitchFamily="34" charset="0"/>
              <a:buNone/>
              <a:defRPr sz="14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</a:p>
          <a:p>
            <a:pPr lvl="0"/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</a:p>
          <a:p>
            <a:pPr lvl="0"/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80673E7B-38BC-2746-AB20-BCCE9AF334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5501" y="2025327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EA1E8B2F-9B21-2748-8432-7074BB1435B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5501" y="2459548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Y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27C23C33-5C43-7742-A2F2-DADA1DEA608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5501" y="2893769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Z</a:t>
            </a:r>
          </a:p>
        </p:txBody>
      </p:sp>
      <p:sp>
        <p:nvSpPr>
          <p:cNvPr id="24" name="Textplatzhalter 5">
            <a:extLst>
              <a:ext uri="{FF2B5EF4-FFF2-40B4-BE49-F238E27FC236}">
                <a16:creationId xmlns:a16="http://schemas.microsoft.com/office/drawing/2014/main" id="{2A229B43-30FF-DD44-ABEB-438D53CD787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45501" y="3327990"/>
            <a:ext cx="592076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XY</a:t>
            </a:r>
          </a:p>
        </p:txBody>
      </p:sp>
      <p:sp>
        <p:nvSpPr>
          <p:cNvPr id="25" name="Textplatzhalter 5">
            <a:extLst>
              <a:ext uri="{FF2B5EF4-FFF2-40B4-BE49-F238E27FC236}">
                <a16:creationId xmlns:a16="http://schemas.microsoft.com/office/drawing/2014/main" id="{9BCB0E21-C5A4-F94C-BFDE-7ED441422BD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45501" y="3762211"/>
            <a:ext cx="662608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XYZ</a:t>
            </a:r>
          </a:p>
        </p:txBody>
      </p:sp>
      <p:sp>
        <p:nvSpPr>
          <p:cNvPr id="27" name="Textplatzhalter 5">
            <a:extLst>
              <a:ext uri="{FF2B5EF4-FFF2-40B4-BE49-F238E27FC236}">
                <a16:creationId xmlns:a16="http://schemas.microsoft.com/office/drawing/2014/main" id="{9610A0DA-2FEF-444B-8DE9-D34858EE0AF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45501" y="4178652"/>
            <a:ext cx="521544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A</a:t>
            </a:r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id="{37E01EDF-536F-6B41-B00E-E9A9D3CC2C1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5501" y="1591106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</a:t>
            </a:r>
          </a:p>
        </p:txBody>
      </p:sp>
    </p:spTree>
    <p:extLst>
      <p:ext uri="{BB962C8B-B14F-4D97-AF65-F5344CB8AC3E}">
        <p14:creationId xmlns:p14="http://schemas.microsoft.com/office/powerpoint/2010/main" val="852086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3072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9B7A858A-E311-514D-B0BA-4D74D700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002225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  <p15:guide id="2" orient="horz" pos="3072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Logo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0EB8CD85-7DA3-6D4E-B712-A390DBAE16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2987676" y="339725"/>
            <a:ext cx="1439862" cy="52546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Kundenlogo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C815E34-3154-B946-BB00-53352CA24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23C57F72-1691-E44A-A1D8-9BA190934F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noFill/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AC7D42F8-CCED-8A48-A5CB-1A07EA3827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F592096-3C26-6241-BEDE-E23342562F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4099083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 userDrawn="1">
          <p15:clr>
            <a:srgbClr val="FBAE40"/>
          </p15:clr>
        </p15:guide>
        <p15:guide id="2" orient="horz" pos="146" userDrawn="1">
          <p15:clr>
            <a:srgbClr val="FBAE40"/>
          </p15:clr>
        </p15:guide>
        <p15:guide id="3" orient="horz" pos="3072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  <p15:guide id="6" orient="horz" pos="162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83086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  <p15:guide id="2" orient="horz" pos="3072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9371F3-5D4D-C24A-BE6E-BE459D39C6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48422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folie 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029737"/>
            <a:ext cx="9144000" cy="3862800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E6CC725-C0C5-0842-9328-13F91AFDC1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A1D26A73-768A-8246-825D-D1461EB535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1929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bjekt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7EBBA1C-CD88-8145-B1C2-9DAC67C5E2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91063" y="1520825"/>
            <a:ext cx="4202112" cy="307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93622F6A-2513-FA4D-9D09-F1A21B8499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955C9A8-8A7C-0A4C-A32E-35440D775B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43419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bjekt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9FAA9972-8568-214B-8235-1159D8209F16}"/>
              </a:ext>
            </a:extLst>
          </p:cNvPr>
          <p:cNvSpPr/>
          <p:nvPr userDrawn="1"/>
        </p:nvSpPr>
        <p:spPr>
          <a:xfrm>
            <a:off x="0" y="1029737"/>
            <a:ext cx="9144000" cy="3862800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DF2C61EE-B729-894A-BA8C-C2456B4E3D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E0941D14-E4F0-A44E-B0A2-47988A8947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91063" y="1520825"/>
            <a:ext cx="4202112" cy="307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AB98ABBA-251B-D04A-8669-C140D0B441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1ED00376-1E33-5B43-81C6-5343ECD88A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02571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bjekt 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91063" y="1520825"/>
            <a:ext cx="4202112" cy="307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DD3F4138-7BE9-2F45-8C08-2BBD23E074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AEDFA331-5E45-8949-AA88-4E22549158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5F824F3C-07A2-F244-83BB-9B13F6BE10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1004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Video 66-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872739" y="1310884"/>
            <a:ext cx="6020435" cy="30762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5BE635-BA67-D447-B780-847F74B9FF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F199278-9E2D-594F-8685-D4A73161F3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6" y="1311619"/>
            <a:ext cx="2377074" cy="78368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commodo. 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7646A62F-BDC3-EF44-AC84-52105979C8A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0825" y="2196885"/>
            <a:ext cx="2376957" cy="219022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48911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ganz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Inhaltsplatzhalter 4">
            <a:extLst>
              <a:ext uri="{FF2B5EF4-FFF2-40B4-BE49-F238E27FC236}">
                <a16:creationId xmlns:a16="http://schemas.microsoft.com/office/drawing/2014/main" id="{31197DC5-8B01-DC40-B228-025D49AACB9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" y="0"/>
            <a:ext cx="8883348" cy="48879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529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Bild 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D87440F5-3D18-694C-82A3-EBEC9DCBED8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81330" y="0"/>
            <a:ext cx="4211845" cy="4876800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66B7569-ECF1-304F-B825-84EEE9FACB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EA96C9EC-C835-284A-A655-30991E2ECC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0E689CF5-5287-414D-940B-D0E84B707A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81356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66-33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2D1158D6-E570-2044-8870-BB9BD8424D1C}"/>
              </a:ext>
            </a:extLst>
          </p:cNvPr>
          <p:cNvSpPr/>
          <p:nvPr userDrawn="1"/>
        </p:nvSpPr>
        <p:spPr>
          <a:xfrm>
            <a:off x="5976664" y="0"/>
            <a:ext cx="3167336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id="{FFF8377D-05A0-AA43-AE74-827B7984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D0FB995-50E9-614D-B6CF-2E6D2B9BF3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64A89FA4-67B4-CF4F-907E-B7F87B832B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525588"/>
            <a:ext cx="5559434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. 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F8D76B88-B0B8-B14B-9F92-2CC603D7EE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0824" y="2282029"/>
            <a:ext cx="5559435" cy="2365473"/>
          </a:xfrm>
        </p:spPr>
        <p:txBody>
          <a:bodyPr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E9472D"/>
              </a:buClr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71877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8">
            <a:extLst>
              <a:ext uri="{FF2B5EF4-FFF2-40B4-BE49-F238E27FC236}">
                <a16:creationId xmlns:a16="http://schemas.microsoft.com/office/drawing/2014/main" id="{95B3204E-C58E-EC4E-B61F-D0AF917B77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D6F871F-ACCD-9C40-ADCD-0D797466FB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FD4DDBE-A736-FF48-91B9-8BB5AC583D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non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D9F91BF5-3D21-6541-A707-82BEA5422C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266927BB-83D5-934A-A79B-8D2510896B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2497761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66-33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5976664" y="0"/>
            <a:ext cx="3167336" cy="5143500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725EE09F-9581-DA4C-A05F-B0CCAC003B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65DCD102-316B-B240-BFA7-F2BE0204A9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525588"/>
            <a:ext cx="5559434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. 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231DA887-04DE-2F45-9DFF-700F73DFBE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0824" y="2282029"/>
            <a:ext cx="5559435" cy="2365473"/>
          </a:xfrm>
        </p:spPr>
        <p:txBody>
          <a:bodyPr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E9472D"/>
              </a:buClr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48858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  <p15:guide id="5" pos="5602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Credentials 66-33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5976664" y="0"/>
            <a:ext cx="3167336" cy="5143500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B8D29B73-7978-EC42-8705-3D7E9C0F28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7541F4AE-8F52-8944-87C5-3A35020B2D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0EE03DCF-0C9D-874E-B63B-F7D8B31707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525588"/>
            <a:ext cx="5559434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. 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D302F7F0-C0E1-4949-8176-FE6D9D22E5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0824" y="2282029"/>
            <a:ext cx="5559435" cy="2365473"/>
          </a:xfrm>
        </p:spPr>
        <p:txBody>
          <a:bodyPr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E9472D"/>
              </a:buClr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39390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  <p15:guide id="5" pos="5602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4572000" y="0"/>
            <a:ext cx="4572000" cy="4894387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1215FE0C-34DC-8F4E-BAA5-D16850E0BBD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9D7ABA12-A1F4-D545-9E4A-62ADE7E9AC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78EC3904-1F25-6F43-8717-8C460F9A48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16068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2880">
          <p15:clr>
            <a:srgbClr val="FBAE40"/>
          </p15:clr>
        </p15:guide>
        <p15:guide id="5" pos="560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Credentials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4572000" y="0"/>
            <a:ext cx="4572000" cy="4894387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AF418E4-EBB7-7147-A88D-DDE250EC4E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0B3D53E-5894-AD42-AE57-0B5AEED160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67CA8647-5699-8C46-9A0E-30C70E5F7F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4E916D07-E0BE-1447-ACAA-2E1ACA0DE2E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15721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2880">
          <p15:clr>
            <a:srgbClr val="FBAE40"/>
          </p15:clr>
        </p15:guide>
        <p15:guide id="5" pos="560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50-50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2D1158D6-E570-2044-8870-BB9BD8424D1C}"/>
              </a:ext>
            </a:extLst>
          </p:cNvPr>
          <p:cNvSpPr/>
          <p:nvPr userDrawn="1"/>
        </p:nvSpPr>
        <p:spPr>
          <a:xfrm>
            <a:off x="4572000" y="-1"/>
            <a:ext cx="4572000" cy="48943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id="{FFF8377D-05A0-AA43-AE74-827B7984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D329DBFE-84A0-D845-8DA0-C8BAE352CE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F8FAF4B2-9373-3C4F-97EC-BC5977B924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D716A5C8-DCC5-8849-826B-CFE9F32EEA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87744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Credentials 50-50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2D1158D6-E570-2044-8870-BB9BD8424D1C}"/>
              </a:ext>
            </a:extLst>
          </p:cNvPr>
          <p:cNvSpPr/>
          <p:nvPr userDrawn="1"/>
        </p:nvSpPr>
        <p:spPr>
          <a:xfrm>
            <a:off x="4572000" y="-1"/>
            <a:ext cx="4572000" cy="48943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id="{FFF8377D-05A0-AA43-AE74-827B7984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A8C2F2A7-6B18-1B4E-ADCC-D769E5AB17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3306C99C-E0DA-3448-9DEB-2EA81A06E5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6185B2DB-DA23-1E46-A115-D5EE5C8AC1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214BFACF-3075-974F-BD21-09D8E64D65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69818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Bild 50-50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71932A8-4074-8A4D-BA87-00C52EB2A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Foliennummernplatzhalter 6">
            <a:extLst>
              <a:ext uri="{FF2B5EF4-FFF2-40B4-BE49-F238E27FC236}">
                <a16:creationId xmlns:a16="http://schemas.microsoft.com/office/drawing/2014/main" id="{D9014052-EE05-3B49-83DC-F1BD642E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628A99EA-2363-7943-8939-947CF39814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759809"/>
            <a:ext cx="8642350" cy="101035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, </a:t>
            </a:r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B7307B67-0803-D141-AB63-9043B46FBE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50825" y="2920695"/>
            <a:ext cx="8642349" cy="1946275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9F11955E-8FE9-8446-A901-13C578CDF18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7D21E50E-69C3-1147-BB6D-2506AD6D704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9272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602">
          <p15:clr>
            <a:srgbClr val="FBAE40"/>
          </p15:clr>
        </p15:guide>
        <p15:guide id="3" pos="158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abelle 50-50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71932A8-4074-8A4D-BA87-00C52EB2A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Foliennummernplatzhalter 6">
            <a:extLst>
              <a:ext uri="{FF2B5EF4-FFF2-40B4-BE49-F238E27FC236}">
                <a16:creationId xmlns:a16="http://schemas.microsoft.com/office/drawing/2014/main" id="{D9014052-EE05-3B49-83DC-F1BD642E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abellenplatzhalter 2">
            <a:extLst>
              <a:ext uri="{FF2B5EF4-FFF2-40B4-BE49-F238E27FC236}">
                <a16:creationId xmlns:a16="http://schemas.microsoft.com/office/drawing/2014/main" id="{235520F0-CA6F-9043-B25C-15FE480F6E19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250825" y="2571749"/>
            <a:ext cx="8642350" cy="19478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628A99EA-2363-7943-8939-947CF39814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759809"/>
            <a:ext cx="8642350" cy="62810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, </a:t>
            </a:r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7222F690-7340-2249-9601-A5EAB75E35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6C40A57C-97F9-2749-B3B9-3A03D88304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6354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5602" userDrawn="1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orient="horz" pos="1620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abelle 50-50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71932A8-4074-8A4D-BA87-00C52EB2A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Foliennummernplatzhalter 6">
            <a:extLst>
              <a:ext uri="{FF2B5EF4-FFF2-40B4-BE49-F238E27FC236}">
                <a16:creationId xmlns:a16="http://schemas.microsoft.com/office/drawing/2014/main" id="{D9014052-EE05-3B49-83DC-F1BD642E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abellenplatzhalter 2">
            <a:extLst>
              <a:ext uri="{FF2B5EF4-FFF2-40B4-BE49-F238E27FC236}">
                <a16:creationId xmlns:a16="http://schemas.microsoft.com/office/drawing/2014/main" id="{235520F0-CA6F-9043-B25C-15FE480F6E19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4669435" y="1759809"/>
            <a:ext cx="4223739" cy="27598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BB30A33-44AE-684F-8D70-650D26C5EA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010F506D-515D-6F45-B56C-F262F21444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9FCDE0B7-D249-D548-B43A-EE1C932A8D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0825" y="1759808"/>
            <a:ext cx="422394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.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BFEDEC06-0317-9140-A049-F80952315F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529465"/>
            <a:ext cx="4223739" cy="1986077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00269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602">
          <p15:clr>
            <a:srgbClr val="FBAE40"/>
          </p15:clr>
        </p15:guide>
        <p15:guide id="3" pos="158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prechpartner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21" name="Grafik 20" descr="Ein Bild, das Person, Anzug, Mann, draußen enthält.&#10;&#10;Automatisch generierte Beschreibung">
            <a:extLst>
              <a:ext uri="{FF2B5EF4-FFF2-40B4-BE49-F238E27FC236}">
                <a16:creationId xmlns:a16="http://schemas.microsoft.com/office/drawing/2014/main" id="{4EA4C91F-BA99-2845-A51E-BA1D3D6E1223}"/>
              </a:ext>
            </a:extLst>
          </p:cNvPr>
          <p:cNvPicPr>
            <a:picLocks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7" t="4000" r="27587" b="32000"/>
          <a:stretch/>
        </p:blipFill>
        <p:spPr>
          <a:xfrm>
            <a:off x="322968" y="1635565"/>
            <a:ext cx="1509663" cy="150966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504A2E2-2219-B348-9100-ED7D2C6DC7D7}"/>
              </a:ext>
            </a:extLst>
          </p:cNvPr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0" t="2308" r="99" b="10341"/>
          <a:stretch/>
        </p:blipFill>
        <p:spPr>
          <a:xfrm>
            <a:off x="2615694" y="1635565"/>
            <a:ext cx="1509663" cy="150966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AED7367-CA5B-224F-BE84-698E8C93D18C}"/>
              </a:ext>
            </a:extLst>
          </p:cNvPr>
          <p:cNvPicPr>
            <a:picLocks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842" r="1825" b="11807"/>
          <a:stretch/>
        </p:blipFill>
        <p:spPr>
          <a:xfrm>
            <a:off x="4908420" y="1635564"/>
            <a:ext cx="1509663" cy="1509664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C2963EF4-FBC2-B54A-84F2-87370A63FA8E}"/>
              </a:ext>
            </a:extLst>
          </p:cNvPr>
          <p:cNvPicPr>
            <a:picLocks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9" r="-1052" b="7558"/>
          <a:stretch/>
        </p:blipFill>
        <p:spPr>
          <a:xfrm>
            <a:off x="7164289" y="1635563"/>
            <a:ext cx="1546522" cy="1546523"/>
          </a:xfrm>
          <a:prstGeom prst="rect">
            <a:avLst/>
          </a:prstGeom>
        </p:spPr>
      </p:pic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CBCB1E2D-8826-E34E-9208-3C021168EB9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2965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Jörg Pfannenberg</a:t>
            </a:r>
          </a:p>
          <a:p>
            <a:pPr lvl="0"/>
            <a:endParaRPr lang="de-DE"/>
          </a:p>
        </p:txBody>
      </p:sp>
      <p:sp>
        <p:nvSpPr>
          <p:cNvPr id="27" name="Textplatzhalter 6">
            <a:extLst>
              <a:ext uri="{FF2B5EF4-FFF2-40B4-BE49-F238E27FC236}">
                <a16:creationId xmlns:a16="http://schemas.microsoft.com/office/drawing/2014/main" id="{9AA71356-52DF-A14F-83B4-59500813AA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2965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40598306-B78C-374F-A477-4A5BD33130E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965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Geschäftsführer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46FD54F6-9022-F94D-8956-401B8D7C2C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7278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Arne </a:t>
            </a:r>
            <a:r>
              <a:rPr lang="de-DE" err="1"/>
              <a:t>Borgards</a:t>
            </a:r>
            <a:endParaRPr lang="de-DE"/>
          </a:p>
          <a:p>
            <a:pPr lvl="0"/>
            <a:endParaRPr lang="de-DE"/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75915ADF-87D2-054D-9557-411622E0096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7278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A4616E24-B97A-BE4F-89A7-ACFDE21D2B8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17278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Geschäftsführer</a:t>
            </a:r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0C3420FF-04C2-6A4C-9FE9-F2006BD8B56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11591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Jochen Kirchhof</a:t>
            </a:r>
          </a:p>
          <a:p>
            <a:pPr lvl="0"/>
            <a:endParaRPr lang="de-DE"/>
          </a:p>
        </p:txBody>
      </p:sp>
      <p:sp>
        <p:nvSpPr>
          <p:cNvPr id="33" name="Textplatzhalter 6">
            <a:extLst>
              <a:ext uri="{FF2B5EF4-FFF2-40B4-BE49-F238E27FC236}">
                <a16:creationId xmlns:a16="http://schemas.microsoft.com/office/drawing/2014/main" id="{9D1F0091-C4A7-5D43-8363-3DAC6A2E606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911591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F8EDEA64-AA10-E248-A6E0-D637A17555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11591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Kreation</a:t>
            </a:r>
          </a:p>
        </p:txBody>
      </p:sp>
      <p:sp>
        <p:nvSpPr>
          <p:cNvPr id="35" name="Textplatzhalter 2">
            <a:extLst>
              <a:ext uri="{FF2B5EF4-FFF2-40B4-BE49-F238E27FC236}">
                <a16:creationId xmlns:a16="http://schemas.microsoft.com/office/drawing/2014/main" id="{95ABACEC-683A-2043-A6E2-35F3A31F47B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72653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Jan Gill</a:t>
            </a:r>
          </a:p>
        </p:txBody>
      </p:sp>
      <p:sp>
        <p:nvSpPr>
          <p:cNvPr id="36" name="Textplatzhalter 6">
            <a:extLst>
              <a:ext uri="{FF2B5EF4-FFF2-40B4-BE49-F238E27FC236}">
                <a16:creationId xmlns:a16="http://schemas.microsoft.com/office/drawing/2014/main" id="{852D787A-1E47-C749-9A1A-03F2B0420B7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72653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705B98E9-CCB1-AF4F-BB4C-853A0A65C5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72653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Seniorberatung</a:t>
            </a:r>
          </a:p>
        </p:txBody>
      </p:sp>
      <p:sp>
        <p:nvSpPr>
          <p:cNvPr id="39" name="Textplatzhalter 4">
            <a:extLst>
              <a:ext uri="{FF2B5EF4-FFF2-40B4-BE49-F238E27FC236}">
                <a16:creationId xmlns:a16="http://schemas.microsoft.com/office/drawing/2014/main" id="{AB69AB11-CA7A-5943-8543-DE21D65CEB6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483791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8">
            <a:extLst>
              <a:ext uri="{FF2B5EF4-FFF2-40B4-BE49-F238E27FC236}">
                <a16:creationId xmlns:a16="http://schemas.microsoft.com/office/drawing/2014/main" id="{314315B3-64E7-8D43-A277-3746F409B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159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C815E34-3154-B946-BB00-53352CA241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09295F06-77F6-434A-AFA8-53E3FF7753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00500DEC-430D-4348-A851-9113364A97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A91B0C50-1C9D-DD41-A2CC-AAE0C7E704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654057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5E5F618-6721-4F44-B182-13AFDEF7B5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4" b="-74"/>
          <a:stretch/>
        </p:blipFill>
        <p:spPr>
          <a:xfrm>
            <a:off x="251317" y="2512063"/>
            <a:ext cx="1080000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1C38E87-463A-9F42-BA45-055FE0538D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1972" y="2512063"/>
            <a:ext cx="1080000" cy="108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13F8244-7170-D740-BDC7-F7C34FFF9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2028" r="10200" b="18370"/>
          <a:stretch/>
        </p:blipFill>
        <p:spPr>
          <a:xfrm>
            <a:off x="3552627" y="2512063"/>
            <a:ext cx="1080000" cy="108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0A77947-26E1-DF43-94A2-87794CCA0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t="5063" b="5063"/>
          <a:stretch/>
        </p:blipFill>
        <p:spPr>
          <a:xfrm>
            <a:off x="6853935" y="2512063"/>
            <a:ext cx="1080000" cy="10800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C532F9E-3342-8F4B-9D4B-0A32285E7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" t="2539" r="-69" b="3694"/>
          <a:stretch/>
        </p:blipFill>
        <p:spPr>
          <a:xfrm>
            <a:off x="251317" y="3690326"/>
            <a:ext cx="1080000" cy="1080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F437E1B-5717-A241-9399-7570DEEEE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t="4667" r="3363" b="2059"/>
          <a:stretch/>
        </p:blipFill>
        <p:spPr>
          <a:xfrm>
            <a:off x="1901972" y="3696984"/>
            <a:ext cx="1080000" cy="1080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7F9C605-C8C3-084C-A95C-72ADF3FF6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4649" r="1987" b="8067"/>
          <a:stretch/>
        </p:blipFill>
        <p:spPr>
          <a:xfrm>
            <a:off x="3552627" y="3696984"/>
            <a:ext cx="1080000" cy="1080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0998A1CC-C5C0-F646-A256-950B0FF406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21" b="9921"/>
          <a:stretch/>
        </p:blipFill>
        <p:spPr>
          <a:xfrm>
            <a:off x="1902171" y="1314000"/>
            <a:ext cx="1079204" cy="1079204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E94BA3C8-0857-1746-8648-860356E24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b="5362"/>
          <a:stretch/>
        </p:blipFill>
        <p:spPr>
          <a:xfrm>
            <a:off x="3553024" y="1327938"/>
            <a:ext cx="1079204" cy="1079204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CD831C6-5D9A-A941-89BE-1E0C1B3181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0" r="251" b="8861"/>
          <a:stretch/>
        </p:blipFill>
        <p:spPr>
          <a:xfrm>
            <a:off x="5203877" y="1327938"/>
            <a:ext cx="1079204" cy="1079204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C9D48BF1-0CD2-C947-930E-964BF91FC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t="-262" b="10455"/>
          <a:stretch/>
        </p:blipFill>
        <p:spPr>
          <a:xfrm>
            <a:off x="6854731" y="1324782"/>
            <a:ext cx="1079204" cy="1079204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61C99F20-E2A5-AD4F-8A1C-755C76A2DD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" b="6346"/>
          <a:stretch/>
        </p:blipFill>
        <p:spPr>
          <a:xfrm>
            <a:off x="251317" y="1315494"/>
            <a:ext cx="1079205" cy="1079205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CE684E4A-4DC6-614B-A057-27D308C4C0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4116" r="10789" b="8852"/>
          <a:stretch/>
        </p:blipFill>
        <p:spPr>
          <a:xfrm>
            <a:off x="5203282" y="3696984"/>
            <a:ext cx="1080000" cy="1080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305ACA8-B069-114D-A1D9-B838491C98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5533" r="4402" b="5533"/>
          <a:stretch/>
        </p:blipFill>
        <p:spPr>
          <a:xfrm>
            <a:off x="5203282" y="2512063"/>
            <a:ext cx="1080000" cy="1080000"/>
          </a:xfrm>
          <a:prstGeom prst="rect">
            <a:avLst/>
          </a:prstGeom>
        </p:spPr>
      </p:pic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87F02CED-AED9-6A40-963B-E92065C831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348614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8" descr="Ein Bild, das draußen, Gebäude, Himmel, Straße enthält.&#10;&#10;Automatisch generierte Beschreibung">
            <a:extLst>
              <a:ext uri="{FF2B5EF4-FFF2-40B4-BE49-F238E27FC236}">
                <a16:creationId xmlns:a16="http://schemas.microsoft.com/office/drawing/2014/main" id="{997FB4AA-038E-824A-874F-C6E07DB75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5" b="25145"/>
          <a:stretch>
            <a:fillRect/>
          </a:stretch>
        </p:blipFill>
        <p:spPr>
          <a:xfrm>
            <a:off x="0" y="2571750"/>
            <a:ext cx="9144000" cy="2571750"/>
          </a:xfrm>
          <a:prstGeom prst="rect">
            <a:avLst/>
          </a:prstGeom>
        </p:spPr>
      </p:pic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FD58458-3866-1640-9045-53E617739E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D6A91FD1-502A-A84E-964A-0BE6AAE28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A8460AD-DA64-404F-9AD2-111FEA4535C9}"/>
              </a:ext>
            </a:extLst>
          </p:cNvPr>
          <p:cNvGrpSpPr/>
          <p:nvPr userDrawn="1"/>
        </p:nvGrpSpPr>
        <p:grpSpPr>
          <a:xfrm>
            <a:off x="223968" y="2016732"/>
            <a:ext cx="2008041" cy="290643"/>
            <a:chOff x="797455" y="2036138"/>
            <a:chExt cx="2008041" cy="290643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E9F1185-9C92-4946-920A-5C5DD96C0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55" y="2036138"/>
              <a:ext cx="288000" cy="288000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62F0434A-5E9F-A94D-A2F0-068D105F6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496" y="2036138"/>
              <a:ext cx="288000" cy="288000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8A06D159-FEA8-EA4D-ACDD-8A634B12F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396" y="2036138"/>
              <a:ext cx="288000" cy="288000"/>
            </a:xfrm>
            <a:prstGeom prst="rect">
              <a:avLst/>
            </a:prstGeom>
          </p:spPr>
        </p:pic>
        <p:pic>
          <p:nvPicPr>
            <p:cNvPr id="27" name="Grafik 26" descr="Ein Bild, das Text, ClipArt enthält.&#10;&#10;Automatisch generierte Beschreibung">
              <a:extLst>
                <a:ext uri="{FF2B5EF4-FFF2-40B4-BE49-F238E27FC236}">
                  <a16:creationId xmlns:a16="http://schemas.microsoft.com/office/drawing/2014/main" id="{CDEABC1A-6232-504F-857D-8F441A852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198" y="2036138"/>
              <a:ext cx="288000" cy="288000"/>
            </a:xfrm>
            <a:prstGeom prst="rect">
              <a:avLst/>
            </a:prstGeom>
          </p:spPr>
        </p:pic>
        <p:pic>
          <p:nvPicPr>
            <p:cNvPr id="28" name="Grafik 27" descr="Ein Bild, das ClipArt enthält.&#10;&#10;Automatisch generierte Beschreibung">
              <a:extLst>
                <a:ext uri="{FF2B5EF4-FFF2-40B4-BE49-F238E27FC236}">
                  <a16:creationId xmlns:a16="http://schemas.microsoft.com/office/drawing/2014/main" id="{4DD44EF3-20EC-774A-968B-F94DD9F24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7297" y="2036138"/>
              <a:ext cx="288000" cy="288000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2C13D39C-5FFE-944A-A044-9FC431EEE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42555" y="2044238"/>
              <a:ext cx="282543" cy="282543"/>
            </a:xfrm>
            <a:prstGeom prst="rect">
              <a:avLst/>
            </a:prstGeom>
          </p:spPr>
        </p:pic>
      </p:grp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787667B4-90CA-3A41-9B8D-9CBFB1152A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3968" y="1218360"/>
            <a:ext cx="363651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Max Mustermann, Erika Mustermann</a:t>
            </a:r>
            <a:b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und das Team von JP KOM</a:t>
            </a:r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FE38F21F-A271-9346-A044-CE15409A94B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3968" y="1755570"/>
            <a:ext cx="363651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Lassen Sie uns in Kontakt bleiben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BCEF45E7-1896-094E-99C1-5A1F9769ACD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55" y="267138"/>
            <a:ext cx="1508822" cy="828092"/>
          </a:xfrm>
          <a:prstGeom prst="rect">
            <a:avLst/>
          </a:prstGeom>
        </p:spPr>
      </p:pic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7DA1536B-380A-894B-B8CA-8C5A3E6039D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399600"/>
            <a:ext cx="2524272" cy="492443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577143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36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orient="horz" pos="259" userDrawn="1">
          <p15:clr>
            <a:srgbClr val="FBAE40"/>
          </p15:clr>
        </p15:guide>
        <p15:guide id="6" orient="horz" pos="162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8">
            <a:extLst>
              <a:ext uri="{FF2B5EF4-FFF2-40B4-BE49-F238E27FC236}">
                <a16:creationId xmlns:a16="http://schemas.microsoft.com/office/drawing/2014/main" id="{997FB4AA-038E-824A-874F-C6E07DB75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6" b="46764"/>
          <a:stretch/>
        </p:blipFill>
        <p:spPr>
          <a:xfrm>
            <a:off x="0" y="2571750"/>
            <a:ext cx="9144000" cy="2571750"/>
          </a:xfrm>
          <a:prstGeom prst="rect">
            <a:avLst/>
          </a:prstGeom>
        </p:spPr>
      </p:pic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FD58458-3866-1640-9045-53E617739E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D6A91FD1-502A-A84E-964A-0BE6AAE28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A8460AD-DA64-404F-9AD2-111FEA4535C9}"/>
              </a:ext>
            </a:extLst>
          </p:cNvPr>
          <p:cNvGrpSpPr/>
          <p:nvPr userDrawn="1"/>
        </p:nvGrpSpPr>
        <p:grpSpPr>
          <a:xfrm>
            <a:off x="223968" y="2016732"/>
            <a:ext cx="2008041" cy="290643"/>
            <a:chOff x="797455" y="2036138"/>
            <a:chExt cx="2008041" cy="290643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E9F1185-9C92-4946-920A-5C5DD96C0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55" y="2036138"/>
              <a:ext cx="288000" cy="288000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62F0434A-5E9F-A94D-A2F0-068D105F6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496" y="2036138"/>
              <a:ext cx="288000" cy="288000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8A06D159-FEA8-EA4D-ACDD-8A634B12F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396" y="2036138"/>
              <a:ext cx="288000" cy="288000"/>
            </a:xfrm>
            <a:prstGeom prst="rect">
              <a:avLst/>
            </a:prstGeom>
          </p:spPr>
        </p:pic>
        <p:pic>
          <p:nvPicPr>
            <p:cNvPr id="27" name="Grafik 26" descr="Ein Bild, das Text, ClipArt enthält.&#10;&#10;Automatisch generierte Beschreibung">
              <a:extLst>
                <a:ext uri="{FF2B5EF4-FFF2-40B4-BE49-F238E27FC236}">
                  <a16:creationId xmlns:a16="http://schemas.microsoft.com/office/drawing/2014/main" id="{CDEABC1A-6232-504F-857D-8F441A852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198" y="2036138"/>
              <a:ext cx="288000" cy="288000"/>
            </a:xfrm>
            <a:prstGeom prst="rect">
              <a:avLst/>
            </a:prstGeom>
          </p:spPr>
        </p:pic>
        <p:pic>
          <p:nvPicPr>
            <p:cNvPr id="28" name="Grafik 27" descr="Ein Bild, das ClipArt enthält.&#10;&#10;Automatisch generierte Beschreibung">
              <a:extLst>
                <a:ext uri="{FF2B5EF4-FFF2-40B4-BE49-F238E27FC236}">
                  <a16:creationId xmlns:a16="http://schemas.microsoft.com/office/drawing/2014/main" id="{4DD44EF3-20EC-774A-968B-F94DD9F24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7297" y="2036138"/>
              <a:ext cx="288000" cy="288000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2C13D39C-5FFE-944A-A044-9FC431EEE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42555" y="2044238"/>
              <a:ext cx="282543" cy="282543"/>
            </a:xfrm>
            <a:prstGeom prst="rect">
              <a:avLst/>
            </a:prstGeom>
          </p:spPr>
        </p:pic>
      </p:grp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787667B4-90CA-3A41-9B8D-9CBFB1152A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3968" y="1218360"/>
            <a:ext cx="363651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Max Mustermann, Erika Mustermann</a:t>
            </a:r>
            <a:b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und das Team von JP KOM</a:t>
            </a:r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FE38F21F-A271-9346-A044-CE15409A94B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3968" y="1755570"/>
            <a:ext cx="363651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Lassen Sie uns in Kontakt bleiben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BCEF45E7-1896-094E-99C1-5A1F9769ACD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55" y="267138"/>
            <a:ext cx="1508822" cy="828092"/>
          </a:xfrm>
          <a:prstGeom prst="rect">
            <a:avLst/>
          </a:prstGeom>
        </p:spPr>
      </p:pic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B9F0BFF3-63F9-114E-8686-807BBCDA74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399600"/>
            <a:ext cx="2524272" cy="492443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2436377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2880">
          <p15:clr>
            <a:srgbClr val="FBAE40"/>
          </p15:clr>
        </p15:guide>
        <p15:guide id="3" pos="136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3" y="1419224"/>
            <a:ext cx="8642351" cy="331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E6AFB5A-6452-D448-B39B-FC0B3E66F63B}" type="datetime1">
              <a:rPr lang="de-DE" smtClean="0"/>
              <a:t>22.03.24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3478"/>
            <a:ext cx="7201495" cy="216247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80363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e-DE"/>
              <a:t>Dachzeile</a:t>
            </a:r>
          </a:p>
        </p:txBody>
      </p:sp>
    </p:spTree>
    <p:extLst>
      <p:ext uri="{BB962C8B-B14F-4D97-AF65-F5344CB8AC3E}">
        <p14:creationId xmlns:p14="http://schemas.microsoft.com/office/powerpoint/2010/main" val="31304868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4" y="1419224"/>
            <a:ext cx="4176713" cy="331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6463" y="1419224"/>
            <a:ext cx="4176712" cy="331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4BA671C-917C-3944-B449-4744F8FABB11}" type="datetime1">
              <a:rPr lang="de-DE" smtClean="0"/>
              <a:t>22.03.24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3478"/>
            <a:ext cx="7201495" cy="216247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80363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e-DE"/>
              <a:t>Dachzeile</a:t>
            </a:r>
          </a:p>
        </p:txBody>
      </p:sp>
    </p:spTree>
    <p:extLst>
      <p:ext uri="{BB962C8B-B14F-4D97-AF65-F5344CB8AC3E}">
        <p14:creationId xmlns:p14="http://schemas.microsoft.com/office/powerpoint/2010/main" val="11896615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744A6-6F28-B249-AFDD-824C81CE735E}" type="datetime1">
              <a:rPr lang="de-DE" smtClean="0"/>
              <a:t>22.03.24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11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F1B2F352-CE63-6B40-8FF9-48B87C679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" r="634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D6F871F-ACCD-9C40-ADCD-0D797466FB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2815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F1B2F352-CE63-6B40-8FF9-48B87C679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A2A176B-EC55-714B-BDFD-3AE218378C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93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F1B2F352-CE63-6B40-8FF9-48B87C679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r="619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78C8672-0A14-9C4F-8128-3C5FAF0F6A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28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8">
            <a:extLst>
              <a:ext uri="{FF2B5EF4-FFF2-40B4-BE49-F238E27FC236}">
                <a16:creationId xmlns:a16="http://schemas.microsoft.com/office/drawing/2014/main" id="{3F462A25-026C-7C44-87A9-116128DAF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" b="2478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8492A0B-6E14-5F4C-AFF9-C2C96A745A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04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chart-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ildplatzhalter 2">
            <a:extLst>
              <a:ext uri="{FF2B5EF4-FFF2-40B4-BE49-F238E27FC236}">
                <a16:creationId xmlns:a16="http://schemas.microsoft.com/office/drawing/2014/main" id="{E9EFA079-225F-C944-95D9-6A5234CE77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D7A4184-61D0-F24F-B1B6-043ADAC9E381}"/>
              </a:ext>
            </a:extLst>
          </p:cNvPr>
          <p:cNvSpPr/>
          <p:nvPr userDrawn="1"/>
        </p:nvSpPr>
        <p:spPr>
          <a:xfrm>
            <a:off x="216480" y="252000"/>
            <a:ext cx="8676000" cy="4644000"/>
          </a:xfrm>
          <a:prstGeom prst="rect">
            <a:avLst/>
          </a:prstGeom>
          <a:solidFill>
            <a:srgbClr val="E9472D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D49EADEC-1391-5C46-862B-58E382752FC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0BC2519D-D9AE-CE42-A663-7351B39A42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648BD24C-B464-5C47-9552-B5F9C005A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35176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50825" y="484188"/>
            <a:ext cx="7201495" cy="5746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0825" y="1419224"/>
            <a:ext cx="8642350" cy="33131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372200" y="4803998"/>
            <a:ext cx="1845568" cy="339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31B80F-F6A0-CE46-A8C8-0454B2DCBD12}" type="datetime1">
              <a:rPr lang="de-DE" smtClean="0"/>
              <a:t>22.03.24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0824" y="4803998"/>
            <a:ext cx="5617319" cy="339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96941" y="4803998"/>
            <a:ext cx="586408" cy="339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846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3" r:id="rId2"/>
    <p:sldLayoutId id="2147483686" r:id="rId3"/>
    <p:sldLayoutId id="2147483684" r:id="rId4"/>
    <p:sldLayoutId id="2147483685" r:id="rId5"/>
    <p:sldLayoutId id="2147483694" r:id="rId6"/>
    <p:sldLayoutId id="2147483695" r:id="rId7"/>
    <p:sldLayoutId id="2147483696" r:id="rId8"/>
    <p:sldLayoutId id="2147483687" r:id="rId9"/>
    <p:sldLayoutId id="2147483688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664" r:id="rId19"/>
    <p:sldLayoutId id="2147483705" r:id="rId20"/>
    <p:sldLayoutId id="2147483665" r:id="rId21"/>
    <p:sldLayoutId id="2147483689" r:id="rId22"/>
    <p:sldLayoutId id="2147483672" r:id="rId23"/>
    <p:sldLayoutId id="2147483690" r:id="rId24"/>
    <p:sldLayoutId id="2147483673" r:id="rId25"/>
    <p:sldLayoutId id="2147483682" r:id="rId26"/>
    <p:sldLayoutId id="2147483683" r:id="rId27"/>
    <p:sldLayoutId id="2147483674" r:id="rId28"/>
    <p:sldLayoutId id="2147483671" r:id="rId29"/>
    <p:sldLayoutId id="2147483667" r:id="rId30"/>
    <p:sldLayoutId id="2147483691" r:id="rId31"/>
    <p:sldLayoutId id="2147483676" r:id="rId32"/>
    <p:sldLayoutId id="2147483692" r:id="rId33"/>
    <p:sldLayoutId id="2147483675" r:id="rId34"/>
    <p:sldLayoutId id="2147483693" r:id="rId35"/>
    <p:sldLayoutId id="2147483679" r:id="rId36"/>
    <p:sldLayoutId id="2147483668" r:id="rId37"/>
    <p:sldLayoutId id="2147483677" r:id="rId38"/>
    <p:sldLayoutId id="2147483681" r:id="rId39"/>
    <p:sldLayoutId id="2147483680" r:id="rId40"/>
    <p:sldLayoutId id="2147483669" r:id="rId41"/>
    <p:sldLayoutId id="2147483678" r:id="rId42"/>
    <p:sldLayoutId id="2147483652" r:id="rId43"/>
    <p:sldLayoutId id="2147483658" r:id="rId44"/>
    <p:sldLayoutId id="2147483655" r:id="rId4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363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4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0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D7AA15F5-0311-FF9E-6EBC-3D1D41F6D8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825" y="165108"/>
            <a:ext cx="447238" cy="153888"/>
          </a:xfrm>
        </p:spPr>
        <p:txBody>
          <a:bodyPr/>
          <a:lstStyle/>
          <a:p>
            <a:r>
              <a:rPr lang="de-DE" sz="1000" b="1" dirty="0"/>
              <a:t>Tool 12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02923B0A-88E5-CDBD-4270-975C3E52A0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9200" y="410397"/>
            <a:ext cx="3849378" cy="244800"/>
          </a:xfrm>
        </p:spPr>
        <p:txBody>
          <a:bodyPr/>
          <a:lstStyle/>
          <a:p>
            <a:r>
              <a:rPr lang="en-US" sz="1600" b="1" dirty="0">
                <a:effectLst/>
                <a:ea typeface="DengXian" panose="02010600030101010101" pitchFamily="2" charset="-122"/>
              </a:rPr>
              <a:t>Competitive Comparison of a Measure </a:t>
            </a:r>
            <a:endParaRPr lang="de-DE" sz="1600" dirty="0"/>
          </a:p>
        </p:txBody>
      </p:sp>
      <p:sp>
        <p:nvSpPr>
          <p:cNvPr id="21" name="Textplatzhalter 1">
            <a:extLst>
              <a:ext uri="{FF2B5EF4-FFF2-40B4-BE49-F238E27FC236}">
                <a16:creationId xmlns:a16="http://schemas.microsoft.com/office/drawing/2014/main" id="{A0F6BC5E-DB7D-4E6F-C5FF-3624BE6DAD75}"/>
              </a:ext>
            </a:extLst>
          </p:cNvPr>
          <p:cNvSpPr txBox="1">
            <a:spLocks/>
          </p:cNvSpPr>
          <p:nvPr/>
        </p:nvSpPr>
        <p:spPr>
          <a:xfrm>
            <a:off x="245797" y="4954301"/>
            <a:ext cx="2284967" cy="189199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363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750" dirty="0">
                <a:solidFill>
                  <a:srgbClr val="E9472D"/>
                </a:solidFill>
              </a:rPr>
              <a:t>Pfannenberg/Tessmer/Wecker: JP KOM Toolbox EN</a:t>
            </a:r>
          </a:p>
        </p:txBody>
      </p:sp>
      <p:graphicFrame>
        <p:nvGraphicFramePr>
          <p:cNvPr id="22" name="Tabelle 2">
            <a:extLst>
              <a:ext uri="{FF2B5EF4-FFF2-40B4-BE49-F238E27FC236}">
                <a16:creationId xmlns:a16="http://schemas.microsoft.com/office/drawing/2014/main" id="{823A4ABF-14BB-86A2-1A4B-7321339B10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494211"/>
              </p:ext>
            </p:extLst>
          </p:nvPr>
        </p:nvGraphicFramePr>
        <p:xfrm>
          <a:off x="250824" y="1022240"/>
          <a:ext cx="5545819" cy="3730379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726489">
                  <a:extLst>
                    <a:ext uri="{9D8B030D-6E8A-4147-A177-3AD203B41FA5}">
                      <a16:colId xmlns:a16="http://schemas.microsoft.com/office/drawing/2014/main" val="324889404"/>
                    </a:ext>
                  </a:extLst>
                </a:gridCol>
                <a:gridCol w="953666">
                  <a:extLst>
                    <a:ext uri="{9D8B030D-6E8A-4147-A177-3AD203B41FA5}">
                      <a16:colId xmlns:a16="http://schemas.microsoft.com/office/drawing/2014/main" val="2985473854"/>
                    </a:ext>
                  </a:extLst>
                </a:gridCol>
                <a:gridCol w="947057">
                  <a:extLst>
                    <a:ext uri="{9D8B030D-6E8A-4147-A177-3AD203B41FA5}">
                      <a16:colId xmlns:a16="http://schemas.microsoft.com/office/drawing/2014/main" val="3188412913"/>
                    </a:ext>
                  </a:extLst>
                </a:gridCol>
                <a:gridCol w="955221">
                  <a:extLst>
                    <a:ext uri="{9D8B030D-6E8A-4147-A177-3AD203B41FA5}">
                      <a16:colId xmlns:a16="http://schemas.microsoft.com/office/drawing/2014/main" val="994928727"/>
                    </a:ext>
                  </a:extLst>
                </a:gridCol>
                <a:gridCol w="963386">
                  <a:extLst>
                    <a:ext uri="{9D8B030D-6E8A-4147-A177-3AD203B41FA5}">
                      <a16:colId xmlns:a16="http://schemas.microsoft.com/office/drawing/2014/main" val="2761590927"/>
                    </a:ext>
                  </a:extLst>
                </a:gridCol>
              </a:tblGrid>
              <a:tr h="452287">
                <a:tc>
                  <a:txBody>
                    <a:bodyPr/>
                    <a:lstStyle/>
                    <a:p>
                      <a:pPr algn="ctr"/>
                      <a:endParaRPr lang="de-DE" sz="800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BEST PRACTICE</a:t>
                      </a:r>
                      <a:endParaRPr lang="de-DE" sz="7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7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NAME 1</a:t>
                      </a:r>
                      <a:endParaRPr lang="de-DE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BEST PRACTICE</a:t>
                      </a:r>
                      <a:endParaRPr lang="de-DE" sz="7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7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NAME 2</a:t>
                      </a:r>
                      <a:endParaRPr lang="de-DE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BEST PRACTICE</a:t>
                      </a:r>
                      <a:endParaRPr lang="de-DE" sz="7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7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NAME 3</a:t>
                      </a:r>
                      <a:endParaRPr lang="de-DE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OWN COMPANY</a:t>
                      </a:r>
                      <a:endParaRPr lang="de-DE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5294735"/>
                  </a:ext>
                </a:extLst>
              </a:tr>
              <a:tr h="352012">
                <a:tc>
                  <a:txBody>
                    <a:bodyPr/>
                    <a:lstStyle/>
                    <a:p>
                      <a:r>
                        <a:rPr lang="en-US" sz="7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Integration of social media updates</a:t>
                      </a:r>
                      <a:endParaRPr lang="de-DE" sz="7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2255668"/>
                  </a:ext>
                </a:extLst>
              </a:tr>
              <a:tr h="35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Home page video</a:t>
                      </a:r>
                      <a:endParaRPr lang="de-DE" sz="7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145879"/>
                  </a:ext>
                </a:extLst>
              </a:tr>
              <a:tr h="352012">
                <a:tc>
                  <a:txBody>
                    <a:bodyPr/>
                    <a:lstStyle/>
                    <a:p>
                      <a:r>
                        <a:rPr lang="en-US" sz="7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Animated location map/infographics</a:t>
                      </a:r>
                      <a:endParaRPr lang="de-DE" sz="7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7031456"/>
                  </a:ext>
                </a:extLst>
              </a:tr>
              <a:tr h="35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Slider boxes on homepage</a:t>
                      </a: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482556"/>
                  </a:ext>
                </a:extLst>
              </a:tr>
              <a:tr h="35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Corporate blog</a:t>
                      </a: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8772602"/>
                  </a:ext>
                </a:extLst>
              </a:tr>
              <a:tr h="35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App/mobile websites</a:t>
                      </a: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0418787"/>
                  </a:ext>
                </a:extLst>
              </a:tr>
              <a:tr h="35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SoMe</a:t>
                      </a:r>
                      <a:r>
                        <a:rPr lang="en-US" sz="7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newsroom/media newsroom</a:t>
                      </a: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3635003"/>
                  </a:ext>
                </a:extLst>
              </a:tr>
              <a:tr h="35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Voting/bookmarking</a:t>
                      </a: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5313164"/>
                  </a:ext>
                </a:extLst>
              </a:tr>
              <a:tr h="35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3864708"/>
                  </a:ext>
                </a:extLst>
              </a:tr>
            </a:tbl>
          </a:graphicData>
        </a:graphic>
      </p:graphicFrame>
      <p:cxnSp>
        <p:nvCxnSpPr>
          <p:cNvPr id="37" name="Gerade Verbindung 36">
            <a:extLst>
              <a:ext uri="{FF2B5EF4-FFF2-40B4-BE49-F238E27FC236}">
                <a16:creationId xmlns:a16="http://schemas.microsoft.com/office/drawing/2014/main" id="{90BF535D-7662-E610-5422-332A804938DB}"/>
              </a:ext>
            </a:extLst>
          </p:cNvPr>
          <p:cNvCxnSpPr>
            <a:cxnSpLocks/>
          </p:cNvCxnSpPr>
          <p:nvPr/>
        </p:nvCxnSpPr>
        <p:spPr>
          <a:xfrm>
            <a:off x="250845" y="1044575"/>
            <a:ext cx="1722198" cy="398623"/>
          </a:xfrm>
          <a:prstGeom prst="line">
            <a:avLst/>
          </a:prstGeom>
          <a:ln w="12700">
            <a:solidFill>
              <a:srgbClr val="20B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>
            <a:extLst>
              <a:ext uri="{FF2B5EF4-FFF2-40B4-BE49-F238E27FC236}">
                <a16:creationId xmlns:a16="http://schemas.microsoft.com/office/drawing/2014/main" id="{CB7F34AC-8256-C944-1ABE-436CE580AE7C}"/>
              </a:ext>
            </a:extLst>
          </p:cNvPr>
          <p:cNvSpPr txBox="1"/>
          <p:nvPr/>
        </p:nvSpPr>
        <p:spPr>
          <a:xfrm>
            <a:off x="941496" y="1030298"/>
            <a:ext cx="9730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700" dirty="0">
                <a:solidFill>
                  <a:srgbClr val="20B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F98777F2-CA2E-BF4F-E74C-7E759D71C06C}"/>
              </a:ext>
            </a:extLst>
          </p:cNvPr>
          <p:cNvSpPr txBox="1"/>
          <p:nvPr/>
        </p:nvSpPr>
        <p:spPr>
          <a:xfrm>
            <a:off x="262950" y="1271357"/>
            <a:ext cx="9730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solidFill>
                  <a:srgbClr val="20B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</a:p>
        </p:txBody>
      </p:sp>
      <p:sp>
        <p:nvSpPr>
          <p:cNvPr id="422" name="Oval 421">
            <a:extLst>
              <a:ext uri="{FF2B5EF4-FFF2-40B4-BE49-F238E27FC236}">
                <a16:creationId xmlns:a16="http://schemas.microsoft.com/office/drawing/2014/main" id="{48237674-E2EE-1314-617C-D83A78781B51}"/>
              </a:ext>
            </a:extLst>
          </p:cNvPr>
          <p:cNvSpPr/>
          <p:nvPr/>
        </p:nvSpPr>
        <p:spPr>
          <a:xfrm>
            <a:off x="2337012" y="1898945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E6DF21A1-FF34-789B-F51D-CCF220EA6A40}"/>
              </a:ext>
            </a:extLst>
          </p:cNvPr>
          <p:cNvGrpSpPr/>
          <p:nvPr/>
        </p:nvGrpSpPr>
        <p:grpSpPr>
          <a:xfrm>
            <a:off x="2337013" y="1533910"/>
            <a:ext cx="233281" cy="232313"/>
            <a:chOff x="2692316" y="1893139"/>
            <a:chExt cx="233281" cy="232313"/>
          </a:xfrm>
        </p:grpSpPr>
        <p:sp>
          <p:nvSpPr>
            <p:cNvPr id="421" name="Oval 420">
              <a:extLst>
                <a:ext uri="{FF2B5EF4-FFF2-40B4-BE49-F238E27FC236}">
                  <a16:creationId xmlns:a16="http://schemas.microsoft.com/office/drawing/2014/main" id="{F7DD0C13-B640-C288-2DA4-43181A6A10ED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24" name="Freihandform 423">
              <a:extLst>
                <a:ext uri="{FF2B5EF4-FFF2-40B4-BE49-F238E27FC236}">
                  <a16:creationId xmlns:a16="http://schemas.microsoft.com/office/drawing/2014/main" id="{34FA5AAA-B886-6CAC-372E-09A2FA549724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617F473-4B37-F290-0542-48FA0F0C7EA8}"/>
              </a:ext>
            </a:extLst>
          </p:cNvPr>
          <p:cNvGrpSpPr/>
          <p:nvPr/>
        </p:nvGrpSpPr>
        <p:grpSpPr>
          <a:xfrm>
            <a:off x="6344478" y="1533910"/>
            <a:ext cx="233281" cy="232313"/>
            <a:chOff x="2692316" y="1893139"/>
            <a:chExt cx="233281" cy="23231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25D6CBC-E8AA-5B69-0965-94CDBA4DC6E9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5" name="Freihandform 4">
              <a:extLst>
                <a:ext uri="{FF2B5EF4-FFF2-40B4-BE49-F238E27FC236}">
                  <a16:creationId xmlns:a16="http://schemas.microsoft.com/office/drawing/2014/main" id="{E3BB9373-2125-0261-FBE7-6273AEE02F30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7104F8E-14B8-35ED-A211-CB692183B577}"/>
              </a:ext>
            </a:extLst>
          </p:cNvPr>
          <p:cNvGrpSpPr/>
          <p:nvPr/>
        </p:nvGrpSpPr>
        <p:grpSpPr>
          <a:xfrm>
            <a:off x="6676469" y="1533910"/>
            <a:ext cx="233281" cy="232313"/>
            <a:chOff x="2692316" y="1893139"/>
            <a:chExt cx="233281" cy="23231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130AEF8-01EA-067C-5BD4-0561E8331FBB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8" name="Freihandform 7">
              <a:extLst>
                <a:ext uri="{FF2B5EF4-FFF2-40B4-BE49-F238E27FC236}">
                  <a16:creationId xmlns:a16="http://schemas.microsoft.com/office/drawing/2014/main" id="{B53EC9D1-3F41-420C-4DFE-8E7654A67BDA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73BB90A-C6F8-DB95-EF0F-734AA06BD305}"/>
              </a:ext>
            </a:extLst>
          </p:cNvPr>
          <p:cNvGrpSpPr/>
          <p:nvPr/>
        </p:nvGrpSpPr>
        <p:grpSpPr>
          <a:xfrm>
            <a:off x="7008460" y="1533910"/>
            <a:ext cx="233281" cy="232313"/>
            <a:chOff x="2692316" y="1893139"/>
            <a:chExt cx="233281" cy="23231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03346B6-786A-5069-0830-CDB9A36E5BD6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11" name="Freihandform 10">
              <a:extLst>
                <a:ext uri="{FF2B5EF4-FFF2-40B4-BE49-F238E27FC236}">
                  <a16:creationId xmlns:a16="http://schemas.microsoft.com/office/drawing/2014/main" id="{4EA920F0-BBD6-E045-F684-B28F34A59DBC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A1A812E8-8032-EAC3-F469-50A9166FF3F2}"/>
              </a:ext>
            </a:extLst>
          </p:cNvPr>
          <p:cNvGrpSpPr/>
          <p:nvPr/>
        </p:nvGrpSpPr>
        <p:grpSpPr>
          <a:xfrm>
            <a:off x="7340451" y="1533910"/>
            <a:ext cx="233281" cy="232313"/>
            <a:chOff x="2692316" y="1893139"/>
            <a:chExt cx="233281" cy="23231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349C30F-CF92-2C81-33F8-0D753AA17707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14" name="Freihandform 13">
              <a:extLst>
                <a:ext uri="{FF2B5EF4-FFF2-40B4-BE49-F238E27FC236}">
                  <a16:creationId xmlns:a16="http://schemas.microsoft.com/office/drawing/2014/main" id="{B49D15E7-7A63-6E96-AF31-C4E6DA2EC611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C7B64FF3-CEBD-DBC5-2990-C2F7FEF1CCA9}"/>
              </a:ext>
            </a:extLst>
          </p:cNvPr>
          <p:cNvSpPr/>
          <p:nvPr/>
        </p:nvSpPr>
        <p:spPr>
          <a:xfrm>
            <a:off x="7672442" y="1531552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F549B0-91BD-C54C-DB29-6CEE63E42DD0}"/>
              </a:ext>
            </a:extLst>
          </p:cNvPr>
          <p:cNvSpPr/>
          <p:nvPr/>
        </p:nvSpPr>
        <p:spPr>
          <a:xfrm>
            <a:off x="8004433" y="1531552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74C87E3-BB18-46D2-C602-CF9CF1A347F8}"/>
              </a:ext>
            </a:extLst>
          </p:cNvPr>
          <p:cNvSpPr/>
          <p:nvPr/>
        </p:nvSpPr>
        <p:spPr>
          <a:xfrm>
            <a:off x="8336424" y="1531552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B531BCC-9E4B-81C8-F346-582834EC1620}"/>
              </a:ext>
            </a:extLst>
          </p:cNvPr>
          <p:cNvSpPr/>
          <p:nvPr/>
        </p:nvSpPr>
        <p:spPr>
          <a:xfrm>
            <a:off x="8668414" y="1531552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AAB280F6-4FC1-D0F6-0E42-B3C1B6F7CEEC}"/>
              </a:ext>
            </a:extLst>
          </p:cNvPr>
          <p:cNvGrpSpPr/>
          <p:nvPr/>
        </p:nvGrpSpPr>
        <p:grpSpPr>
          <a:xfrm>
            <a:off x="6344478" y="1898241"/>
            <a:ext cx="233281" cy="232313"/>
            <a:chOff x="2692316" y="1893139"/>
            <a:chExt cx="233281" cy="23231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6C20BE6-486C-4BAD-688D-16E43CFD551A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27" name="Freihandform 26">
              <a:extLst>
                <a:ext uri="{FF2B5EF4-FFF2-40B4-BE49-F238E27FC236}">
                  <a16:creationId xmlns:a16="http://schemas.microsoft.com/office/drawing/2014/main" id="{B59B5CEF-FE37-408B-8C57-7523B21800DD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C9C9E409-B099-AF19-642E-936325379B15}"/>
              </a:ext>
            </a:extLst>
          </p:cNvPr>
          <p:cNvGrpSpPr/>
          <p:nvPr/>
        </p:nvGrpSpPr>
        <p:grpSpPr>
          <a:xfrm>
            <a:off x="6676469" y="1898241"/>
            <a:ext cx="233281" cy="232313"/>
            <a:chOff x="2692316" y="1893139"/>
            <a:chExt cx="233281" cy="232313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1BD5312-9638-5BBD-CCE5-2A0452300552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30" name="Freihandform 29">
              <a:extLst>
                <a:ext uri="{FF2B5EF4-FFF2-40B4-BE49-F238E27FC236}">
                  <a16:creationId xmlns:a16="http://schemas.microsoft.com/office/drawing/2014/main" id="{945A4A8C-2AF2-4793-5B17-FCBA955E392C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F9F0D125-F67C-AEDB-D5B8-A0744C9341FB}"/>
              </a:ext>
            </a:extLst>
          </p:cNvPr>
          <p:cNvGrpSpPr/>
          <p:nvPr/>
        </p:nvGrpSpPr>
        <p:grpSpPr>
          <a:xfrm>
            <a:off x="7008460" y="1898241"/>
            <a:ext cx="233281" cy="232313"/>
            <a:chOff x="2692316" y="1893139"/>
            <a:chExt cx="233281" cy="232313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A820E12-CEFC-516C-A506-B0DD872FF9ED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33" name="Freihandform 32">
              <a:extLst>
                <a:ext uri="{FF2B5EF4-FFF2-40B4-BE49-F238E27FC236}">
                  <a16:creationId xmlns:a16="http://schemas.microsoft.com/office/drawing/2014/main" id="{A8109795-42C8-804B-C3E9-AE71CC3CB371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B6830A6A-D910-9731-4685-40D41B5921F4}"/>
              </a:ext>
            </a:extLst>
          </p:cNvPr>
          <p:cNvGrpSpPr/>
          <p:nvPr/>
        </p:nvGrpSpPr>
        <p:grpSpPr>
          <a:xfrm>
            <a:off x="7340451" y="1898241"/>
            <a:ext cx="233281" cy="232313"/>
            <a:chOff x="2692316" y="1893139"/>
            <a:chExt cx="233281" cy="232313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F8A59CF-F4FB-5847-5EA7-A4D0B9DF5D6E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36" name="Freihandform 35">
              <a:extLst>
                <a:ext uri="{FF2B5EF4-FFF2-40B4-BE49-F238E27FC236}">
                  <a16:creationId xmlns:a16="http://schemas.microsoft.com/office/drawing/2014/main" id="{02CE3361-169D-CA85-C596-6CA45AC3FD53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6CF4A0F0-88F2-725A-2EC1-696DE8F56C4E}"/>
              </a:ext>
            </a:extLst>
          </p:cNvPr>
          <p:cNvSpPr/>
          <p:nvPr/>
        </p:nvSpPr>
        <p:spPr>
          <a:xfrm>
            <a:off x="7672442" y="1895883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71263A7-8DAF-F013-8D4D-5831066701E9}"/>
              </a:ext>
            </a:extLst>
          </p:cNvPr>
          <p:cNvSpPr/>
          <p:nvPr/>
        </p:nvSpPr>
        <p:spPr>
          <a:xfrm>
            <a:off x="8004433" y="1895883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790527A-202D-D4D8-0ACF-8E0548B4B715}"/>
              </a:ext>
            </a:extLst>
          </p:cNvPr>
          <p:cNvSpPr/>
          <p:nvPr/>
        </p:nvSpPr>
        <p:spPr>
          <a:xfrm>
            <a:off x="8336424" y="1895883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E7CE56B-43A1-78B7-7302-743C38ECF488}"/>
              </a:ext>
            </a:extLst>
          </p:cNvPr>
          <p:cNvSpPr/>
          <p:nvPr/>
        </p:nvSpPr>
        <p:spPr>
          <a:xfrm>
            <a:off x="8668414" y="1895883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570091C1-4273-18A3-0B0D-A18FC4FEBA16}"/>
              </a:ext>
            </a:extLst>
          </p:cNvPr>
          <p:cNvGrpSpPr/>
          <p:nvPr/>
        </p:nvGrpSpPr>
        <p:grpSpPr>
          <a:xfrm>
            <a:off x="6344478" y="2262572"/>
            <a:ext cx="233281" cy="232313"/>
            <a:chOff x="2692316" y="1893139"/>
            <a:chExt cx="233281" cy="232313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5A4746C-7812-EB4D-045E-C629FA132803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6" name="Freihandform 45">
              <a:extLst>
                <a:ext uri="{FF2B5EF4-FFF2-40B4-BE49-F238E27FC236}">
                  <a16:creationId xmlns:a16="http://schemas.microsoft.com/office/drawing/2014/main" id="{5E1D8D45-1436-E44A-C075-20F5FBF6E2B5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31698B01-9FE4-46C9-371F-9AB14C3EAC9F}"/>
              </a:ext>
            </a:extLst>
          </p:cNvPr>
          <p:cNvGrpSpPr/>
          <p:nvPr/>
        </p:nvGrpSpPr>
        <p:grpSpPr>
          <a:xfrm>
            <a:off x="6676469" y="2262572"/>
            <a:ext cx="233281" cy="232313"/>
            <a:chOff x="2692316" y="1893139"/>
            <a:chExt cx="233281" cy="232313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6541119-2903-B55A-4D56-66CE7AE5A373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9" name="Freihandform 48">
              <a:extLst>
                <a:ext uri="{FF2B5EF4-FFF2-40B4-BE49-F238E27FC236}">
                  <a16:creationId xmlns:a16="http://schemas.microsoft.com/office/drawing/2014/main" id="{CD40F7D0-781F-CD0C-4921-00DDBD5AFDAD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B1611E76-E576-94E6-6AC0-ABA83E309EBD}"/>
              </a:ext>
            </a:extLst>
          </p:cNvPr>
          <p:cNvGrpSpPr/>
          <p:nvPr/>
        </p:nvGrpSpPr>
        <p:grpSpPr>
          <a:xfrm>
            <a:off x="7008460" y="2262572"/>
            <a:ext cx="233281" cy="232313"/>
            <a:chOff x="2692316" y="1893139"/>
            <a:chExt cx="233281" cy="232313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DCDFB06-CCC8-B47E-E1D4-FC43F1CEB442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52" name="Freihandform 51">
              <a:extLst>
                <a:ext uri="{FF2B5EF4-FFF2-40B4-BE49-F238E27FC236}">
                  <a16:creationId xmlns:a16="http://schemas.microsoft.com/office/drawing/2014/main" id="{3E8E20CA-415D-909D-E038-DB1FF69D41B8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6613862A-4CBB-6268-A3A2-F6E06D1B57C3}"/>
              </a:ext>
            </a:extLst>
          </p:cNvPr>
          <p:cNvGrpSpPr/>
          <p:nvPr/>
        </p:nvGrpSpPr>
        <p:grpSpPr>
          <a:xfrm>
            <a:off x="7340451" y="2262572"/>
            <a:ext cx="233281" cy="232313"/>
            <a:chOff x="2692316" y="1893139"/>
            <a:chExt cx="233281" cy="232313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6BC3FD6-62AA-6027-2375-768F22D27CA8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56" name="Freihandform 55">
              <a:extLst>
                <a:ext uri="{FF2B5EF4-FFF2-40B4-BE49-F238E27FC236}">
                  <a16:creationId xmlns:a16="http://schemas.microsoft.com/office/drawing/2014/main" id="{72829CE2-316D-4C8F-28C3-402318BBF8C1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7" name="Oval 56">
            <a:extLst>
              <a:ext uri="{FF2B5EF4-FFF2-40B4-BE49-F238E27FC236}">
                <a16:creationId xmlns:a16="http://schemas.microsoft.com/office/drawing/2014/main" id="{F49B92EC-150C-49A4-CB5D-69889A45D596}"/>
              </a:ext>
            </a:extLst>
          </p:cNvPr>
          <p:cNvSpPr/>
          <p:nvPr/>
        </p:nvSpPr>
        <p:spPr>
          <a:xfrm>
            <a:off x="7672442" y="2260214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2F2536FC-120D-D4FF-499F-F0CCFA0BA8AA}"/>
              </a:ext>
            </a:extLst>
          </p:cNvPr>
          <p:cNvSpPr/>
          <p:nvPr/>
        </p:nvSpPr>
        <p:spPr>
          <a:xfrm>
            <a:off x="8004433" y="2260214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BDAB571-4CC3-6716-5FAE-FA7C4CFF505E}"/>
              </a:ext>
            </a:extLst>
          </p:cNvPr>
          <p:cNvSpPr/>
          <p:nvPr/>
        </p:nvSpPr>
        <p:spPr>
          <a:xfrm>
            <a:off x="8336424" y="2260214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DCB2D93-94E9-7DBA-3390-FC7493E8C038}"/>
              </a:ext>
            </a:extLst>
          </p:cNvPr>
          <p:cNvSpPr/>
          <p:nvPr/>
        </p:nvSpPr>
        <p:spPr>
          <a:xfrm>
            <a:off x="8668414" y="2260214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9D2D6C73-1147-1591-8A1A-903BC6A7A282}"/>
              </a:ext>
            </a:extLst>
          </p:cNvPr>
          <p:cNvGrpSpPr/>
          <p:nvPr/>
        </p:nvGrpSpPr>
        <p:grpSpPr>
          <a:xfrm>
            <a:off x="6344478" y="2626903"/>
            <a:ext cx="233281" cy="232313"/>
            <a:chOff x="2692316" y="1893139"/>
            <a:chExt cx="233281" cy="232313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A39EA95-8D81-633F-845A-AC88783FF876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63" name="Freihandform 62">
              <a:extLst>
                <a:ext uri="{FF2B5EF4-FFF2-40B4-BE49-F238E27FC236}">
                  <a16:creationId xmlns:a16="http://schemas.microsoft.com/office/drawing/2014/main" id="{812F76F6-3442-9EC2-AA67-6E75B8F57AEF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84" name="Gruppieren 383">
            <a:extLst>
              <a:ext uri="{FF2B5EF4-FFF2-40B4-BE49-F238E27FC236}">
                <a16:creationId xmlns:a16="http://schemas.microsoft.com/office/drawing/2014/main" id="{15F3D838-01FA-482A-3D01-1B28AD8C12E7}"/>
              </a:ext>
            </a:extLst>
          </p:cNvPr>
          <p:cNvGrpSpPr/>
          <p:nvPr/>
        </p:nvGrpSpPr>
        <p:grpSpPr>
          <a:xfrm>
            <a:off x="6676469" y="2626903"/>
            <a:ext cx="233281" cy="232313"/>
            <a:chOff x="2692316" y="1893139"/>
            <a:chExt cx="233281" cy="232313"/>
          </a:xfrm>
        </p:grpSpPr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51B83DA9-070F-95E3-99EE-E7721B8413EC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386" name="Freihandform 385">
              <a:extLst>
                <a:ext uri="{FF2B5EF4-FFF2-40B4-BE49-F238E27FC236}">
                  <a16:creationId xmlns:a16="http://schemas.microsoft.com/office/drawing/2014/main" id="{82EA52CF-CCC8-F2EF-2945-FE1FE94A8C60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87" name="Gruppieren 386">
            <a:extLst>
              <a:ext uri="{FF2B5EF4-FFF2-40B4-BE49-F238E27FC236}">
                <a16:creationId xmlns:a16="http://schemas.microsoft.com/office/drawing/2014/main" id="{A2370601-8040-0016-0F82-DB258A5F7D8F}"/>
              </a:ext>
            </a:extLst>
          </p:cNvPr>
          <p:cNvGrpSpPr/>
          <p:nvPr/>
        </p:nvGrpSpPr>
        <p:grpSpPr>
          <a:xfrm>
            <a:off x="7008460" y="2626903"/>
            <a:ext cx="233281" cy="232313"/>
            <a:chOff x="2692316" y="1893139"/>
            <a:chExt cx="233281" cy="232313"/>
          </a:xfrm>
        </p:grpSpPr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BBC65C89-69EE-F515-D438-DC2A59CE24AB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389" name="Freihandform 388">
              <a:extLst>
                <a:ext uri="{FF2B5EF4-FFF2-40B4-BE49-F238E27FC236}">
                  <a16:creationId xmlns:a16="http://schemas.microsoft.com/office/drawing/2014/main" id="{CBE61A92-E6BE-FC4D-2E38-5136F8CA6D2A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90" name="Gruppieren 389">
            <a:extLst>
              <a:ext uri="{FF2B5EF4-FFF2-40B4-BE49-F238E27FC236}">
                <a16:creationId xmlns:a16="http://schemas.microsoft.com/office/drawing/2014/main" id="{05017AD8-FEEA-5ECE-A615-280529F78B2A}"/>
              </a:ext>
            </a:extLst>
          </p:cNvPr>
          <p:cNvGrpSpPr/>
          <p:nvPr/>
        </p:nvGrpSpPr>
        <p:grpSpPr>
          <a:xfrm>
            <a:off x="7340451" y="2626903"/>
            <a:ext cx="233281" cy="232313"/>
            <a:chOff x="2692316" y="1893139"/>
            <a:chExt cx="233281" cy="232313"/>
          </a:xfrm>
        </p:grpSpPr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E2F353F5-789F-F0DC-5794-EA1C7487B57A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392" name="Freihandform 391">
              <a:extLst>
                <a:ext uri="{FF2B5EF4-FFF2-40B4-BE49-F238E27FC236}">
                  <a16:creationId xmlns:a16="http://schemas.microsoft.com/office/drawing/2014/main" id="{8D89FB9E-FACA-C545-B786-43A71477BBB9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93" name="Oval 392">
            <a:extLst>
              <a:ext uri="{FF2B5EF4-FFF2-40B4-BE49-F238E27FC236}">
                <a16:creationId xmlns:a16="http://schemas.microsoft.com/office/drawing/2014/main" id="{F847C6EA-3A1F-8F2B-6C79-E284FC4FEE81}"/>
              </a:ext>
            </a:extLst>
          </p:cNvPr>
          <p:cNvSpPr/>
          <p:nvPr/>
        </p:nvSpPr>
        <p:spPr>
          <a:xfrm>
            <a:off x="7672442" y="2624545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394" name="Oval 393">
            <a:extLst>
              <a:ext uri="{FF2B5EF4-FFF2-40B4-BE49-F238E27FC236}">
                <a16:creationId xmlns:a16="http://schemas.microsoft.com/office/drawing/2014/main" id="{28B8107E-68FF-E78C-CB7B-CA1186606C89}"/>
              </a:ext>
            </a:extLst>
          </p:cNvPr>
          <p:cNvSpPr/>
          <p:nvPr/>
        </p:nvSpPr>
        <p:spPr>
          <a:xfrm>
            <a:off x="8004433" y="2624545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395" name="Oval 394">
            <a:extLst>
              <a:ext uri="{FF2B5EF4-FFF2-40B4-BE49-F238E27FC236}">
                <a16:creationId xmlns:a16="http://schemas.microsoft.com/office/drawing/2014/main" id="{CF90AACA-793D-6559-41B6-B03B063FD08D}"/>
              </a:ext>
            </a:extLst>
          </p:cNvPr>
          <p:cNvSpPr/>
          <p:nvPr/>
        </p:nvSpPr>
        <p:spPr>
          <a:xfrm>
            <a:off x="8336424" y="2624545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396" name="Oval 395">
            <a:extLst>
              <a:ext uri="{FF2B5EF4-FFF2-40B4-BE49-F238E27FC236}">
                <a16:creationId xmlns:a16="http://schemas.microsoft.com/office/drawing/2014/main" id="{95071EE4-265E-8313-BF8C-47D661B5C4B6}"/>
              </a:ext>
            </a:extLst>
          </p:cNvPr>
          <p:cNvSpPr/>
          <p:nvPr/>
        </p:nvSpPr>
        <p:spPr>
          <a:xfrm>
            <a:off x="8668414" y="2624545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grpSp>
        <p:nvGrpSpPr>
          <p:cNvPr id="397" name="Gruppieren 396">
            <a:extLst>
              <a:ext uri="{FF2B5EF4-FFF2-40B4-BE49-F238E27FC236}">
                <a16:creationId xmlns:a16="http://schemas.microsoft.com/office/drawing/2014/main" id="{E63AFC67-7ECD-33FE-FD0F-37B907870937}"/>
              </a:ext>
            </a:extLst>
          </p:cNvPr>
          <p:cNvGrpSpPr/>
          <p:nvPr/>
        </p:nvGrpSpPr>
        <p:grpSpPr>
          <a:xfrm>
            <a:off x="6344478" y="2991234"/>
            <a:ext cx="233281" cy="232313"/>
            <a:chOff x="2692316" y="1893139"/>
            <a:chExt cx="233281" cy="232313"/>
          </a:xfrm>
        </p:grpSpPr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9A72371C-054A-2836-FF8D-34D539D1C284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399" name="Freihandform 398">
              <a:extLst>
                <a:ext uri="{FF2B5EF4-FFF2-40B4-BE49-F238E27FC236}">
                  <a16:creationId xmlns:a16="http://schemas.microsoft.com/office/drawing/2014/main" id="{34FC4F8C-FEB8-C0CF-5208-DE6388010833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0" name="Gruppieren 399">
            <a:extLst>
              <a:ext uri="{FF2B5EF4-FFF2-40B4-BE49-F238E27FC236}">
                <a16:creationId xmlns:a16="http://schemas.microsoft.com/office/drawing/2014/main" id="{21F5B7D0-B4E3-D0E2-58B9-999BDED83D87}"/>
              </a:ext>
            </a:extLst>
          </p:cNvPr>
          <p:cNvGrpSpPr/>
          <p:nvPr/>
        </p:nvGrpSpPr>
        <p:grpSpPr>
          <a:xfrm>
            <a:off x="6676469" y="2991234"/>
            <a:ext cx="233281" cy="232313"/>
            <a:chOff x="2692316" y="1893139"/>
            <a:chExt cx="233281" cy="232313"/>
          </a:xfrm>
        </p:grpSpPr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A69FB5B1-FA29-07D4-0BB0-D59B00D3166E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02" name="Freihandform 401">
              <a:extLst>
                <a:ext uri="{FF2B5EF4-FFF2-40B4-BE49-F238E27FC236}">
                  <a16:creationId xmlns:a16="http://schemas.microsoft.com/office/drawing/2014/main" id="{DDC47A5D-4804-3566-44E7-A70B3A4E6E50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3" name="Gruppieren 402">
            <a:extLst>
              <a:ext uri="{FF2B5EF4-FFF2-40B4-BE49-F238E27FC236}">
                <a16:creationId xmlns:a16="http://schemas.microsoft.com/office/drawing/2014/main" id="{147317E1-C027-962A-4A73-F17CE1CA45D6}"/>
              </a:ext>
            </a:extLst>
          </p:cNvPr>
          <p:cNvGrpSpPr/>
          <p:nvPr/>
        </p:nvGrpSpPr>
        <p:grpSpPr>
          <a:xfrm>
            <a:off x="7008460" y="2991234"/>
            <a:ext cx="233281" cy="232313"/>
            <a:chOff x="2692316" y="1893139"/>
            <a:chExt cx="233281" cy="232313"/>
          </a:xfrm>
        </p:grpSpPr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FE9C3580-AF80-AC9A-16F2-0AF6D05CDD7C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05" name="Freihandform 404">
              <a:extLst>
                <a:ext uri="{FF2B5EF4-FFF2-40B4-BE49-F238E27FC236}">
                  <a16:creationId xmlns:a16="http://schemas.microsoft.com/office/drawing/2014/main" id="{C0445656-14D7-68F1-65C6-FB5DA13272CF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6" name="Gruppieren 405">
            <a:extLst>
              <a:ext uri="{FF2B5EF4-FFF2-40B4-BE49-F238E27FC236}">
                <a16:creationId xmlns:a16="http://schemas.microsoft.com/office/drawing/2014/main" id="{388561B9-5D51-BB5A-E58D-76FB99FC4F47}"/>
              </a:ext>
            </a:extLst>
          </p:cNvPr>
          <p:cNvGrpSpPr/>
          <p:nvPr/>
        </p:nvGrpSpPr>
        <p:grpSpPr>
          <a:xfrm>
            <a:off x="7340451" y="2991234"/>
            <a:ext cx="233281" cy="232313"/>
            <a:chOff x="2692316" y="1893139"/>
            <a:chExt cx="233281" cy="232313"/>
          </a:xfrm>
        </p:grpSpPr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FCC0A9D4-E4C6-7BD1-BE6F-349A0C63C72F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08" name="Freihandform 407">
              <a:extLst>
                <a:ext uri="{FF2B5EF4-FFF2-40B4-BE49-F238E27FC236}">
                  <a16:creationId xmlns:a16="http://schemas.microsoft.com/office/drawing/2014/main" id="{7134BEE6-9FDC-4661-F301-5CCE275C766C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09" name="Oval 408">
            <a:extLst>
              <a:ext uri="{FF2B5EF4-FFF2-40B4-BE49-F238E27FC236}">
                <a16:creationId xmlns:a16="http://schemas.microsoft.com/office/drawing/2014/main" id="{44D2626B-981F-4D6A-3057-C509CC4E2E8C}"/>
              </a:ext>
            </a:extLst>
          </p:cNvPr>
          <p:cNvSpPr/>
          <p:nvPr/>
        </p:nvSpPr>
        <p:spPr>
          <a:xfrm>
            <a:off x="7672442" y="2988876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294DA864-B213-F060-6756-C58FAD2977DC}"/>
              </a:ext>
            </a:extLst>
          </p:cNvPr>
          <p:cNvSpPr/>
          <p:nvPr/>
        </p:nvSpPr>
        <p:spPr>
          <a:xfrm>
            <a:off x="8004433" y="2988876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411" name="Oval 410">
            <a:extLst>
              <a:ext uri="{FF2B5EF4-FFF2-40B4-BE49-F238E27FC236}">
                <a16:creationId xmlns:a16="http://schemas.microsoft.com/office/drawing/2014/main" id="{9FF1710D-C724-3E6C-0475-E19661D238FF}"/>
              </a:ext>
            </a:extLst>
          </p:cNvPr>
          <p:cNvSpPr/>
          <p:nvPr/>
        </p:nvSpPr>
        <p:spPr>
          <a:xfrm>
            <a:off x="8336424" y="2988876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412" name="Oval 411">
            <a:extLst>
              <a:ext uri="{FF2B5EF4-FFF2-40B4-BE49-F238E27FC236}">
                <a16:creationId xmlns:a16="http://schemas.microsoft.com/office/drawing/2014/main" id="{C2426B80-9C44-060F-8598-DF1C5B0AB142}"/>
              </a:ext>
            </a:extLst>
          </p:cNvPr>
          <p:cNvSpPr/>
          <p:nvPr/>
        </p:nvSpPr>
        <p:spPr>
          <a:xfrm>
            <a:off x="8668414" y="2988876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grpSp>
        <p:nvGrpSpPr>
          <p:cNvPr id="413" name="Gruppieren 412">
            <a:extLst>
              <a:ext uri="{FF2B5EF4-FFF2-40B4-BE49-F238E27FC236}">
                <a16:creationId xmlns:a16="http://schemas.microsoft.com/office/drawing/2014/main" id="{B66E62FD-4143-AFDE-082D-53D31158C0B2}"/>
              </a:ext>
            </a:extLst>
          </p:cNvPr>
          <p:cNvGrpSpPr/>
          <p:nvPr/>
        </p:nvGrpSpPr>
        <p:grpSpPr>
          <a:xfrm>
            <a:off x="6344478" y="3355565"/>
            <a:ext cx="233281" cy="232313"/>
            <a:chOff x="2692316" y="1893139"/>
            <a:chExt cx="233281" cy="232313"/>
          </a:xfrm>
        </p:grpSpPr>
        <p:sp>
          <p:nvSpPr>
            <p:cNvPr id="414" name="Oval 413">
              <a:extLst>
                <a:ext uri="{FF2B5EF4-FFF2-40B4-BE49-F238E27FC236}">
                  <a16:creationId xmlns:a16="http://schemas.microsoft.com/office/drawing/2014/main" id="{3758C0F8-9217-43EE-36A5-A0C2F1ED8EC9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15" name="Freihandform 414">
              <a:extLst>
                <a:ext uri="{FF2B5EF4-FFF2-40B4-BE49-F238E27FC236}">
                  <a16:creationId xmlns:a16="http://schemas.microsoft.com/office/drawing/2014/main" id="{F7E085BF-0A01-8B54-6DF4-187D13D5C604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16" name="Gruppieren 415">
            <a:extLst>
              <a:ext uri="{FF2B5EF4-FFF2-40B4-BE49-F238E27FC236}">
                <a16:creationId xmlns:a16="http://schemas.microsoft.com/office/drawing/2014/main" id="{F8CE0A5A-159F-CD0B-A14D-9DF88D6D4ED8}"/>
              </a:ext>
            </a:extLst>
          </p:cNvPr>
          <p:cNvGrpSpPr/>
          <p:nvPr/>
        </p:nvGrpSpPr>
        <p:grpSpPr>
          <a:xfrm>
            <a:off x="6676469" y="3355565"/>
            <a:ext cx="233281" cy="232313"/>
            <a:chOff x="2692316" y="1893139"/>
            <a:chExt cx="233281" cy="232313"/>
          </a:xfrm>
        </p:grpSpPr>
        <p:sp>
          <p:nvSpPr>
            <p:cNvPr id="417" name="Oval 416">
              <a:extLst>
                <a:ext uri="{FF2B5EF4-FFF2-40B4-BE49-F238E27FC236}">
                  <a16:creationId xmlns:a16="http://schemas.microsoft.com/office/drawing/2014/main" id="{C752BE3A-BCFF-DAC3-5CDF-666264B54563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18" name="Freihandform 417">
              <a:extLst>
                <a:ext uri="{FF2B5EF4-FFF2-40B4-BE49-F238E27FC236}">
                  <a16:creationId xmlns:a16="http://schemas.microsoft.com/office/drawing/2014/main" id="{AD0F46DA-8B0C-53D2-AEB1-219886D3949A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19" name="Gruppieren 418">
            <a:extLst>
              <a:ext uri="{FF2B5EF4-FFF2-40B4-BE49-F238E27FC236}">
                <a16:creationId xmlns:a16="http://schemas.microsoft.com/office/drawing/2014/main" id="{F9304022-49F2-150A-6402-4A7BBCE51852}"/>
              </a:ext>
            </a:extLst>
          </p:cNvPr>
          <p:cNvGrpSpPr/>
          <p:nvPr/>
        </p:nvGrpSpPr>
        <p:grpSpPr>
          <a:xfrm>
            <a:off x="7008460" y="3355565"/>
            <a:ext cx="233281" cy="232313"/>
            <a:chOff x="2692316" y="1893139"/>
            <a:chExt cx="233281" cy="232313"/>
          </a:xfrm>
        </p:grpSpPr>
        <p:sp>
          <p:nvSpPr>
            <p:cNvPr id="420" name="Oval 419">
              <a:extLst>
                <a:ext uri="{FF2B5EF4-FFF2-40B4-BE49-F238E27FC236}">
                  <a16:creationId xmlns:a16="http://schemas.microsoft.com/office/drawing/2014/main" id="{3449B37E-2A88-6AAF-822E-FCD43E4EE535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23" name="Freihandform 422">
              <a:extLst>
                <a:ext uri="{FF2B5EF4-FFF2-40B4-BE49-F238E27FC236}">
                  <a16:creationId xmlns:a16="http://schemas.microsoft.com/office/drawing/2014/main" id="{A3575DCF-36D4-9237-E4E0-B55390C96B71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25" name="Gruppieren 424">
            <a:extLst>
              <a:ext uri="{FF2B5EF4-FFF2-40B4-BE49-F238E27FC236}">
                <a16:creationId xmlns:a16="http://schemas.microsoft.com/office/drawing/2014/main" id="{9DF2607C-256D-3141-9B96-512F6134CAC5}"/>
              </a:ext>
            </a:extLst>
          </p:cNvPr>
          <p:cNvGrpSpPr/>
          <p:nvPr/>
        </p:nvGrpSpPr>
        <p:grpSpPr>
          <a:xfrm>
            <a:off x="7340451" y="3355565"/>
            <a:ext cx="233281" cy="232313"/>
            <a:chOff x="2692316" y="1893139"/>
            <a:chExt cx="233281" cy="232313"/>
          </a:xfrm>
        </p:grpSpPr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8380143D-26E6-8442-EA3F-5CCA640E9220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27" name="Freihandform 426">
              <a:extLst>
                <a:ext uri="{FF2B5EF4-FFF2-40B4-BE49-F238E27FC236}">
                  <a16:creationId xmlns:a16="http://schemas.microsoft.com/office/drawing/2014/main" id="{77B57816-2B0D-5B9C-F697-9DA6D363D385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28" name="Oval 427">
            <a:extLst>
              <a:ext uri="{FF2B5EF4-FFF2-40B4-BE49-F238E27FC236}">
                <a16:creationId xmlns:a16="http://schemas.microsoft.com/office/drawing/2014/main" id="{E1574671-0FBD-3DF2-95FA-20C0FC3A7020}"/>
              </a:ext>
            </a:extLst>
          </p:cNvPr>
          <p:cNvSpPr/>
          <p:nvPr/>
        </p:nvSpPr>
        <p:spPr>
          <a:xfrm>
            <a:off x="7672442" y="3353207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429" name="Oval 428">
            <a:extLst>
              <a:ext uri="{FF2B5EF4-FFF2-40B4-BE49-F238E27FC236}">
                <a16:creationId xmlns:a16="http://schemas.microsoft.com/office/drawing/2014/main" id="{51EB6B59-E9AB-D851-ADBA-9B5333384986}"/>
              </a:ext>
            </a:extLst>
          </p:cNvPr>
          <p:cNvSpPr/>
          <p:nvPr/>
        </p:nvSpPr>
        <p:spPr>
          <a:xfrm>
            <a:off x="8004433" y="3353207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430" name="Oval 429">
            <a:extLst>
              <a:ext uri="{FF2B5EF4-FFF2-40B4-BE49-F238E27FC236}">
                <a16:creationId xmlns:a16="http://schemas.microsoft.com/office/drawing/2014/main" id="{CB404D88-69FE-7787-8EEE-40F0AA01B6C8}"/>
              </a:ext>
            </a:extLst>
          </p:cNvPr>
          <p:cNvSpPr/>
          <p:nvPr/>
        </p:nvSpPr>
        <p:spPr>
          <a:xfrm>
            <a:off x="8336424" y="3353207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431" name="Oval 430">
            <a:extLst>
              <a:ext uri="{FF2B5EF4-FFF2-40B4-BE49-F238E27FC236}">
                <a16:creationId xmlns:a16="http://schemas.microsoft.com/office/drawing/2014/main" id="{EF976CF7-0986-CDCD-5C57-4BCBC95D8CE9}"/>
              </a:ext>
            </a:extLst>
          </p:cNvPr>
          <p:cNvSpPr/>
          <p:nvPr/>
        </p:nvSpPr>
        <p:spPr>
          <a:xfrm>
            <a:off x="8668414" y="3353207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grpSp>
        <p:nvGrpSpPr>
          <p:cNvPr id="432" name="Gruppieren 431">
            <a:extLst>
              <a:ext uri="{FF2B5EF4-FFF2-40B4-BE49-F238E27FC236}">
                <a16:creationId xmlns:a16="http://schemas.microsoft.com/office/drawing/2014/main" id="{B2531DB1-698B-1AEB-FDFF-DFA238C5D9EA}"/>
              </a:ext>
            </a:extLst>
          </p:cNvPr>
          <p:cNvGrpSpPr/>
          <p:nvPr/>
        </p:nvGrpSpPr>
        <p:grpSpPr>
          <a:xfrm>
            <a:off x="6344478" y="3719896"/>
            <a:ext cx="233281" cy="232313"/>
            <a:chOff x="2692316" y="1893139"/>
            <a:chExt cx="233281" cy="232313"/>
          </a:xfrm>
        </p:grpSpPr>
        <p:sp>
          <p:nvSpPr>
            <p:cNvPr id="433" name="Oval 432">
              <a:extLst>
                <a:ext uri="{FF2B5EF4-FFF2-40B4-BE49-F238E27FC236}">
                  <a16:creationId xmlns:a16="http://schemas.microsoft.com/office/drawing/2014/main" id="{BE31BE68-F91A-E362-05C9-328683B27173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34" name="Freihandform 433">
              <a:extLst>
                <a:ext uri="{FF2B5EF4-FFF2-40B4-BE49-F238E27FC236}">
                  <a16:creationId xmlns:a16="http://schemas.microsoft.com/office/drawing/2014/main" id="{57F7BCBF-C039-0FAF-76C3-1BAC9CFAE1A1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35" name="Gruppieren 434">
            <a:extLst>
              <a:ext uri="{FF2B5EF4-FFF2-40B4-BE49-F238E27FC236}">
                <a16:creationId xmlns:a16="http://schemas.microsoft.com/office/drawing/2014/main" id="{5A60D5D3-DC23-17A0-E327-D289376A2DF7}"/>
              </a:ext>
            </a:extLst>
          </p:cNvPr>
          <p:cNvGrpSpPr/>
          <p:nvPr/>
        </p:nvGrpSpPr>
        <p:grpSpPr>
          <a:xfrm>
            <a:off x="6676469" y="3719896"/>
            <a:ext cx="233281" cy="232313"/>
            <a:chOff x="2692316" y="1893139"/>
            <a:chExt cx="233281" cy="232313"/>
          </a:xfrm>
        </p:grpSpPr>
        <p:sp>
          <p:nvSpPr>
            <p:cNvPr id="436" name="Oval 435">
              <a:extLst>
                <a:ext uri="{FF2B5EF4-FFF2-40B4-BE49-F238E27FC236}">
                  <a16:creationId xmlns:a16="http://schemas.microsoft.com/office/drawing/2014/main" id="{C223EB86-878A-8F83-4412-131328CDF310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37" name="Freihandform 436">
              <a:extLst>
                <a:ext uri="{FF2B5EF4-FFF2-40B4-BE49-F238E27FC236}">
                  <a16:creationId xmlns:a16="http://schemas.microsoft.com/office/drawing/2014/main" id="{3F6EBDEC-27B5-A1D8-1569-810522F15ACC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38" name="Gruppieren 437">
            <a:extLst>
              <a:ext uri="{FF2B5EF4-FFF2-40B4-BE49-F238E27FC236}">
                <a16:creationId xmlns:a16="http://schemas.microsoft.com/office/drawing/2014/main" id="{54C1C5EB-8387-ACE5-F041-3A5C3896A743}"/>
              </a:ext>
            </a:extLst>
          </p:cNvPr>
          <p:cNvGrpSpPr/>
          <p:nvPr/>
        </p:nvGrpSpPr>
        <p:grpSpPr>
          <a:xfrm>
            <a:off x="7008460" y="3719896"/>
            <a:ext cx="233281" cy="232313"/>
            <a:chOff x="2692316" y="1893139"/>
            <a:chExt cx="233281" cy="232313"/>
          </a:xfrm>
        </p:grpSpPr>
        <p:sp>
          <p:nvSpPr>
            <p:cNvPr id="439" name="Oval 438">
              <a:extLst>
                <a:ext uri="{FF2B5EF4-FFF2-40B4-BE49-F238E27FC236}">
                  <a16:creationId xmlns:a16="http://schemas.microsoft.com/office/drawing/2014/main" id="{80DB6CD4-94D2-5E25-4A23-5B77A4B80A70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40" name="Freihandform 439">
              <a:extLst>
                <a:ext uri="{FF2B5EF4-FFF2-40B4-BE49-F238E27FC236}">
                  <a16:creationId xmlns:a16="http://schemas.microsoft.com/office/drawing/2014/main" id="{F68D82AE-0C97-872D-8C59-2F896F3CED77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41" name="Gruppieren 440">
            <a:extLst>
              <a:ext uri="{FF2B5EF4-FFF2-40B4-BE49-F238E27FC236}">
                <a16:creationId xmlns:a16="http://schemas.microsoft.com/office/drawing/2014/main" id="{8AF3941E-BCCF-638F-0908-F2E71B465B68}"/>
              </a:ext>
            </a:extLst>
          </p:cNvPr>
          <p:cNvGrpSpPr/>
          <p:nvPr/>
        </p:nvGrpSpPr>
        <p:grpSpPr>
          <a:xfrm>
            <a:off x="7340451" y="3719896"/>
            <a:ext cx="233281" cy="232313"/>
            <a:chOff x="2692316" y="1893139"/>
            <a:chExt cx="233281" cy="232313"/>
          </a:xfrm>
        </p:grpSpPr>
        <p:sp>
          <p:nvSpPr>
            <p:cNvPr id="442" name="Oval 441">
              <a:extLst>
                <a:ext uri="{FF2B5EF4-FFF2-40B4-BE49-F238E27FC236}">
                  <a16:creationId xmlns:a16="http://schemas.microsoft.com/office/drawing/2014/main" id="{87181C84-9D9C-063E-66BE-0A130C79FACC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43" name="Freihandform 442">
              <a:extLst>
                <a:ext uri="{FF2B5EF4-FFF2-40B4-BE49-F238E27FC236}">
                  <a16:creationId xmlns:a16="http://schemas.microsoft.com/office/drawing/2014/main" id="{E6AC1DEE-4826-EC7C-F36D-56F72AC6B415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44" name="Oval 443">
            <a:extLst>
              <a:ext uri="{FF2B5EF4-FFF2-40B4-BE49-F238E27FC236}">
                <a16:creationId xmlns:a16="http://schemas.microsoft.com/office/drawing/2014/main" id="{939287E1-4891-7A77-4F4C-FA8F6DE19027}"/>
              </a:ext>
            </a:extLst>
          </p:cNvPr>
          <p:cNvSpPr/>
          <p:nvPr/>
        </p:nvSpPr>
        <p:spPr>
          <a:xfrm>
            <a:off x="7672442" y="3717538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445" name="Oval 444">
            <a:extLst>
              <a:ext uri="{FF2B5EF4-FFF2-40B4-BE49-F238E27FC236}">
                <a16:creationId xmlns:a16="http://schemas.microsoft.com/office/drawing/2014/main" id="{257C10C7-C33B-51D2-F899-C286CBA14B4D}"/>
              </a:ext>
            </a:extLst>
          </p:cNvPr>
          <p:cNvSpPr/>
          <p:nvPr/>
        </p:nvSpPr>
        <p:spPr>
          <a:xfrm>
            <a:off x="8004433" y="3717538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446" name="Oval 445">
            <a:extLst>
              <a:ext uri="{FF2B5EF4-FFF2-40B4-BE49-F238E27FC236}">
                <a16:creationId xmlns:a16="http://schemas.microsoft.com/office/drawing/2014/main" id="{7FF988C3-1E2B-7A6D-7E1A-5732612F9AD1}"/>
              </a:ext>
            </a:extLst>
          </p:cNvPr>
          <p:cNvSpPr/>
          <p:nvPr/>
        </p:nvSpPr>
        <p:spPr>
          <a:xfrm>
            <a:off x="8336424" y="3717538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447" name="Oval 446">
            <a:extLst>
              <a:ext uri="{FF2B5EF4-FFF2-40B4-BE49-F238E27FC236}">
                <a16:creationId xmlns:a16="http://schemas.microsoft.com/office/drawing/2014/main" id="{C9A1EEE5-4626-B75E-DD96-1D17B08ACC64}"/>
              </a:ext>
            </a:extLst>
          </p:cNvPr>
          <p:cNvSpPr/>
          <p:nvPr/>
        </p:nvSpPr>
        <p:spPr>
          <a:xfrm>
            <a:off x="8668414" y="3717538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grpSp>
        <p:nvGrpSpPr>
          <p:cNvPr id="448" name="Gruppieren 447">
            <a:extLst>
              <a:ext uri="{FF2B5EF4-FFF2-40B4-BE49-F238E27FC236}">
                <a16:creationId xmlns:a16="http://schemas.microsoft.com/office/drawing/2014/main" id="{FC939E7E-1872-5B25-33B9-1BCA6134A339}"/>
              </a:ext>
            </a:extLst>
          </p:cNvPr>
          <p:cNvGrpSpPr/>
          <p:nvPr/>
        </p:nvGrpSpPr>
        <p:grpSpPr>
          <a:xfrm>
            <a:off x="6344478" y="4084227"/>
            <a:ext cx="233281" cy="232313"/>
            <a:chOff x="2692316" y="1893139"/>
            <a:chExt cx="233281" cy="232313"/>
          </a:xfrm>
        </p:grpSpPr>
        <p:sp>
          <p:nvSpPr>
            <p:cNvPr id="449" name="Oval 448">
              <a:extLst>
                <a:ext uri="{FF2B5EF4-FFF2-40B4-BE49-F238E27FC236}">
                  <a16:creationId xmlns:a16="http://schemas.microsoft.com/office/drawing/2014/main" id="{BAB513B0-1B73-AA25-5A04-256A187CA7CD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50" name="Freihandform 449">
              <a:extLst>
                <a:ext uri="{FF2B5EF4-FFF2-40B4-BE49-F238E27FC236}">
                  <a16:creationId xmlns:a16="http://schemas.microsoft.com/office/drawing/2014/main" id="{28E32432-E1F6-530C-2AEE-D5B9DB467317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51" name="Gruppieren 450">
            <a:extLst>
              <a:ext uri="{FF2B5EF4-FFF2-40B4-BE49-F238E27FC236}">
                <a16:creationId xmlns:a16="http://schemas.microsoft.com/office/drawing/2014/main" id="{159C46FE-7DE6-ABFA-39D8-E7EAB8F61080}"/>
              </a:ext>
            </a:extLst>
          </p:cNvPr>
          <p:cNvGrpSpPr/>
          <p:nvPr/>
        </p:nvGrpSpPr>
        <p:grpSpPr>
          <a:xfrm>
            <a:off x="6676469" y="4084227"/>
            <a:ext cx="233281" cy="232313"/>
            <a:chOff x="2692316" y="1893139"/>
            <a:chExt cx="233281" cy="232313"/>
          </a:xfrm>
        </p:grpSpPr>
        <p:sp>
          <p:nvSpPr>
            <p:cNvPr id="452" name="Oval 451">
              <a:extLst>
                <a:ext uri="{FF2B5EF4-FFF2-40B4-BE49-F238E27FC236}">
                  <a16:creationId xmlns:a16="http://schemas.microsoft.com/office/drawing/2014/main" id="{D4EE575F-92C5-0EBC-38E1-54BAF0D89D9B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53" name="Freihandform 452">
              <a:extLst>
                <a:ext uri="{FF2B5EF4-FFF2-40B4-BE49-F238E27FC236}">
                  <a16:creationId xmlns:a16="http://schemas.microsoft.com/office/drawing/2014/main" id="{BA309B1D-9B16-4F7F-3058-9F4BFF419662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54" name="Gruppieren 453">
            <a:extLst>
              <a:ext uri="{FF2B5EF4-FFF2-40B4-BE49-F238E27FC236}">
                <a16:creationId xmlns:a16="http://schemas.microsoft.com/office/drawing/2014/main" id="{CA7E8C6A-006F-7AF2-01FC-024BB0A19634}"/>
              </a:ext>
            </a:extLst>
          </p:cNvPr>
          <p:cNvGrpSpPr/>
          <p:nvPr/>
        </p:nvGrpSpPr>
        <p:grpSpPr>
          <a:xfrm>
            <a:off x="7008460" y="4084227"/>
            <a:ext cx="233281" cy="232313"/>
            <a:chOff x="2692316" y="1893139"/>
            <a:chExt cx="233281" cy="232313"/>
          </a:xfrm>
        </p:grpSpPr>
        <p:sp>
          <p:nvSpPr>
            <p:cNvPr id="455" name="Oval 454">
              <a:extLst>
                <a:ext uri="{FF2B5EF4-FFF2-40B4-BE49-F238E27FC236}">
                  <a16:creationId xmlns:a16="http://schemas.microsoft.com/office/drawing/2014/main" id="{C049DCCE-7BDB-6D24-E98C-2FCBF463CE0C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56" name="Freihandform 455">
              <a:extLst>
                <a:ext uri="{FF2B5EF4-FFF2-40B4-BE49-F238E27FC236}">
                  <a16:creationId xmlns:a16="http://schemas.microsoft.com/office/drawing/2014/main" id="{87611296-8894-BA77-C717-B10F1887068E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57" name="Gruppieren 456">
            <a:extLst>
              <a:ext uri="{FF2B5EF4-FFF2-40B4-BE49-F238E27FC236}">
                <a16:creationId xmlns:a16="http://schemas.microsoft.com/office/drawing/2014/main" id="{81F4B6BB-717F-7F45-E1B9-476715B4956D}"/>
              </a:ext>
            </a:extLst>
          </p:cNvPr>
          <p:cNvGrpSpPr/>
          <p:nvPr/>
        </p:nvGrpSpPr>
        <p:grpSpPr>
          <a:xfrm>
            <a:off x="7340451" y="4084227"/>
            <a:ext cx="233281" cy="232313"/>
            <a:chOff x="2692316" y="1893139"/>
            <a:chExt cx="233281" cy="232313"/>
          </a:xfrm>
        </p:grpSpPr>
        <p:sp>
          <p:nvSpPr>
            <p:cNvPr id="458" name="Oval 457">
              <a:extLst>
                <a:ext uri="{FF2B5EF4-FFF2-40B4-BE49-F238E27FC236}">
                  <a16:creationId xmlns:a16="http://schemas.microsoft.com/office/drawing/2014/main" id="{561E378A-75B7-9A3E-9D8B-76469A0A4F42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59" name="Freihandform 458">
              <a:extLst>
                <a:ext uri="{FF2B5EF4-FFF2-40B4-BE49-F238E27FC236}">
                  <a16:creationId xmlns:a16="http://schemas.microsoft.com/office/drawing/2014/main" id="{2667B5E2-9914-3914-8FBA-42257D057A22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60" name="Oval 459">
            <a:extLst>
              <a:ext uri="{FF2B5EF4-FFF2-40B4-BE49-F238E27FC236}">
                <a16:creationId xmlns:a16="http://schemas.microsoft.com/office/drawing/2014/main" id="{8D34DE8F-70D4-10D0-402A-9D42D75F3ED9}"/>
              </a:ext>
            </a:extLst>
          </p:cNvPr>
          <p:cNvSpPr/>
          <p:nvPr/>
        </p:nvSpPr>
        <p:spPr>
          <a:xfrm>
            <a:off x="7672442" y="4081869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461" name="Oval 460">
            <a:extLst>
              <a:ext uri="{FF2B5EF4-FFF2-40B4-BE49-F238E27FC236}">
                <a16:creationId xmlns:a16="http://schemas.microsoft.com/office/drawing/2014/main" id="{8102D89C-AFD9-E9C8-0635-F8B85349EFA2}"/>
              </a:ext>
            </a:extLst>
          </p:cNvPr>
          <p:cNvSpPr/>
          <p:nvPr/>
        </p:nvSpPr>
        <p:spPr>
          <a:xfrm>
            <a:off x="8004433" y="4081869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462" name="Oval 461">
            <a:extLst>
              <a:ext uri="{FF2B5EF4-FFF2-40B4-BE49-F238E27FC236}">
                <a16:creationId xmlns:a16="http://schemas.microsoft.com/office/drawing/2014/main" id="{C19BCBA6-0934-C237-F133-C79D589A2CF6}"/>
              </a:ext>
            </a:extLst>
          </p:cNvPr>
          <p:cNvSpPr/>
          <p:nvPr/>
        </p:nvSpPr>
        <p:spPr>
          <a:xfrm>
            <a:off x="8336424" y="4081869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463" name="Oval 462">
            <a:extLst>
              <a:ext uri="{FF2B5EF4-FFF2-40B4-BE49-F238E27FC236}">
                <a16:creationId xmlns:a16="http://schemas.microsoft.com/office/drawing/2014/main" id="{2A2365CF-626C-60DC-D751-E6500B123032}"/>
              </a:ext>
            </a:extLst>
          </p:cNvPr>
          <p:cNvSpPr/>
          <p:nvPr/>
        </p:nvSpPr>
        <p:spPr>
          <a:xfrm>
            <a:off x="8668414" y="4081869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grpSp>
        <p:nvGrpSpPr>
          <p:cNvPr id="464" name="Gruppieren 463">
            <a:extLst>
              <a:ext uri="{FF2B5EF4-FFF2-40B4-BE49-F238E27FC236}">
                <a16:creationId xmlns:a16="http://schemas.microsoft.com/office/drawing/2014/main" id="{B201C5A0-8476-96FC-2E41-5902DFD2A1DC}"/>
              </a:ext>
            </a:extLst>
          </p:cNvPr>
          <p:cNvGrpSpPr/>
          <p:nvPr/>
        </p:nvGrpSpPr>
        <p:grpSpPr>
          <a:xfrm>
            <a:off x="6344478" y="4448558"/>
            <a:ext cx="233281" cy="232313"/>
            <a:chOff x="2692316" y="1893139"/>
            <a:chExt cx="233281" cy="232313"/>
          </a:xfrm>
        </p:grpSpPr>
        <p:sp>
          <p:nvSpPr>
            <p:cNvPr id="465" name="Oval 464">
              <a:extLst>
                <a:ext uri="{FF2B5EF4-FFF2-40B4-BE49-F238E27FC236}">
                  <a16:creationId xmlns:a16="http://schemas.microsoft.com/office/drawing/2014/main" id="{7BA33801-F154-82BF-B035-C19F694FBCAB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66" name="Freihandform 465">
              <a:extLst>
                <a:ext uri="{FF2B5EF4-FFF2-40B4-BE49-F238E27FC236}">
                  <a16:creationId xmlns:a16="http://schemas.microsoft.com/office/drawing/2014/main" id="{3620E48A-B169-C291-0901-0398AB5B49C7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67" name="Gruppieren 466">
            <a:extLst>
              <a:ext uri="{FF2B5EF4-FFF2-40B4-BE49-F238E27FC236}">
                <a16:creationId xmlns:a16="http://schemas.microsoft.com/office/drawing/2014/main" id="{4BE71601-7C93-44F2-5938-A1A05ED6EAF1}"/>
              </a:ext>
            </a:extLst>
          </p:cNvPr>
          <p:cNvGrpSpPr/>
          <p:nvPr/>
        </p:nvGrpSpPr>
        <p:grpSpPr>
          <a:xfrm>
            <a:off x="6676469" y="4448558"/>
            <a:ext cx="233281" cy="232313"/>
            <a:chOff x="2692316" y="1893139"/>
            <a:chExt cx="233281" cy="232313"/>
          </a:xfrm>
        </p:grpSpPr>
        <p:sp>
          <p:nvSpPr>
            <p:cNvPr id="468" name="Oval 467">
              <a:extLst>
                <a:ext uri="{FF2B5EF4-FFF2-40B4-BE49-F238E27FC236}">
                  <a16:creationId xmlns:a16="http://schemas.microsoft.com/office/drawing/2014/main" id="{8D2B29FE-8594-BEC3-672D-3C2E1FC2D85D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69" name="Freihandform 468">
              <a:extLst>
                <a:ext uri="{FF2B5EF4-FFF2-40B4-BE49-F238E27FC236}">
                  <a16:creationId xmlns:a16="http://schemas.microsoft.com/office/drawing/2014/main" id="{44B9EF48-7A22-7E4F-3D57-467BF8A780B8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0" name="Gruppieren 469">
            <a:extLst>
              <a:ext uri="{FF2B5EF4-FFF2-40B4-BE49-F238E27FC236}">
                <a16:creationId xmlns:a16="http://schemas.microsoft.com/office/drawing/2014/main" id="{8E685911-6E74-C0D8-9131-D704AE52EC4A}"/>
              </a:ext>
            </a:extLst>
          </p:cNvPr>
          <p:cNvGrpSpPr/>
          <p:nvPr/>
        </p:nvGrpSpPr>
        <p:grpSpPr>
          <a:xfrm>
            <a:off x="7008460" y="4448558"/>
            <a:ext cx="233281" cy="232313"/>
            <a:chOff x="2692316" y="1893139"/>
            <a:chExt cx="233281" cy="232313"/>
          </a:xfrm>
        </p:grpSpPr>
        <p:sp>
          <p:nvSpPr>
            <p:cNvPr id="471" name="Oval 470">
              <a:extLst>
                <a:ext uri="{FF2B5EF4-FFF2-40B4-BE49-F238E27FC236}">
                  <a16:creationId xmlns:a16="http://schemas.microsoft.com/office/drawing/2014/main" id="{0243B3BB-7202-AB5D-EFA8-6AA70A586056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72" name="Freihandform 471">
              <a:extLst>
                <a:ext uri="{FF2B5EF4-FFF2-40B4-BE49-F238E27FC236}">
                  <a16:creationId xmlns:a16="http://schemas.microsoft.com/office/drawing/2014/main" id="{11814412-339F-26F9-1254-E213EC42EFD5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3" name="Gruppieren 472">
            <a:extLst>
              <a:ext uri="{FF2B5EF4-FFF2-40B4-BE49-F238E27FC236}">
                <a16:creationId xmlns:a16="http://schemas.microsoft.com/office/drawing/2014/main" id="{451EFF56-C339-A005-8B27-1E4A70D16172}"/>
              </a:ext>
            </a:extLst>
          </p:cNvPr>
          <p:cNvGrpSpPr/>
          <p:nvPr/>
        </p:nvGrpSpPr>
        <p:grpSpPr>
          <a:xfrm>
            <a:off x="7340451" y="4448558"/>
            <a:ext cx="233281" cy="232313"/>
            <a:chOff x="2692316" y="1893139"/>
            <a:chExt cx="233281" cy="232313"/>
          </a:xfrm>
        </p:grpSpPr>
        <p:sp>
          <p:nvSpPr>
            <p:cNvPr id="474" name="Oval 473">
              <a:extLst>
                <a:ext uri="{FF2B5EF4-FFF2-40B4-BE49-F238E27FC236}">
                  <a16:creationId xmlns:a16="http://schemas.microsoft.com/office/drawing/2014/main" id="{1A3473F8-10E3-8EB9-9A75-80570184C580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75" name="Freihandform 474">
              <a:extLst>
                <a:ext uri="{FF2B5EF4-FFF2-40B4-BE49-F238E27FC236}">
                  <a16:creationId xmlns:a16="http://schemas.microsoft.com/office/drawing/2014/main" id="{E3D637DB-BA9C-E599-C04C-8CB80642F6CD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6" name="Oval 475">
            <a:extLst>
              <a:ext uri="{FF2B5EF4-FFF2-40B4-BE49-F238E27FC236}">
                <a16:creationId xmlns:a16="http://schemas.microsoft.com/office/drawing/2014/main" id="{E0D87AA4-E45B-B643-8D8B-136F52A9168A}"/>
              </a:ext>
            </a:extLst>
          </p:cNvPr>
          <p:cNvSpPr/>
          <p:nvPr/>
        </p:nvSpPr>
        <p:spPr>
          <a:xfrm>
            <a:off x="7672442" y="4446200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477" name="Oval 476">
            <a:extLst>
              <a:ext uri="{FF2B5EF4-FFF2-40B4-BE49-F238E27FC236}">
                <a16:creationId xmlns:a16="http://schemas.microsoft.com/office/drawing/2014/main" id="{CADEC5BF-CAD7-055D-E0EE-43553334F1C7}"/>
              </a:ext>
            </a:extLst>
          </p:cNvPr>
          <p:cNvSpPr/>
          <p:nvPr/>
        </p:nvSpPr>
        <p:spPr>
          <a:xfrm>
            <a:off x="8004433" y="4446200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478" name="Oval 477">
            <a:extLst>
              <a:ext uri="{FF2B5EF4-FFF2-40B4-BE49-F238E27FC236}">
                <a16:creationId xmlns:a16="http://schemas.microsoft.com/office/drawing/2014/main" id="{D8E43962-958D-1FB5-7844-3AC81E5EB08D}"/>
              </a:ext>
            </a:extLst>
          </p:cNvPr>
          <p:cNvSpPr/>
          <p:nvPr/>
        </p:nvSpPr>
        <p:spPr>
          <a:xfrm>
            <a:off x="8336424" y="4446200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479" name="Oval 478">
            <a:extLst>
              <a:ext uri="{FF2B5EF4-FFF2-40B4-BE49-F238E27FC236}">
                <a16:creationId xmlns:a16="http://schemas.microsoft.com/office/drawing/2014/main" id="{5035A08A-8E40-DECC-33F9-B5E6E6112729}"/>
              </a:ext>
            </a:extLst>
          </p:cNvPr>
          <p:cNvSpPr/>
          <p:nvPr/>
        </p:nvSpPr>
        <p:spPr>
          <a:xfrm>
            <a:off x="8668414" y="4446200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BD2F5E6-A5AD-739B-2990-E27F305A4304}"/>
              </a:ext>
            </a:extLst>
          </p:cNvPr>
          <p:cNvSpPr txBox="1"/>
          <p:nvPr/>
        </p:nvSpPr>
        <p:spPr>
          <a:xfrm>
            <a:off x="169199" y="703509"/>
            <a:ext cx="4473676" cy="2450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b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Competitive Comparison</a:t>
            </a:r>
            <a:r>
              <a:rPr lang="de-DE" sz="1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r>
              <a:rPr lang="en-US" sz="1000" b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of Websites</a:t>
            </a:r>
            <a:endParaRPr lang="de-DE" sz="10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429D22D-3CAF-A325-B71D-2343E746328F}"/>
              </a:ext>
            </a:extLst>
          </p:cNvPr>
          <p:cNvSpPr/>
          <p:nvPr/>
        </p:nvSpPr>
        <p:spPr>
          <a:xfrm>
            <a:off x="5878286" y="187114"/>
            <a:ext cx="3014890" cy="5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lang="de-DE" sz="1000" dirty="0" err="1">
                <a:solidFill>
                  <a:srgbClr val="E9472D"/>
                </a:solidFill>
              </a:rPr>
              <a:t>Replace</a:t>
            </a:r>
            <a:r>
              <a:rPr lang="de-DE" sz="1000" dirty="0">
                <a:solidFill>
                  <a:srgbClr val="E9472D"/>
                </a:solidFill>
              </a:rPr>
              <a:t> </a:t>
            </a:r>
            <a:r>
              <a:rPr lang="de-DE" sz="1000" b="1" dirty="0" err="1">
                <a:solidFill>
                  <a:srgbClr val="E9472D"/>
                </a:solidFill>
              </a:rPr>
              <a:t>the</a:t>
            </a:r>
            <a:r>
              <a:rPr lang="de-DE" sz="1000" b="1" dirty="0">
                <a:solidFill>
                  <a:srgbClr val="E9472D"/>
                </a:solidFill>
              </a:rPr>
              <a:t> </a:t>
            </a:r>
            <a:r>
              <a:rPr lang="de-DE" sz="1000" b="1" dirty="0" err="1">
                <a:solidFill>
                  <a:srgbClr val="E9472D"/>
                </a:solidFill>
              </a:rPr>
              <a:t>text</a:t>
            </a:r>
            <a:r>
              <a:rPr lang="de-DE" sz="1000" b="1" dirty="0">
                <a:solidFill>
                  <a:srgbClr val="E9472D"/>
                </a:solidFill>
              </a:rPr>
              <a:t> in </a:t>
            </a:r>
            <a:r>
              <a:rPr lang="de-DE" sz="1000" b="1" i="1" dirty="0" err="1">
                <a:solidFill>
                  <a:srgbClr val="E9472D"/>
                </a:solidFill>
              </a:rPr>
              <a:t>italics</a:t>
            </a:r>
            <a:endParaRPr lang="de-DE" sz="1000" b="1" i="1" dirty="0">
              <a:solidFill>
                <a:srgbClr val="E9472D"/>
              </a:solidFill>
            </a:endParaRP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de-DE" sz="1000" dirty="0">
                <a:solidFill>
                  <a:srgbClr val="E9472D"/>
                </a:solidFill>
              </a:rPr>
              <a:t>Drag and </a:t>
            </a:r>
            <a:r>
              <a:rPr lang="de-DE" sz="1000" dirty="0" err="1">
                <a:solidFill>
                  <a:srgbClr val="E9472D"/>
                </a:solidFill>
              </a:rPr>
              <a:t>drop</a:t>
            </a:r>
            <a:r>
              <a:rPr lang="de-DE" sz="1000" dirty="0">
                <a:solidFill>
                  <a:srgbClr val="E9472D"/>
                </a:solidFill>
              </a:rPr>
              <a:t> </a:t>
            </a:r>
            <a:r>
              <a:rPr lang="de-DE" sz="1000" b="1" dirty="0" err="1">
                <a:solidFill>
                  <a:srgbClr val="E9472D"/>
                </a:solidFill>
              </a:rPr>
              <a:t>the</a:t>
            </a:r>
            <a:r>
              <a:rPr lang="de-DE" sz="1000" b="1" dirty="0">
                <a:solidFill>
                  <a:srgbClr val="E9472D"/>
                </a:solidFill>
              </a:rPr>
              <a:t> </a:t>
            </a:r>
            <a:r>
              <a:rPr lang="de-DE" sz="1000" b="1" dirty="0" err="1">
                <a:solidFill>
                  <a:srgbClr val="E9472D"/>
                </a:solidFill>
              </a:rPr>
              <a:t>icons</a:t>
            </a:r>
            <a:r>
              <a:rPr lang="de-DE" sz="1000" b="1" dirty="0">
                <a:solidFill>
                  <a:srgbClr val="E9472D"/>
                </a:solidFill>
              </a:rPr>
              <a:t> </a:t>
            </a:r>
            <a:r>
              <a:rPr lang="de-DE" sz="1000" dirty="0" err="1">
                <a:solidFill>
                  <a:srgbClr val="E9472D"/>
                </a:solidFill>
              </a:rPr>
              <a:t>to</a:t>
            </a:r>
            <a:r>
              <a:rPr lang="de-DE" sz="1000" dirty="0">
                <a:solidFill>
                  <a:srgbClr val="E9472D"/>
                </a:solidFill>
              </a:rPr>
              <a:t> </a:t>
            </a:r>
            <a:r>
              <a:rPr lang="de-DE" sz="1000" dirty="0" err="1">
                <a:solidFill>
                  <a:srgbClr val="E9472D"/>
                </a:solidFill>
              </a:rPr>
              <a:t>the</a:t>
            </a:r>
            <a:r>
              <a:rPr lang="de-DE" sz="1000" dirty="0">
                <a:solidFill>
                  <a:srgbClr val="E9472D"/>
                </a:solidFill>
              </a:rPr>
              <a:t> </a:t>
            </a:r>
            <a:r>
              <a:rPr lang="de-DE" sz="1000" dirty="0" err="1">
                <a:solidFill>
                  <a:srgbClr val="E9472D"/>
                </a:solidFill>
              </a:rPr>
              <a:t>desired</a:t>
            </a:r>
            <a:r>
              <a:rPr lang="de-DE" sz="1000" dirty="0">
                <a:solidFill>
                  <a:srgbClr val="E9472D"/>
                </a:solidFill>
              </a:rPr>
              <a:t> </a:t>
            </a:r>
            <a:r>
              <a:rPr lang="de-DE" sz="1000" dirty="0" err="1">
                <a:solidFill>
                  <a:srgbClr val="E9472D"/>
                </a:solidFill>
              </a:rPr>
              <a:t>position</a:t>
            </a:r>
            <a:endParaRPr lang="de-DE" sz="1000" dirty="0">
              <a:solidFill>
                <a:srgbClr val="E94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765671"/>
      </p:ext>
    </p:extLst>
  </p:cSld>
  <p:clrMapOvr>
    <a:masterClrMapping/>
  </p:clrMapOvr>
</p:sld>
</file>

<file path=ppt/theme/theme1.xml><?xml version="1.0" encoding="utf-8"?>
<a:theme xmlns:a="http://schemas.openxmlformats.org/drawingml/2006/main" name="JP-KOM_PPT-Master2">
  <a:themeElements>
    <a:clrScheme name="JP-KOM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FF0000"/>
      </a:accent1>
      <a:accent2>
        <a:srgbClr val="336699"/>
      </a:accent2>
      <a:accent3>
        <a:srgbClr val="EAEAEA"/>
      </a:accent3>
      <a:accent4>
        <a:srgbClr val="33CCFF"/>
      </a:accent4>
      <a:accent5>
        <a:srgbClr val="FF5050"/>
      </a:accent5>
      <a:accent6>
        <a:srgbClr val="A50021"/>
      </a:accent6>
      <a:hlink>
        <a:srgbClr val="336699"/>
      </a:hlink>
      <a:folHlink>
        <a:srgbClr val="336699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3E8AC4054959E429730A6D790867135" ma:contentTypeVersion="29" ma:contentTypeDescription="Ein neues Dokument erstellen." ma:contentTypeScope="" ma:versionID="3edde8bf12f3f2506ec7f3cc3f64a54e">
  <xsd:schema xmlns:xsd="http://www.w3.org/2001/XMLSchema" xmlns:xs="http://www.w3.org/2001/XMLSchema" xmlns:p="http://schemas.microsoft.com/office/2006/metadata/properties" xmlns:ns2="91286860-00fd-41d4-b025-db920c303b20" xmlns:ns3="e2b8347c-b8b2-4afc-a67a-0601f33a6876" targetNamespace="http://schemas.microsoft.com/office/2006/metadata/properties" ma:root="true" ma:fieldsID="9650858649273691c75de6d576c112c1" ns2:_="" ns3:_="">
    <xsd:import namespace="91286860-00fd-41d4-b025-db920c303b20"/>
    <xsd:import namespace="e2b8347c-b8b2-4afc-a67a-0601f33a68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TaxCatchAll" minOccurs="0"/>
                <xsd:element ref="ns2:Erledigt" minOccurs="0"/>
                <xsd:element ref="ns2:Statu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286860-00fd-41d4-b025-db920c303b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Erledigt" ma:index="19" nillable="true" ma:displayName="Erledigt" ma:default="0" ma:format="Dropdown" ma:internalName="Erledigt">
      <xsd:simpleType>
        <xsd:restriction base="dms:Boolean"/>
      </xsd:simpleType>
    </xsd:element>
    <xsd:element name="Status" ma:index="20" nillable="true" ma:displayName="Status" ma:format="Dropdown" ma:internalName="Status">
      <xsd:simpleType>
        <xsd:restriction base="dms:Text">
          <xsd:maxLength value="255"/>
        </xsd:restriction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Bildmarkierungen" ma:readOnly="false" ma:fieldId="{5cf76f15-5ced-4ddc-b409-7134ff3c332f}" ma:taxonomyMulti="true" ma:sspId="3bab9bec-c933-4d14-88aa-87ba16d289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b8347c-b8b2-4afc-a67a-0601f33a687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68978d35-6cf5-4637-92b3-9269434d968e}" ma:internalName="TaxCatchAll" ma:showField="CatchAllData" ma:web="e2b8347c-b8b2-4afc-a67a-0601f33a68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1286860-00fd-41d4-b025-db920c303b20" xsi:nil="true"/>
    <TaxCatchAll xmlns="e2b8347c-b8b2-4afc-a67a-0601f33a6876" xsi:nil="true"/>
    <Erledigt xmlns="91286860-00fd-41d4-b025-db920c303b20">false</Erledigt>
    <lcf76f155ced4ddcb4097134ff3c332f xmlns="91286860-00fd-41d4-b025-db920c303b20">
      <Terms xmlns="http://schemas.microsoft.com/office/infopath/2007/PartnerControls"/>
    </lcf76f155ced4ddcb4097134ff3c332f>
    <SharedWithUsers xmlns="e2b8347c-b8b2-4afc-a67a-0601f33a6876">
      <UserInfo>
        <DisplayName>Arne Borgards</DisplayName>
        <AccountId>18</AccountId>
        <AccountType/>
      </UserInfo>
      <UserInfo>
        <DisplayName>Sonja Burbach</DisplayName>
        <AccountId>4050</AccountId>
        <AccountType/>
      </UserInfo>
      <UserInfo>
        <DisplayName>Lea Strottner</DisplayName>
        <AccountId>3880</AccountId>
        <AccountType/>
      </UserInfo>
      <UserInfo>
        <DisplayName>Jochen Kirchhof</DisplayName>
        <AccountId>1393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676EE8A-996C-4E66-B5FD-E90FE12FC2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286860-00fd-41d4-b025-db920c303b20"/>
    <ds:schemaRef ds:uri="e2b8347c-b8b2-4afc-a67a-0601f33a68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0B5A81C-6F7E-40BC-8118-731F465089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96480D-5E08-4717-8C16-DFB3007C4A51}">
  <ds:schemaRefs>
    <ds:schemaRef ds:uri="91286860-00fd-41d4-b025-db920c303b20"/>
    <ds:schemaRef ds:uri="http://purl.org/dc/dcmitype/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e2b8347c-b8b2-4afc-a67a-0601f33a6876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JP-KOM_PPT-Master</Template>
  <TotalTime>0</TotalTime>
  <Words>120</Words>
  <Application>Microsoft Macintosh PowerPoint</Application>
  <PresentationFormat>Bildschirmpräsentation (16:9)</PresentationFormat>
  <Paragraphs>61</Paragraphs>
  <Slides>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4" baseType="lpstr">
      <vt:lpstr>Arial</vt:lpstr>
      <vt:lpstr>Calibri</vt:lpstr>
      <vt:lpstr>JP-KOM_PPT-Master2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JP│KOM</dc:title>
  <dc:creator>Thomas Winkler</dc:creator>
  <cp:lastModifiedBy>Jochen Kirchhof</cp:lastModifiedBy>
  <cp:revision>213</cp:revision>
  <cp:lastPrinted>2023-12-19T14:12:57Z</cp:lastPrinted>
  <dcterms:created xsi:type="dcterms:W3CDTF">2020-07-17T08:46:24Z</dcterms:created>
  <dcterms:modified xsi:type="dcterms:W3CDTF">2024-03-22T08:58:55Z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0x01010053E8AC4054959E429730A6D790867135</vt:lpwstr>
  </property>
  <property fmtid="{D5CDD505-2E9C-101B-9397-08002B2CF9AE}" pid="3" name="MediaServiceImageTags">
    <vt:lpwstr/>
  </property>
</Properties>
</file>