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4960" r:id="rId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0E2"/>
    <a:srgbClr val="EDFBFF"/>
    <a:srgbClr val="E9472D"/>
    <a:srgbClr val="20B099"/>
    <a:srgbClr val="FFC1A9"/>
    <a:srgbClr val="D7F3E5"/>
    <a:srgbClr val="FDE0D1"/>
    <a:srgbClr val="FFE8CF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1320" y="168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Gappel" userId="1bfc607d-b085-4bd5-8d1f-a8935e512c4a" providerId="ADAL" clId="{AD86A075-F431-FE45-9238-D7374B9A79CD}"/>
    <pc:docChg chg="undo custSel addSld delSld modSld">
      <pc:chgData name="Andreas Gappel" userId="1bfc607d-b085-4bd5-8d1f-a8935e512c4a" providerId="ADAL" clId="{AD86A075-F431-FE45-9238-D7374B9A79CD}" dt="2024-03-20T08:10:17.321" v="88" actId="20577"/>
      <pc:docMkLst>
        <pc:docMk/>
      </pc:docMkLst>
      <pc:sldChg chg="del">
        <pc:chgData name="Andreas Gappel" userId="1bfc607d-b085-4bd5-8d1f-a8935e512c4a" providerId="ADAL" clId="{AD86A075-F431-FE45-9238-D7374B9A79CD}" dt="2024-03-06T11:06:37.042" v="60" actId="2696"/>
        <pc:sldMkLst>
          <pc:docMk/>
          <pc:sldMk cId="3848223607" sldId="4958"/>
        </pc:sldMkLst>
      </pc:sldChg>
      <pc:sldChg chg="modSp del mod">
        <pc:chgData name="Andreas Gappel" userId="1bfc607d-b085-4bd5-8d1f-a8935e512c4a" providerId="ADAL" clId="{AD86A075-F431-FE45-9238-D7374B9A79CD}" dt="2024-03-06T11:06:43.124" v="61" actId="2696"/>
        <pc:sldMkLst>
          <pc:docMk/>
          <pc:sldMk cId="2366584473" sldId="4959"/>
        </pc:sldMkLst>
        <pc:spChg chg="mod">
          <ac:chgData name="Andreas Gappel" userId="1bfc607d-b085-4bd5-8d1f-a8935e512c4a" providerId="ADAL" clId="{AD86A075-F431-FE45-9238-D7374B9A79CD}" dt="2024-03-04T11:21:33.100" v="1" actId="20577"/>
          <ac:spMkLst>
            <pc:docMk/>
            <pc:sldMk cId="2366584473" sldId="4959"/>
            <ac:spMk id="20" creationId="{02923B0A-88E5-CDBD-4270-975C3E52A090}"/>
          </ac:spMkLst>
        </pc:spChg>
      </pc:sldChg>
      <pc:sldChg chg="addSp delSp modSp mod">
        <pc:chgData name="Andreas Gappel" userId="1bfc607d-b085-4bd5-8d1f-a8935e512c4a" providerId="ADAL" clId="{AD86A075-F431-FE45-9238-D7374B9A79CD}" dt="2024-03-20T08:10:05.756" v="85" actId="20577"/>
        <pc:sldMkLst>
          <pc:docMk/>
          <pc:sldMk cId="1553765671" sldId="4960"/>
        </pc:sldMkLst>
        <pc:spChg chg="add mod">
          <ac:chgData name="Andreas Gappel" userId="1bfc607d-b085-4bd5-8d1f-a8935e512c4a" providerId="ADAL" clId="{AD86A075-F431-FE45-9238-D7374B9A79CD}" dt="2024-03-19T14:59:51.780" v="69" actId="113"/>
          <ac:spMkLst>
            <pc:docMk/>
            <pc:sldMk cId="1553765671" sldId="4960"/>
            <ac:spMk id="2" creationId="{09C41158-02A7-2DD1-6203-EC08B003AC39}"/>
          </ac:spMkLst>
        </pc:spChg>
        <pc:spChg chg="del">
          <ac:chgData name="Andreas Gappel" userId="1bfc607d-b085-4bd5-8d1f-a8935e512c4a" providerId="ADAL" clId="{AD86A075-F431-FE45-9238-D7374B9A79CD}" dt="2024-03-06T11:03:42.312" v="2" actId="478"/>
          <ac:spMkLst>
            <pc:docMk/>
            <pc:sldMk cId="1553765671" sldId="4960"/>
            <ac:spMk id="2" creationId="{819A8647-477F-A9BC-17A7-2A7EE2710FEA}"/>
          </ac:spMkLst>
        </pc:spChg>
        <pc:spChg chg="mod">
          <ac:chgData name="Andreas Gappel" userId="1bfc607d-b085-4bd5-8d1f-a8935e512c4a" providerId="ADAL" clId="{AD86A075-F431-FE45-9238-D7374B9A79CD}" dt="2024-03-20T08:10:05.756" v="85" actId="20577"/>
          <ac:spMkLst>
            <pc:docMk/>
            <pc:sldMk cId="1553765671" sldId="4960"/>
            <ac:spMk id="20" creationId="{02923B0A-88E5-CDBD-4270-975C3E52A090}"/>
          </ac:spMkLst>
        </pc:spChg>
        <pc:spChg chg="add del mod">
          <ac:chgData name="Andreas Gappel" userId="1bfc607d-b085-4bd5-8d1f-a8935e512c4a" providerId="ADAL" clId="{AD86A075-F431-FE45-9238-D7374B9A79CD}" dt="2024-03-06T13:39:05.138" v="65" actId="478"/>
          <ac:spMkLst>
            <pc:docMk/>
            <pc:sldMk cId="1553765671" sldId="4960"/>
            <ac:spMk id="23" creationId="{BA11BBAD-37FE-8352-11AE-324D1F86A366}"/>
          </ac:spMkLst>
        </pc:spChg>
      </pc:sldChg>
      <pc:sldChg chg="delSp modSp add mod">
        <pc:chgData name="Andreas Gappel" userId="1bfc607d-b085-4bd5-8d1f-a8935e512c4a" providerId="ADAL" clId="{AD86A075-F431-FE45-9238-D7374B9A79CD}" dt="2024-03-20T08:10:17.321" v="88" actId="20577"/>
        <pc:sldMkLst>
          <pc:docMk/>
          <pc:sldMk cId="1405504769" sldId="4961"/>
        </pc:sldMkLst>
        <pc:spChg chg="del">
          <ac:chgData name="Andreas Gappel" userId="1bfc607d-b085-4bd5-8d1f-a8935e512c4a" providerId="ADAL" clId="{AD86A075-F431-FE45-9238-D7374B9A79CD}" dt="2024-03-20T08:08:35.813" v="72" actId="478"/>
          <ac:spMkLst>
            <pc:docMk/>
            <pc:sldMk cId="1405504769" sldId="4961"/>
            <ac:spMk id="2" creationId="{09C41158-02A7-2DD1-6203-EC08B003AC39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15" creationId="{C7B64FF3-CEBD-DBC5-2990-C2F7FEF1CCA9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16" creationId="{09F549B0-91BD-C54C-DB29-6CEE63E42DD0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17" creationId="{474C87E3-BB18-46D2-C602-CF9CF1A347F8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18" creationId="{9B531BCC-9E4B-81C8-F346-582834EC1620}"/>
          </ac:spMkLst>
        </pc:spChg>
        <pc:spChg chg="mod">
          <ac:chgData name="Andreas Gappel" userId="1bfc607d-b085-4bd5-8d1f-a8935e512c4a" providerId="ADAL" clId="{AD86A075-F431-FE45-9238-D7374B9A79CD}" dt="2024-03-20T08:10:17.321" v="88" actId="20577"/>
          <ac:spMkLst>
            <pc:docMk/>
            <pc:sldMk cId="1405504769" sldId="4961"/>
            <ac:spMk id="20" creationId="{02923B0A-88E5-CDBD-4270-975C3E52A090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8" creationId="{6CF4A0F0-88F2-725A-2EC1-696DE8F56C4E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9" creationId="{E71263A7-8DAF-F013-8D4D-5831066701E9}"/>
          </ac:spMkLst>
        </pc:spChg>
        <pc:spChg chg="mod">
          <ac:chgData name="Andreas Gappel" userId="1bfc607d-b085-4bd5-8d1f-a8935e512c4a" providerId="ADAL" clId="{AD86A075-F431-FE45-9238-D7374B9A79CD}" dt="2024-03-20T08:09:30.852" v="82" actId="1076"/>
          <ac:spMkLst>
            <pc:docMk/>
            <pc:sldMk cId="1405504769" sldId="4961"/>
            <ac:spMk id="40" creationId="{CB7F34AC-8256-C944-1ABE-436CE580AE7C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2" creationId="{4790527A-202D-D4D8-0ACF-8E0548B4B715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3" creationId="{6E7CE56B-43A1-78B7-7302-743C38ECF488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57" creationId="{F49B92EC-150C-49A4-CB5D-69889A45D596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58" creationId="{2F2536FC-120D-D4FF-499F-F0CCFA0BA8AA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59" creationId="{9BDAB571-4CC3-6716-5FAE-FA7C4CFF505E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60" creationId="{DDCB2D93-94E9-7DBA-3390-FC7493E8C038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93" creationId="{F847C6EA-3A1F-8F2B-6C79-E284FC4FEE81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94" creationId="{28B8107E-68FF-E78C-CB7B-CA1186606C89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95" creationId="{CF90AACA-793D-6559-41B6-B03B063FD08D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396" creationId="{95071EE4-265E-8313-BF8C-47D661B5C4B6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09" creationId="{44D2626B-981F-4D6A-3057-C509CC4E2E8C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10" creationId="{294DA864-B213-F060-6756-C58FAD2977DC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11" creationId="{9FF1710D-C724-3E6C-0475-E19661D238FF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12" creationId="{C2426B80-9C44-060F-8598-DF1C5B0AB142}"/>
          </ac:spMkLst>
        </pc:spChg>
        <pc:spChg chg="mod">
          <ac:chgData name="Andreas Gappel" userId="1bfc607d-b085-4bd5-8d1f-a8935e512c4a" providerId="ADAL" clId="{AD86A075-F431-FE45-9238-D7374B9A79CD}" dt="2024-03-20T08:09:05.833" v="75" actId="1076"/>
          <ac:spMkLst>
            <pc:docMk/>
            <pc:sldMk cId="1405504769" sldId="4961"/>
            <ac:spMk id="422" creationId="{48237674-E2EE-1314-617C-D83A78781B51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28" creationId="{E1574671-0FBD-3DF2-95FA-20C0FC3A7020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29" creationId="{51EB6B59-E9AB-D851-ADBA-9B5333384986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30" creationId="{CB404D88-69FE-7787-8EEE-40F0AA01B6C8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31" creationId="{EF976CF7-0986-CDCD-5C57-4BCBC95D8CE9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44" creationId="{939287E1-4891-7A77-4F4C-FA8F6DE19027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45" creationId="{257C10C7-C33B-51D2-F899-C286CBA14B4D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46" creationId="{7FF988C3-1E2B-7A6D-7E1A-5732612F9AD1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47" creationId="{C9A1EEE5-4626-B75E-DD96-1D17B08ACC64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60" creationId="{8D34DE8F-70D4-10D0-402A-9D42D75F3ED9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61" creationId="{8102D89C-AFD9-E9C8-0635-F8B85349EFA2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62" creationId="{C19BCBA6-0934-C237-F133-C79D589A2CF6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63" creationId="{2A2365CF-626C-60DC-D751-E6500B123032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76" creationId="{E0D87AA4-E45B-B643-8D8B-136F52A9168A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77" creationId="{CADEC5BF-CAD7-055D-E0EE-43553334F1C7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78" creationId="{D8E43962-958D-1FB5-7844-3AC81E5EB08D}"/>
          </ac:spMkLst>
        </pc:spChg>
        <pc:spChg chg="del">
          <ac:chgData name="Andreas Gappel" userId="1bfc607d-b085-4bd5-8d1f-a8935e512c4a" providerId="ADAL" clId="{AD86A075-F431-FE45-9238-D7374B9A79CD}" dt="2024-03-20T08:08:31.093" v="71" actId="478"/>
          <ac:spMkLst>
            <pc:docMk/>
            <pc:sldMk cId="1405504769" sldId="4961"/>
            <ac:spMk id="479" creationId="{5035A08A-8E40-DECC-33F9-B5E6E6112729}"/>
          </ac:spMkLst>
        </pc:s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" creationId="{9617F473-4B37-F290-0542-48FA0F0C7EA8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6" creationId="{A7104F8E-14B8-35ED-A211-CB692183B57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9" creationId="{273BB90A-C6F8-DB95-EF0F-734AA06BD305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12" creationId="{A1A812E8-8032-EAC3-F469-50A9166FF3F2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24" creationId="{AAB280F6-4FC1-D0F6-0E42-B3C1B6F7CEEC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28" creationId="{C9C9E409-B099-AF19-642E-936325379B15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1" creationId="{F9F0D125-F67C-AEDB-D5B8-A0744C9341FB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4" creationId="{B6830A6A-D910-9731-4685-40D41B5921F4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4" creationId="{570091C1-4273-18A3-0B0D-A18FC4FEBA16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7" creationId="{31698B01-9FE4-46C9-371F-9AB14C3EAC9F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50" creationId="{B1611E76-E576-94E6-6AC0-ABA83E309EBD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53" creationId="{6613862A-4CBB-6268-A3A2-F6E06D1B57C3}"/>
          </ac:grpSpMkLst>
        </pc:grpChg>
        <pc:grpChg chg="mod">
          <ac:chgData name="Andreas Gappel" userId="1bfc607d-b085-4bd5-8d1f-a8935e512c4a" providerId="ADAL" clId="{AD86A075-F431-FE45-9238-D7374B9A79CD}" dt="2024-03-20T08:09:05.833" v="75" actId="1076"/>
          <ac:grpSpMkLst>
            <pc:docMk/>
            <pc:sldMk cId="1405504769" sldId="4961"/>
            <ac:grpSpMk id="55" creationId="{E6DF21A1-FF34-789B-F51D-CCF220EA6A40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61" creationId="{9D2D6C73-1147-1591-8A1A-903BC6A7A282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84" creationId="{15F3D838-01FA-482A-3D01-1B28AD8C12E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87" creationId="{A2370601-8040-0016-0F82-DB258A5F7D8F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90" creationId="{05017AD8-FEEA-5ECE-A615-280529F78B2A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397" creationId="{E63AFC67-7ECD-33FE-FD0F-37B90787093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00" creationId="{21F5B7D0-B4E3-D0E2-58B9-999BDED83D8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03" creationId="{147317E1-C027-962A-4A73-F17CE1CA45D6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06" creationId="{388561B9-5D51-BB5A-E58D-76FB99FC4F4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13" creationId="{B66E62FD-4143-AFDE-082D-53D31158C0B2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16" creationId="{F8CE0A5A-159F-CD0B-A14D-9DF88D6D4ED8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19" creationId="{F9304022-49F2-150A-6402-4A7BBCE51852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25" creationId="{9DF2607C-256D-3141-9B96-512F6134CAC5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32" creationId="{B2531DB1-698B-1AEB-FDFF-DFA238C5D9EA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35" creationId="{5A60D5D3-DC23-17A0-E327-D289376A2DF7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38" creationId="{54C1C5EB-8387-ACE5-F041-3A5C3896A743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41" creationId="{8AF3941E-BCCF-638F-0908-F2E71B465B68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48" creationId="{FC939E7E-1872-5B25-33B9-1BCA6134A339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51" creationId="{159C46FE-7DE6-ABFA-39D8-E7EAB8F61080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54" creationId="{CA7E8C6A-006F-7AF2-01FC-024BB0A19634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57" creationId="{81F4B6BB-717F-7F45-E1B9-476715B4956D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64" creationId="{B201C5A0-8476-96FC-2E41-5902DFD2A1DC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67" creationId="{4BE71601-7C93-44F2-5938-A1A05ED6EAF1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70" creationId="{8E685911-6E74-C0D8-9131-D704AE52EC4A}"/>
          </ac:grpSpMkLst>
        </pc:grpChg>
        <pc:grpChg chg="del">
          <ac:chgData name="Andreas Gappel" userId="1bfc607d-b085-4bd5-8d1f-a8935e512c4a" providerId="ADAL" clId="{AD86A075-F431-FE45-9238-D7374B9A79CD}" dt="2024-03-20T08:08:31.093" v="71" actId="478"/>
          <ac:grpSpMkLst>
            <pc:docMk/>
            <pc:sldMk cId="1405504769" sldId="4961"/>
            <ac:grpSpMk id="473" creationId="{451EFF56-C339-A005-8B27-1E4A70D16172}"/>
          </ac:grpSpMkLst>
        </pc:grpChg>
        <pc:graphicFrameChg chg="modGraphic">
          <ac:chgData name="Andreas Gappel" userId="1bfc607d-b085-4bd5-8d1f-a8935e512c4a" providerId="ADAL" clId="{AD86A075-F431-FE45-9238-D7374B9A79CD}" dt="2024-03-20T08:08:46.739" v="73" actId="14100"/>
          <ac:graphicFrameMkLst>
            <pc:docMk/>
            <pc:sldMk cId="1405504769" sldId="4961"/>
            <ac:graphicFrameMk id="22" creationId="{823A4ABF-14BB-86A2-1A4B-7321339B1031}"/>
          </ac:graphicFrameMkLst>
        </pc:graphicFrameChg>
        <pc:cxnChg chg="mod">
          <ac:chgData name="Andreas Gappel" userId="1bfc607d-b085-4bd5-8d1f-a8935e512c4a" providerId="ADAL" clId="{AD86A075-F431-FE45-9238-D7374B9A79CD}" dt="2024-03-20T08:09:12.693" v="76" actId="14100"/>
          <ac:cxnSpMkLst>
            <pc:docMk/>
            <pc:sldMk cId="1405504769" sldId="4961"/>
            <ac:cxnSpMk id="37" creationId="{90BF535D-7662-E610-5422-332A804938DB}"/>
          </ac:cxnSpMkLst>
        </pc:cxnChg>
      </pc:sldChg>
    </pc:docChg>
  </pc:docChgLst>
  <pc:docChgLst>
    <pc:chgData name="Eva Harraß" userId="S::eva.harrass@jp-kom.de::fe459ccb-892d-4b39-bc8f-72b0d4d7f291" providerId="AD" clId="Web-{FBF39B39-AA87-ECEC-A0BE-9C602E07F843}"/>
    <pc:docChg chg="modSld">
      <pc:chgData name="Eva Harraß" userId="S::eva.harrass@jp-kom.de::fe459ccb-892d-4b39-bc8f-72b0d4d7f291" providerId="AD" clId="Web-{FBF39B39-AA87-ECEC-A0BE-9C602E07F843}" dt="2024-03-08T09:54:51.762" v="3" actId="1076"/>
      <pc:docMkLst>
        <pc:docMk/>
      </pc:docMkLst>
      <pc:sldChg chg="modSp">
        <pc:chgData name="Eva Harraß" userId="S::eva.harrass@jp-kom.de::fe459ccb-892d-4b39-bc8f-72b0d4d7f291" providerId="AD" clId="Web-{FBF39B39-AA87-ECEC-A0BE-9C602E07F843}" dt="2024-03-08T09:54:51.762" v="3" actId="1076"/>
        <pc:sldMkLst>
          <pc:docMk/>
          <pc:sldMk cId="1553765671" sldId="4960"/>
        </pc:sldMkLst>
        <pc:spChg chg="mod">
          <ac:chgData name="Eva Harraß" userId="S::eva.harrass@jp-kom.de::fe459ccb-892d-4b39-bc8f-72b0d4d7f291" providerId="AD" clId="Web-{FBF39B39-AA87-ECEC-A0BE-9C602E07F843}" dt="2024-03-08T09:54:47.934" v="2" actId="1076"/>
          <ac:spMkLst>
            <pc:docMk/>
            <pc:sldMk cId="1553765671" sldId="4960"/>
            <ac:spMk id="16" creationId="{09F549B0-91BD-C54C-DB29-6CEE63E42DD0}"/>
          </ac:spMkLst>
        </pc:spChg>
        <pc:grpChg chg="mod">
          <ac:chgData name="Eva Harraß" userId="S::eva.harrass@jp-kom.de::fe459ccb-892d-4b39-bc8f-72b0d4d7f291" providerId="AD" clId="Web-{FBF39B39-AA87-ECEC-A0BE-9C602E07F843}" dt="2024-03-08T09:54:51.762" v="3" actId="1076"/>
          <ac:grpSpMkLst>
            <pc:docMk/>
            <pc:sldMk cId="1553765671" sldId="4960"/>
            <ac:grpSpMk id="31" creationId="{F9F0D125-F67C-AEDB-D5B8-A0744C9341FB}"/>
          </ac:grpSpMkLst>
        </pc:grpChg>
      </pc:sldChg>
    </pc:docChg>
  </pc:docChgLst>
  <pc:docChgLst>
    <pc:chgData clId="Web-{FBF39B39-AA87-ECEC-A0BE-9C602E07F843}"/>
    <pc:docChg chg="modSld">
      <pc:chgData name="" userId="" providerId="" clId="Web-{FBF39B39-AA87-ECEC-A0BE-9C602E07F843}" dt="2024-03-08T09:54:15.136" v="1" actId="1076"/>
      <pc:docMkLst>
        <pc:docMk/>
      </pc:docMkLst>
      <pc:sldChg chg="modSp">
        <pc:chgData name="" userId="" providerId="" clId="Web-{FBF39B39-AA87-ECEC-A0BE-9C602E07F843}" dt="2024-03-08T09:54:15.136" v="1" actId="1076"/>
        <pc:sldMkLst>
          <pc:docMk/>
          <pc:sldMk cId="1553765671" sldId="4960"/>
        </pc:sldMkLst>
        <pc:spChg chg="mod">
          <ac:chgData name="" userId="" providerId="" clId="Web-{FBF39B39-AA87-ECEC-A0BE-9C602E07F843}" dt="2024-03-08T09:54:02.276" v="0" actId="1076"/>
          <ac:spMkLst>
            <pc:docMk/>
            <pc:sldMk cId="1553765671" sldId="4960"/>
            <ac:spMk id="16" creationId="{09F549B0-91BD-C54C-DB29-6CEE63E42DD0}"/>
          </ac:spMkLst>
        </pc:spChg>
        <pc:grpChg chg="mod">
          <ac:chgData name="" userId="" providerId="" clId="Web-{FBF39B39-AA87-ECEC-A0BE-9C602E07F843}" dt="2024-03-08T09:54:15.136" v="1" actId="1076"/>
          <ac:grpSpMkLst>
            <pc:docMk/>
            <pc:sldMk cId="1553765671" sldId="4960"/>
            <ac:grpSpMk id="31" creationId="{F9F0D125-F67C-AEDB-D5B8-A0744C9341FB}"/>
          </ac:grpSpMkLst>
        </pc:grpChg>
      </pc:sldChg>
    </pc:docChg>
  </pc:docChgLst>
  <pc:docChgLst>
    <pc:chgData name="Jochen Kirchhof" userId="bf419a3f-5257-49d3-a827-aa25bab164d9" providerId="ADAL" clId="{D5552C16-5A12-4E46-90AE-4D5D0F3E9655}"/>
    <pc:docChg chg="modSld">
      <pc:chgData name="Jochen Kirchhof" userId="bf419a3f-5257-49d3-a827-aa25bab164d9" providerId="ADAL" clId="{D5552C16-5A12-4E46-90AE-4D5D0F3E9655}" dt="2024-03-12T14:43:43.528" v="1" actId="20577"/>
      <pc:docMkLst>
        <pc:docMk/>
      </pc:docMkLst>
      <pc:sldChg chg="modSp mod">
        <pc:chgData name="Jochen Kirchhof" userId="bf419a3f-5257-49d3-a827-aa25bab164d9" providerId="ADAL" clId="{D5552C16-5A12-4E46-90AE-4D5D0F3E9655}" dt="2024-03-12T14:43:43.528" v="1" actId="20577"/>
        <pc:sldMkLst>
          <pc:docMk/>
          <pc:sldMk cId="1553765671" sldId="4960"/>
        </pc:sldMkLst>
        <pc:spChg chg="mod">
          <ac:chgData name="Jochen Kirchhof" userId="bf419a3f-5257-49d3-a827-aa25bab164d9" providerId="ADAL" clId="{D5552C16-5A12-4E46-90AE-4D5D0F3E9655}" dt="2024-03-12T14:43:43.528" v="1" actId="20577"/>
          <ac:spMkLst>
            <pc:docMk/>
            <pc:sldMk cId="1553765671" sldId="4960"/>
            <ac:spMk id="2" creationId="{09C41158-02A7-2DD1-6203-EC08B003AC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22.03.24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95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22.03.24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22.03.24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7AA15F5-0311-FF9E-6EBC-3D1D41F6D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11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02923B0A-88E5-CDBD-4270-975C3E52A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4321216" cy="244800"/>
          </a:xfrm>
        </p:spPr>
        <p:txBody>
          <a:bodyPr/>
          <a:lstStyle/>
          <a:p>
            <a:r>
              <a:rPr lang="en-US" sz="1600" b="1" dirty="0">
                <a:effectLst/>
                <a:ea typeface="DengXian" panose="02010600030101010101" pitchFamily="2" charset="-122"/>
              </a:rPr>
              <a:t>Competitive Comparison of Media Portfolio</a:t>
            </a:r>
            <a:endParaRPr lang="de-DE" sz="1600" dirty="0"/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A0F6BC5E-DB7D-4E6F-C5FF-3624BE6DAD7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2284967" cy="189199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aphicFrame>
        <p:nvGraphicFramePr>
          <p:cNvPr id="22" name="Tabelle 2">
            <a:extLst>
              <a:ext uri="{FF2B5EF4-FFF2-40B4-BE49-F238E27FC236}">
                <a16:creationId xmlns:a16="http://schemas.microsoft.com/office/drawing/2014/main" id="{823A4ABF-14BB-86A2-1A4B-7321339B1031}"/>
              </a:ext>
            </a:extLst>
          </p:cNvPr>
          <p:cNvGraphicFramePr>
            <a:graphicFrameLocks noGrp="1"/>
          </p:cNvGraphicFramePr>
          <p:nvPr/>
        </p:nvGraphicFramePr>
        <p:xfrm>
          <a:off x="250824" y="1022240"/>
          <a:ext cx="5545819" cy="37303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26489">
                  <a:extLst>
                    <a:ext uri="{9D8B030D-6E8A-4147-A177-3AD203B41FA5}">
                      <a16:colId xmlns:a16="http://schemas.microsoft.com/office/drawing/2014/main" val="324889404"/>
                    </a:ext>
                  </a:extLst>
                </a:gridCol>
                <a:gridCol w="953666">
                  <a:extLst>
                    <a:ext uri="{9D8B030D-6E8A-4147-A177-3AD203B41FA5}">
                      <a16:colId xmlns:a16="http://schemas.microsoft.com/office/drawing/2014/main" val="2985473854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3188412913"/>
                    </a:ext>
                  </a:extLst>
                </a:gridCol>
                <a:gridCol w="955221">
                  <a:extLst>
                    <a:ext uri="{9D8B030D-6E8A-4147-A177-3AD203B41FA5}">
                      <a16:colId xmlns:a16="http://schemas.microsoft.com/office/drawing/2014/main" val="994928727"/>
                    </a:ext>
                  </a:extLst>
                </a:gridCol>
                <a:gridCol w="963386">
                  <a:extLst>
                    <a:ext uri="{9D8B030D-6E8A-4147-A177-3AD203B41FA5}">
                      <a16:colId xmlns:a16="http://schemas.microsoft.com/office/drawing/2014/main" val="2761590927"/>
                    </a:ext>
                  </a:extLst>
                </a:gridCol>
              </a:tblGrid>
              <a:tr h="452287">
                <a:tc>
                  <a:txBody>
                    <a:bodyPr/>
                    <a:lstStyle/>
                    <a:p>
                      <a:pPr algn="ctr"/>
                      <a:endParaRPr lang="de-DE" sz="80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COMPARISON COMPANY</a:t>
                      </a: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1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COMPARISON COMPANY</a:t>
                      </a: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2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COMPARISON COMPANY</a:t>
                      </a:r>
                    </a:p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3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 COMPANY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94735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Website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255668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Twitter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45879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Instagram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031456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SlideShare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482556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YouTube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772602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Facebook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418787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Blog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635003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LinkedIn</a:t>
                      </a: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313164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Communities (Example, Example)</a:t>
                      </a:r>
                      <a:endParaRPr lang="de-DE" sz="7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64708"/>
                  </a:ext>
                </a:extLst>
              </a:tr>
            </a:tbl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25992172-CED8-1F27-D061-6BD6D1619C6C}"/>
              </a:ext>
            </a:extLst>
          </p:cNvPr>
          <p:cNvSpPr txBox="1"/>
          <p:nvPr/>
        </p:nvSpPr>
        <p:spPr>
          <a:xfrm>
            <a:off x="169199" y="605789"/>
            <a:ext cx="464773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Benchmark Analysis of Channels and Applications of Communication</a:t>
            </a:r>
            <a:r>
              <a:rPr lang="de-DE" sz="1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de-DE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90BF535D-7662-E610-5422-332A804938DB}"/>
              </a:ext>
            </a:extLst>
          </p:cNvPr>
          <p:cNvCxnSpPr>
            <a:cxnSpLocks/>
          </p:cNvCxnSpPr>
          <p:nvPr/>
        </p:nvCxnSpPr>
        <p:spPr>
          <a:xfrm>
            <a:off x="250845" y="1044575"/>
            <a:ext cx="1722198" cy="398623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CB7F34AC-8256-C944-1ABE-436CE580AE7C}"/>
              </a:ext>
            </a:extLst>
          </p:cNvPr>
          <p:cNvSpPr txBox="1"/>
          <p:nvPr/>
        </p:nvSpPr>
        <p:spPr>
          <a:xfrm>
            <a:off x="941496" y="1088489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98777F2-CA2E-BF4F-E74C-7E759D71C06C}"/>
              </a:ext>
            </a:extLst>
          </p:cNvPr>
          <p:cNvSpPr txBox="1"/>
          <p:nvPr/>
        </p:nvSpPr>
        <p:spPr>
          <a:xfrm>
            <a:off x="262950" y="1213166"/>
            <a:ext cx="973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48237674-E2EE-1314-617C-D83A78781B51}"/>
              </a:ext>
            </a:extLst>
          </p:cNvPr>
          <p:cNvSpPr/>
          <p:nvPr/>
        </p:nvSpPr>
        <p:spPr>
          <a:xfrm>
            <a:off x="2337012" y="18989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6DF21A1-FF34-789B-F51D-CCF220EA6A40}"/>
              </a:ext>
            </a:extLst>
          </p:cNvPr>
          <p:cNvGrpSpPr/>
          <p:nvPr/>
        </p:nvGrpSpPr>
        <p:grpSpPr>
          <a:xfrm>
            <a:off x="2337013" y="1533910"/>
            <a:ext cx="233281" cy="232313"/>
            <a:chOff x="2692316" y="1893139"/>
            <a:chExt cx="233281" cy="232313"/>
          </a:xfrm>
        </p:grpSpPr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F7DD0C13-B640-C288-2DA4-43181A6A10E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4" name="Freihandform 423">
              <a:extLst>
                <a:ext uri="{FF2B5EF4-FFF2-40B4-BE49-F238E27FC236}">
                  <a16:creationId xmlns:a16="http://schemas.microsoft.com/office/drawing/2014/main" id="{34FA5AAA-B886-6CAC-372E-09A2FA549724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617F473-4B37-F290-0542-48FA0F0C7EA8}"/>
              </a:ext>
            </a:extLst>
          </p:cNvPr>
          <p:cNvGrpSpPr/>
          <p:nvPr/>
        </p:nvGrpSpPr>
        <p:grpSpPr>
          <a:xfrm>
            <a:off x="6344478" y="1533910"/>
            <a:ext cx="233281" cy="232313"/>
            <a:chOff x="2692316" y="1893139"/>
            <a:chExt cx="233281" cy="23231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25D6CBC-E8AA-5B69-0965-94CDBA4DC6E9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" name="Freihandform 4">
              <a:extLst>
                <a:ext uri="{FF2B5EF4-FFF2-40B4-BE49-F238E27FC236}">
                  <a16:creationId xmlns:a16="http://schemas.microsoft.com/office/drawing/2014/main" id="{E3BB9373-2125-0261-FBE7-6273AEE02F3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7104F8E-14B8-35ED-A211-CB692183B577}"/>
              </a:ext>
            </a:extLst>
          </p:cNvPr>
          <p:cNvGrpSpPr/>
          <p:nvPr/>
        </p:nvGrpSpPr>
        <p:grpSpPr>
          <a:xfrm>
            <a:off x="6676469" y="1533910"/>
            <a:ext cx="233281" cy="232313"/>
            <a:chOff x="2692316" y="1893139"/>
            <a:chExt cx="233281" cy="2323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130AEF8-01EA-067C-5BD4-0561E8331FB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Freihandform 7">
              <a:extLst>
                <a:ext uri="{FF2B5EF4-FFF2-40B4-BE49-F238E27FC236}">
                  <a16:creationId xmlns:a16="http://schemas.microsoft.com/office/drawing/2014/main" id="{B53EC9D1-3F41-420C-4DFE-8E7654A67BD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3BB90A-C6F8-DB95-EF0F-734AA06BD305}"/>
              </a:ext>
            </a:extLst>
          </p:cNvPr>
          <p:cNvGrpSpPr/>
          <p:nvPr/>
        </p:nvGrpSpPr>
        <p:grpSpPr>
          <a:xfrm>
            <a:off x="7008460" y="1533910"/>
            <a:ext cx="233281" cy="232313"/>
            <a:chOff x="2692316" y="1893139"/>
            <a:chExt cx="233281" cy="23231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3346B6-786A-5069-0830-CDB9A36E5BD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4EA920F0-BBD6-E045-F684-B28F34A59DB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1A812E8-8032-EAC3-F469-50A9166FF3F2}"/>
              </a:ext>
            </a:extLst>
          </p:cNvPr>
          <p:cNvGrpSpPr/>
          <p:nvPr/>
        </p:nvGrpSpPr>
        <p:grpSpPr>
          <a:xfrm>
            <a:off x="7340451" y="1533910"/>
            <a:ext cx="233281" cy="232313"/>
            <a:chOff x="2692316" y="1893139"/>
            <a:chExt cx="233281" cy="23231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349C30F-CF92-2C81-33F8-0D753AA17707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id="{B49D15E7-7A63-6E96-AF31-C4E6DA2EC61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7B64FF3-CEBD-DBC5-2990-C2F7FEF1CCA9}"/>
              </a:ext>
            </a:extLst>
          </p:cNvPr>
          <p:cNvSpPr/>
          <p:nvPr/>
        </p:nvSpPr>
        <p:spPr>
          <a:xfrm>
            <a:off x="7672442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F549B0-91BD-C54C-DB29-6CEE63E42DD0}"/>
              </a:ext>
            </a:extLst>
          </p:cNvPr>
          <p:cNvSpPr/>
          <p:nvPr/>
        </p:nvSpPr>
        <p:spPr>
          <a:xfrm>
            <a:off x="8004433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4C87E3-BB18-46D2-C602-CF9CF1A347F8}"/>
              </a:ext>
            </a:extLst>
          </p:cNvPr>
          <p:cNvSpPr/>
          <p:nvPr/>
        </p:nvSpPr>
        <p:spPr>
          <a:xfrm>
            <a:off x="8336424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531BCC-9E4B-81C8-F346-582834EC1620}"/>
              </a:ext>
            </a:extLst>
          </p:cNvPr>
          <p:cNvSpPr/>
          <p:nvPr/>
        </p:nvSpPr>
        <p:spPr>
          <a:xfrm>
            <a:off x="8668414" y="1531552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AB280F6-4FC1-D0F6-0E42-B3C1B6F7CEEC}"/>
              </a:ext>
            </a:extLst>
          </p:cNvPr>
          <p:cNvGrpSpPr/>
          <p:nvPr/>
        </p:nvGrpSpPr>
        <p:grpSpPr>
          <a:xfrm>
            <a:off x="6344478" y="1898241"/>
            <a:ext cx="233281" cy="232313"/>
            <a:chOff x="2692316" y="1893139"/>
            <a:chExt cx="233281" cy="2323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6C20BE6-486C-4BAD-688D-16E43CFD551A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B59B5CEF-FE37-408B-8C57-7523B21800D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9C9E409-B099-AF19-642E-936325379B15}"/>
              </a:ext>
            </a:extLst>
          </p:cNvPr>
          <p:cNvGrpSpPr/>
          <p:nvPr/>
        </p:nvGrpSpPr>
        <p:grpSpPr>
          <a:xfrm>
            <a:off x="6676469" y="1898241"/>
            <a:ext cx="233281" cy="232313"/>
            <a:chOff x="2692316" y="1893139"/>
            <a:chExt cx="233281" cy="2323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1BD5312-9638-5BBD-CCE5-2A045230055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945A4A8C-2AF2-4793-5B17-FCBA955E392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9F0D125-F67C-AEDB-D5B8-A0744C9341FB}"/>
              </a:ext>
            </a:extLst>
          </p:cNvPr>
          <p:cNvGrpSpPr/>
          <p:nvPr/>
        </p:nvGrpSpPr>
        <p:grpSpPr>
          <a:xfrm>
            <a:off x="7008460" y="1898241"/>
            <a:ext cx="233281" cy="232313"/>
            <a:chOff x="2692316" y="1893139"/>
            <a:chExt cx="233281" cy="2323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A820E12-CEFC-516C-A506-B0DD872FF9E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A8109795-42C8-804B-C3E9-AE71CC3CB37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6830A6A-D910-9731-4685-40D41B5921F4}"/>
              </a:ext>
            </a:extLst>
          </p:cNvPr>
          <p:cNvGrpSpPr/>
          <p:nvPr/>
        </p:nvGrpSpPr>
        <p:grpSpPr>
          <a:xfrm>
            <a:off x="7340451" y="1898241"/>
            <a:ext cx="233281" cy="232313"/>
            <a:chOff x="2692316" y="1893139"/>
            <a:chExt cx="233281" cy="23231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8A59CF-F4FB-5847-5EA7-A4D0B9DF5D6E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:a16="http://schemas.microsoft.com/office/drawing/2014/main" id="{02CE3361-169D-CA85-C596-6CA45AC3FD53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6CF4A0F0-88F2-725A-2EC1-696DE8F56C4E}"/>
              </a:ext>
            </a:extLst>
          </p:cNvPr>
          <p:cNvSpPr/>
          <p:nvPr/>
        </p:nvSpPr>
        <p:spPr>
          <a:xfrm>
            <a:off x="7672442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1263A7-8DAF-F013-8D4D-5831066701E9}"/>
              </a:ext>
            </a:extLst>
          </p:cNvPr>
          <p:cNvSpPr/>
          <p:nvPr/>
        </p:nvSpPr>
        <p:spPr>
          <a:xfrm>
            <a:off x="8004433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790527A-202D-D4D8-0ACF-8E0548B4B715}"/>
              </a:ext>
            </a:extLst>
          </p:cNvPr>
          <p:cNvSpPr/>
          <p:nvPr/>
        </p:nvSpPr>
        <p:spPr>
          <a:xfrm>
            <a:off x="8336424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7CE56B-43A1-78B7-7302-743C38ECF488}"/>
              </a:ext>
            </a:extLst>
          </p:cNvPr>
          <p:cNvSpPr/>
          <p:nvPr/>
        </p:nvSpPr>
        <p:spPr>
          <a:xfrm>
            <a:off x="8668414" y="1895883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70091C1-4273-18A3-0B0D-A18FC4FEBA16}"/>
              </a:ext>
            </a:extLst>
          </p:cNvPr>
          <p:cNvGrpSpPr/>
          <p:nvPr/>
        </p:nvGrpSpPr>
        <p:grpSpPr>
          <a:xfrm>
            <a:off x="6344478" y="2262572"/>
            <a:ext cx="233281" cy="232313"/>
            <a:chOff x="2692316" y="1893139"/>
            <a:chExt cx="233281" cy="23231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A4746C-7812-EB4D-045E-C629FA13280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:a16="http://schemas.microsoft.com/office/drawing/2014/main" id="{5E1D8D45-1436-E44A-C075-20F5FBF6E2B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31698B01-9FE4-46C9-371F-9AB14C3EAC9F}"/>
              </a:ext>
            </a:extLst>
          </p:cNvPr>
          <p:cNvGrpSpPr/>
          <p:nvPr/>
        </p:nvGrpSpPr>
        <p:grpSpPr>
          <a:xfrm>
            <a:off x="6676469" y="2262572"/>
            <a:ext cx="233281" cy="232313"/>
            <a:chOff x="2692316" y="1893139"/>
            <a:chExt cx="233281" cy="23231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541119-2903-B55A-4D56-66CE7AE5A37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:a16="http://schemas.microsoft.com/office/drawing/2014/main" id="{CD40F7D0-781F-CD0C-4921-00DDBD5AFDA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1611E76-E576-94E6-6AC0-ABA83E309EBD}"/>
              </a:ext>
            </a:extLst>
          </p:cNvPr>
          <p:cNvGrpSpPr/>
          <p:nvPr/>
        </p:nvGrpSpPr>
        <p:grpSpPr>
          <a:xfrm>
            <a:off x="7008460" y="2262572"/>
            <a:ext cx="233281" cy="232313"/>
            <a:chOff x="2692316" y="1893139"/>
            <a:chExt cx="233281" cy="23231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DCDFB06-CCC8-B47E-E1D4-FC43F1CEB44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2" name="Freihandform 51">
              <a:extLst>
                <a:ext uri="{FF2B5EF4-FFF2-40B4-BE49-F238E27FC236}">
                  <a16:creationId xmlns:a16="http://schemas.microsoft.com/office/drawing/2014/main" id="{3E8E20CA-415D-909D-E038-DB1FF69D41B8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613862A-4CBB-6268-A3A2-F6E06D1B57C3}"/>
              </a:ext>
            </a:extLst>
          </p:cNvPr>
          <p:cNvGrpSpPr/>
          <p:nvPr/>
        </p:nvGrpSpPr>
        <p:grpSpPr>
          <a:xfrm>
            <a:off x="7340451" y="2262572"/>
            <a:ext cx="233281" cy="232313"/>
            <a:chOff x="2692316" y="1893139"/>
            <a:chExt cx="233281" cy="23231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BC3FD6-62AA-6027-2375-768F22D27CA8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:a16="http://schemas.microsoft.com/office/drawing/2014/main" id="{72829CE2-316D-4C8F-28C3-402318BBF8C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F49B92EC-150C-49A4-CB5D-69889A45D596}"/>
              </a:ext>
            </a:extLst>
          </p:cNvPr>
          <p:cNvSpPr/>
          <p:nvPr/>
        </p:nvSpPr>
        <p:spPr>
          <a:xfrm>
            <a:off x="7672442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F2536FC-120D-D4FF-499F-F0CCFA0BA8AA}"/>
              </a:ext>
            </a:extLst>
          </p:cNvPr>
          <p:cNvSpPr/>
          <p:nvPr/>
        </p:nvSpPr>
        <p:spPr>
          <a:xfrm>
            <a:off x="8004433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DAB571-4CC3-6716-5FAE-FA7C4CFF505E}"/>
              </a:ext>
            </a:extLst>
          </p:cNvPr>
          <p:cNvSpPr/>
          <p:nvPr/>
        </p:nvSpPr>
        <p:spPr>
          <a:xfrm>
            <a:off x="8336424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CB2D93-94E9-7DBA-3390-FC7493E8C038}"/>
              </a:ext>
            </a:extLst>
          </p:cNvPr>
          <p:cNvSpPr/>
          <p:nvPr/>
        </p:nvSpPr>
        <p:spPr>
          <a:xfrm>
            <a:off x="8668414" y="2260214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2D6C73-1147-1591-8A1A-903BC6A7A282}"/>
              </a:ext>
            </a:extLst>
          </p:cNvPr>
          <p:cNvGrpSpPr/>
          <p:nvPr/>
        </p:nvGrpSpPr>
        <p:grpSpPr>
          <a:xfrm>
            <a:off x="6344478" y="2626903"/>
            <a:ext cx="233281" cy="232313"/>
            <a:chOff x="2692316" y="1893139"/>
            <a:chExt cx="233281" cy="23231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39EA95-8D81-633F-845A-AC88783FF87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63" name="Freihandform 62">
              <a:extLst>
                <a:ext uri="{FF2B5EF4-FFF2-40B4-BE49-F238E27FC236}">
                  <a16:creationId xmlns:a16="http://schemas.microsoft.com/office/drawing/2014/main" id="{812F76F6-3442-9EC2-AA67-6E75B8F57AEF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4" name="Gruppieren 383">
            <a:extLst>
              <a:ext uri="{FF2B5EF4-FFF2-40B4-BE49-F238E27FC236}">
                <a16:creationId xmlns:a16="http://schemas.microsoft.com/office/drawing/2014/main" id="{15F3D838-01FA-482A-3D01-1B28AD8C12E7}"/>
              </a:ext>
            </a:extLst>
          </p:cNvPr>
          <p:cNvGrpSpPr/>
          <p:nvPr/>
        </p:nvGrpSpPr>
        <p:grpSpPr>
          <a:xfrm>
            <a:off x="6676469" y="2626903"/>
            <a:ext cx="233281" cy="232313"/>
            <a:chOff x="2692316" y="1893139"/>
            <a:chExt cx="233281" cy="232313"/>
          </a:xfrm>
        </p:grpSpPr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1B83DA9-070F-95E3-99EE-E7721B8413E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86" name="Freihandform 385">
              <a:extLst>
                <a:ext uri="{FF2B5EF4-FFF2-40B4-BE49-F238E27FC236}">
                  <a16:creationId xmlns:a16="http://schemas.microsoft.com/office/drawing/2014/main" id="{82EA52CF-CCC8-F2EF-2945-FE1FE94A8C6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7" name="Gruppieren 386">
            <a:extLst>
              <a:ext uri="{FF2B5EF4-FFF2-40B4-BE49-F238E27FC236}">
                <a16:creationId xmlns:a16="http://schemas.microsoft.com/office/drawing/2014/main" id="{A2370601-8040-0016-0F82-DB258A5F7D8F}"/>
              </a:ext>
            </a:extLst>
          </p:cNvPr>
          <p:cNvGrpSpPr/>
          <p:nvPr/>
        </p:nvGrpSpPr>
        <p:grpSpPr>
          <a:xfrm>
            <a:off x="7008460" y="2626903"/>
            <a:ext cx="233281" cy="232313"/>
            <a:chOff x="2692316" y="1893139"/>
            <a:chExt cx="233281" cy="232313"/>
          </a:xfrm>
        </p:grpSpPr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BC65C89-69EE-F515-D438-DC2A59CE24A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89" name="Freihandform 388">
              <a:extLst>
                <a:ext uri="{FF2B5EF4-FFF2-40B4-BE49-F238E27FC236}">
                  <a16:creationId xmlns:a16="http://schemas.microsoft.com/office/drawing/2014/main" id="{CBE61A92-E6BE-FC4D-2E38-5136F8CA6D2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0" name="Gruppieren 389">
            <a:extLst>
              <a:ext uri="{FF2B5EF4-FFF2-40B4-BE49-F238E27FC236}">
                <a16:creationId xmlns:a16="http://schemas.microsoft.com/office/drawing/2014/main" id="{05017AD8-FEEA-5ECE-A615-280529F78B2A}"/>
              </a:ext>
            </a:extLst>
          </p:cNvPr>
          <p:cNvGrpSpPr/>
          <p:nvPr/>
        </p:nvGrpSpPr>
        <p:grpSpPr>
          <a:xfrm>
            <a:off x="7340451" y="2626903"/>
            <a:ext cx="233281" cy="232313"/>
            <a:chOff x="2692316" y="1893139"/>
            <a:chExt cx="233281" cy="232313"/>
          </a:xfrm>
        </p:grpSpPr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E2F353F5-789F-F0DC-5794-EA1C7487B57A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92" name="Freihandform 391">
              <a:extLst>
                <a:ext uri="{FF2B5EF4-FFF2-40B4-BE49-F238E27FC236}">
                  <a16:creationId xmlns:a16="http://schemas.microsoft.com/office/drawing/2014/main" id="{8D89FB9E-FACA-C545-B786-43A71477BBB9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3" name="Oval 392">
            <a:extLst>
              <a:ext uri="{FF2B5EF4-FFF2-40B4-BE49-F238E27FC236}">
                <a16:creationId xmlns:a16="http://schemas.microsoft.com/office/drawing/2014/main" id="{F847C6EA-3A1F-8F2B-6C79-E284FC4FEE81}"/>
              </a:ext>
            </a:extLst>
          </p:cNvPr>
          <p:cNvSpPr/>
          <p:nvPr/>
        </p:nvSpPr>
        <p:spPr>
          <a:xfrm>
            <a:off x="7672442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28B8107E-68FF-E78C-CB7B-CA1186606C89}"/>
              </a:ext>
            </a:extLst>
          </p:cNvPr>
          <p:cNvSpPr/>
          <p:nvPr/>
        </p:nvSpPr>
        <p:spPr>
          <a:xfrm>
            <a:off x="8004433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CF90AACA-793D-6559-41B6-B03B063FD08D}"/>
              </a:ext>
            </a:extLst>
          </p:cNvPr>
          <p:cNvSpPr/>
          <p:nvPr/>
        </p:nvSpPr>
        <p:spPr>
          <a:xfrm>
            <a:off x="8336424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95071EE4-265E-8313-BF8C-47D661B5C4B6}"/>
              </a:ext>
            </a:extLst>
          </p:cNvPr>
          <p:cNvSpPr/>
          <p:nvPr/>
        </p:nvSpPr>
        <p:spPr>
          <a:xfrm>
            <a:off x="8668414" y="2624545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97" name="Gruppieren 396">
            <a:extLst>
              <a:ext uri="{FF2B5EF4-FFF2-40B4-BE49-F238E27FC236}">
                <a16:creationId xmlns:a16="http://schemas.microsoft.com/office/drawing/2014/main" id="{E63AFC67-7ECD-33FE-FD0F-37B907870937}"/>
              </a:ext>
            </a:extLst>
          </p:cNvPr>
          <p:cNvGrpSpPr/>
          <p:nvPr/>
        </p:nvGrpSpPr>
        <p:grpSpPr>
          <a:xfrm>
            <a:off x="6344478" y="2991234"/>
            <a:ext cx="233281" cy="232313"/>
            <a:chOff x="2692316" y="1893139"/>
            <a:chExt cx="233281" cy="232313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9A72371C-054A-2836-FF8D-34D539D1C284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399" name="Freihandform 398">
              <a:extLst>
                <a:ext uri="{FF2B5EF4-FFF2-40B4-BE49-F238E27FC236}">
                  <a16:creationId xmlns:a16="http://schemas.microsoft.com/office/drawing/2014/main" id="{34FC4F8C-FEB8-C0CF-5208-DE6388010833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0" name="Gruppieren 399">
            <a:extLst>
              <a:ext uri="{FF2B5EF4-FFF2-40B4-BE49-F238E27FC236}">
                <a16:creationId xmlns:a16="http://schemas.microsoft.com/office/drawing/2014/main" id="{21F5B7D0-B4E3-D0E2-58B9-999BDED83D87}"/>
              </a:ext>
            </a:extLst>
          </p:cNvPr>
          <p:cNvGrpSpPr/>
          <p:nvPr/>
        </p:nvGrpSpPr>
        <p:grpSpPr>
          <a:xfrm>
            <a:off x="6676469" y="2991234"/>
            <a:ext cx="233281" cy="232313"/>
            <a:chOff x="2692316" y="1893139"/>
            <a:chExt cx="233281" cy="232313"/>
          </a:xfrm>
        </p:grpSpPr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69FB5B1-FA29-07D4-0BB0-D59B00D3166E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2" name="Freihandform 401">
              <a:extLst>
                <a:ext uri="{FF2B5EF4-FFF2-40B4-BE49-F238E27FC236}">
                  <a16:creationId xmlns:a16="http://schemas.microsoft.com/office/drawing/2014/main" id="{DDC47A5D-4804-3566-44E7-A70B3A4E6E50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3" name="Gruppieren 402">
            <a:extLst>
              <a:ext uri="{FF2B5EF4-FFF2-40B4-BE49-F238E27FC236}">
                <a16:creationId xmlns:a16="http://schemas.microsoft.com/office/drawing/2014/main" id="{147317E1-C027-962A-4A73-F17CE1CA45D6}"/>
              </a:ext>
            </a:extLst>
          </p:cNvPr>
          <p:cNvGrpSpPr/>
          <p:nvPr/>
        </p:nvGrpSpPr>
        <p:grpSpPr>
          <a:xfrm>
            <a:off x="7008460" y="2991234"/>
            <a:ext cx="233281" cy="232313"/>
            <a:chOff x="2692316" y="1893139"/>
            <a:chExt cx="233281" cy="232313"/>
          </a:xfrm>
        </p:grpSpPr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FE9C3580-AF80-AC9A-16F2-0AF6D05CDD7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5" name="Freihandform 404">
              <a:extLst>
                <a:ext uri="{FF2B5EF4-FFF2-40B4-BE49-F238E27FC236}">
                  <a16:creationId xmlns:a16="http://schemas.microsoft.com/office/drawing/2014/main" id="{C0445656-14D7-68F1-65C6-FB5DA13272CF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6" name="Gruppieren 405">
            <a:extLst>
              <a:ext uri="{FF2B5EF4-FFF2-40B4-BE49-F238E27FC236}">
                <a16:creationId xmlns:a16="http://schemas.microsoft.com/office/drawing/2014/main" id="{388561B9-5D51-BB5A-E58D-76FB99FC4F47}"/>
              </a:ext>
            </a:extLst>
          </p:cNvPr>
          <p:cNvGrpSpPr/>
          <p:nvPr/>
        </p:nvGrpSpPr>
        <p:grpSpPr>
          <a:xfrm>
            <a:off x="7340451" y="2991234"/>
            <a:ext cx="233281" cy="232313"/>
            <a:chOff x="2692316" y="1893139"/>
            <a:chExt cx="233281" cy="232313"/>
          </a:xfrm>
        </p:grpSpPr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CC0A9D4-E4C6-7BD1-BE6F-349A0C63C72F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08" name="Freihandform 407">
              <a:extLst>
                <a:ext uri="{FF2B5EF4-FFF2-40B4-BE49-F238E27FC236}">
                  <a16:creationId xmlns:a16="http://schemas.microsoft.com/office/drawing/2014/main" id="{7134BEE6-9FDC-4661-F301-5CCE275C766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9" name="Oval 408">
            <a:extLst>
              <a:ext uri="{FF2B5EF4-FFF2-40B4-BE49-F238E27FC236}">
                <a16:creationId xmlns:a16="http://schemas.microsoft.com/office/drawing/2014/main" id="{44D2626B-981F-4D6A-3057-C509CC4E2E8C}"/>
              </a:ext>
            </a:extLst>
          </p:cNvPr>
          <p:cNvSpPr/>
          <p:nvPr/>
        </p:nvSpPr>
        <p:spPr>
          <a:xfrm>
            <a:off x="7672442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294DA864-B213-F060-6756-C58FAD2977DC}"/>
              </a:ext>
            </a:extLst>
          </p:cNvPr>
          <p:cNvSpPr/>
          <p:nvPr/>
        </p:nvSpPr>
        <p:spPr>
          <a:xfrm>
            <a:off x="8004433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9FF1710D-C724-3E6C-0475-E19661D238FF}"/>
              </a:ext>
            </a:extLst>
          </p:cNvPr>
          <p:cNvSpPr/>
          <p:nvPr/>
        </p:nvSpPr>
        <p:spPr>
          <a:xfrm>
            <a:off x="8336424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C2426B80-9C44-060F-8598-DF1C5B0AB142}"/>
              </a:ext>
            </a:extLst>
          </p:cNvPr>
          <p:cNvSpPr/>
          <p:nvPr/>
        </p:nvSpPr>
        <p:spPr>
          <a:xfrm>
            <a:off x="8668414" y="2988876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13" name="Gruppieren 412">
            <a:extLst>
              <a:ext uri="{FF2B5EF4-FFF2-40B4-BE49-F238E27FC236}">
                <a16:creationId xmlns:a16="http://schemas.microsoft.com/office/drawing/2014/main" id="{B66E62FD-4143-AFDE-082D-53D31158C0B2}"/>
              </a:ext>
            </a:extLst>
          </p:cNvPr>
          <p:cNvGrpSpPr/>
          <p:nvPr/>
        </p:nvGrpSpPr>
        <p:grpSpPr>
          <a:xfrm>
            <a:off x="6344478" y="3355565"/>
            <a:ext cx="233281" cy="232313"/>
            <a:chOff x="2692316" y="1893139"/>
            <a:chExt cx="233281" cy="232313"/>
          </a:xfrm>
        </p:grpSpPr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758C0F8-9217-43EE-36A5-A0C2F1ED8EC9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15" name="Freihandform 414">
              <a:extLst>
                <a:ext uri="{FF2B5EF4-FFF2-40B4-BE49-F238E27FC236}">
                  <a16:creationId xmlns:a16="http://schemas.microsoft.com/office/drawing/2014/main" id="{F7E085BF-0A01-8B54-6DF4-187D13D5C604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6" name="Gruppieren 415">
            <a:extLst>
              <a:ext uri="{FF2B5EF4-FFF2-40B4-BE49-F238E27FC236}">
                <a16:creationId xmlns:a16="http://schemas.microsoft.com/office/drawing/2014/main" id="{F8CE0A5A-159F-CD0B-A14D-9DF88D6D4ED8}"/>
              </a:ext>
            </a:extLst>
          </p:cNvPr>
          <p:cNvGrpSpPr/>
          <p:nvPr/>
        </p:nvGrpSpPr>
        <p:grpSpPr>
          <a:xfrm>
            <a:off x="6676469" y="3355565"/>
            <a:ext cx="233281" cy="232313"/>
            <a:chOff x="2692316" y="1893139"/>
            <a:chExt cx="233281" cy="232313"/>
          </a:xfrm>
        </p:grpSpPr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C752BE3A-BCFF-DAC3-5CDF-666264B5456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18" name="Freihandform 417">
              <a:extLst>
                <a:ext uri="{FF2B5EF4-FFF2-40B4-BE49-F238E27FC236}">
                  <a16:creationId xmlns:a16="http://schemas.microsoft.com/office/drawing/2014/main" id="{AD0F46DA-8B0C-53D2-AEB1-219886D3949A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9" name="Gruppieren 418">
            <a:extLst>
              <a:ext uri="{FF2B5EF4-FFF2-40B4-BE49-F238E27FC236}">
                <a16:creationId xmlns:a16="http://schemas.microsoft.com/office/drawing/2014/main" id="{F9304022-49F2-150A-6402-4A7BBCE51852}"/>
              </a:ext>
            </a:extLst>
          </p:cNvPr>
          <p:cNvGrpSpPr/>
          <p:nvPr/>
        </p:nvGrpSpPr>
        <p:grpSpPr>
          <a:xfrm>
            <a:off x="7008460" y="3355565"/>
            <a:ext cx="233281" cy="232313"/>
            <a:chOff x="2692316" y="1893139"/>
            <a:chExt cx="233281" cy="232313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3449B37E-2A88-6AAF-822E-FCD43E4EE535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3" name="Freihandform 422">
              <a:extLst>
                <a:ext uri="{FF2B5EF4-FFF2-40B4-BE49-F238E27FC236}">
                  <a16:creationId xmlns:a16="http://schemas.microsoft.com/office/drawing/2014/main" id="{A3575DCF-36D4-9237-E4E0-B55390C96B7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5" name="Gruppieren 424">
            <a:extLst>
              <a:ext uri="{FF2B5EF4-FFF2-40B4-BE49-F238E27FC236}">
                <a16:creationId xmlns:a16="http://schemas.microsoft.com/office/drawing/2014/main" id="{9DF2607C-256D-3141-9B96-512F6134CAC5}"/>
              </a:ext>
            </a:extLst>
          </p:cNvPr>
          <p:cNvGrpSpPr/>
          <p:nvPr/>
        </p:nvGrpSpPr>
        <p:grpSpPr>
          <a:xfrm>
            <a:off x="7340451" y="3355565"/>
            <a:ext cx="233281" cy="232313"/>
            <a:chOff x="2692316" y="1893139"/>
            <a:chExt cx="233281" cy="232313"/>
          </a:xfrm>
        </p:grpSpPr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8380143D-26E6-8442-EA3F-5CCA640E922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27" name="Freihandform 426">
              <a:extLst>
                <a:ext uri="{FF2B5EF4-FFF2-40B4-BE49-F238E27FC236}">
                  <a16:creationId xmlns:a16="http://schemas.microsoft.com/office/drawing/2014/main" id="{77B57816-2B0D-5B9C-F697-9DA6D363D38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8" name="Oval 427">
            <a:extLst>
              <a:ext uri="{FF2B5EF4-FFF2-40B4-BE49-F238E27FC236}">
                <a16:creationId xmlns:a16="http://schemas.microsoft.com/office/drawing/2014/main" id="{E1574671-0FBD-3DF2-95FA-20C0FC3A7020}"/>
              </a:ext>
            </a:extLst>
          </p:cNvPr>
          <p:cNvSpPr/>
          <p:nvPr/>
        </p:nvSpPr>
        <p:spPr>
          <a:xfrm>
            <a:off x="7672442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51EB6B59-E9AB-D851-ADBA-9B5333384986}"/>
              </a:ext>
            </a:extLst>
          </p:cNvPr>
          <p:cNvSpPr/>
          <p:nvPr/>
        </p:nvSpPr>
        <p:spPr>
          <a:xfrm>
            <a:off x="8004433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CB404D88-69FE-7787-8EEE-40F0AA01B6C8}"/>
              </a:ext>
            </a:extLst>
          </p:cNvPr>
          <p:cNvSpPr/>
          <p:nvPr/>
        </p:nvSpPr>
        <p:spPr>
          <a:xfrm>
            <a:off x="8336424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EF976CF7-0986-CDCD-5C57-4BCBC95D8CE9}"/>
              </a:ext>
            </a:extLst>
          </p:cNvPr>
          <p:cNvSpPr/>
          <p:nvPr/>
        </p:nvSpPr>
        <p:spPr>
          <a:xfrm>
            <a:off x="8668414" y="3353207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32" name="Gruppieren 431">
            <a:extLst>
              <a:ext uri="{FF2B5EF4-FFF2-40B4-BE49-F238E27FC236}">
                <a16:creationId xmlns:a16="http://schemas.microsoft.com/office/drawing/2014/main" id="{B2531DB1-698B-1AEB-FDFF-DFA238C5D9EA}"/>
              </a:ext>
            </a:extLst>
          </p:cNvPr>
          <p:cNvGrpSpPr/>
          <p:nvPr/>
        </p:nvGrpSpPr>
        <p:grpSpPr>
          <a:xfrm>
            <a:off x="6344478" y="3719896"/>
            <a:ext cx="233281" cy="232313"/>
            <a:chOff x="2692316" y="1893139"/>
            <a:chExt cx="233281" cy="232313"/>
          </a:xfrm>
        </p:grpSpPr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BE31BE68-F91A-E362-05C9-328683B27173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34" name="Freihandform 433">
              <a:extLst>
                <a:ext uri="{FF2B5EF4-FFF2-40B4-BE49-F238E27FC236}">
                  <a16:creationId xmlns:a16="http://schemas.microsoft.com/office/drawing/2014/main" id="{57F7BCBF-C039-0FAF-76C3-1BAC9CFAE1A1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5" name="Gruppieren 434">
            <a:extLst>
              <a:ext uri="{FF2B5EF4-FFF2-40B4-BE49-F238E27FC236}">
                <a16:creationId xmlns:a16="http://schemas.microsoft.com/office/drawing/2014/main" id="{5A60D5D3-DC23-17A0-E327-D289376A2DF7}"/>
              </a:ext>
            </a:extLst>
          </p:cNvPr>
          <p:cNvGrpSpPr/>
          <p:nvPr/>
        </p:nvGrpSpPr>
        <p:grpSpPr>
          <a:xfrm>
            <a:off x="6676469" y="3719896"/>
            <a:ext cx="233281" cy="232313"/>
            <a:chOff x="2692316" y="1893139"/>
            <a:chExt cx="233281" cy="232313"/>
          </a:xfrm>
        </p:grpSpPr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C223EB86-878A-8F83-4412-131328CDF31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37" name="Freihandform 436">
              <a:extLst>
                <a:ext uri="{FF2B5EF4-FFF2-40B4-BE49-F238E27FC236}">
                  <a16:creationId xmlns:a16="http://schemas.microsoft.com/office/drawing/2014/main" id="{3F6EBDEC-27B5-A1D8-1569-810522F15ACC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8" name="Gruppieren 437">
            <a:extLst>
              <a:ext uri="{FF2B5EF4-FFF2-40B4-BE49-F238E27FC236}">
                <a16:creationId xmlns:a16="http://schemas.microsoft.com/office/drawing/2014/main" id="{54C1C5EB-8387-ACE5-F041-3A5C3896A743}"/>
              </a:ext>
            </a:extLst>
          </p:cNvPr>
          <p:cNvGrpSpPr/>
          <p:nvPr/>
        </p:nvGrpSpPr>
        <p:grpSpPr>
          <a:xfrm>
            <a:off x="7008460" y="3719896"/>
            <a:ext cx="233281" cy="232313"/>
            <a:chOff x="2692316" y="1893139"/>
            <a:chExt cx="233281" cy="232313"/>
          </a:xfrm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80DB6CD4-94D2-5E25-4A23-5B77A4B80A7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40" name="Freihandform 439">
              <a:extLst>
                <a:ext uri="{FF2B5EF4-FFF2-40B4-BE49-F238E27FC236}">
                  <a16:creationId xmlns:a16="http://schemas.microsoft.com/office/drawing/2014/main" id="{F68D82AE-0C97-872D-8C59-2F896F3CED7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1" name="Gruppieren 440">
            <a:extLst>
              <a:ext uri="{FF2B5EF4-FFF2-40B4-BE49-F238E27FC236}">
                <a16:creationId xmlns:a16="http://schemas.microsoft.com/office/drawing/2014/main" id="{8AF3941E-BCCF-638F-0908-F2E71B465B68}"/>
              </a:ext>
            </a:extLst>
          </p:cNvPr>
          <p:cNvGrpSpPr/>
          <p:nvPr/>
        </p:nvGrpSpPr>
        <p:grpSpPr>
          <a:xfrm>
            <a:off x="7340451" y="3719896"/>
            <a:ext cx="233281" cy="232313"/>
            <a:chOff x="2692316" y="1893139"/>
            <a:chExt cx="233281" cy="232313"/>
          </a:xfrm>
        </p:grpSpPr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87181C84-9D9C-063E-66BE-0A130C79FAC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43" name="Freihandform 442">
              <a:extLst>
                <a:ext uri="{FF2B5EF4-FFF2-40B4-BE49-F238E27FC236}">
                  <a16:creationId xmlns:a16="http://schemas.microsoft.com/office/drawing/2014/main" id="{E6AC1DEE-4826-EC7C-F36D-56F72AC6B41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4" name="Oval 443">
            <a:extLst>
              <a:ext uri="{FF2B5EF4-FFF2-40B4-BE49-F238E27FC236}">
                <a16:creationId xmlns:a16="http://schemas.microsoft.com/office/drawing/2014/main" id="{939287E1-4891-7A77-4F4C-FA8F6DE19027}"/>
              </a:ext>
            </a:extLst>
          </p:cNvPr>
          <p:cNvSpPr/>
          <p:nvPr/>
        </p:nvSpPr>
        <p:spPr>
          <a:xfrm>
            <a:off x="7672442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257C10C7-C33B-51D2-F899-C286CBA14B4D}"/>
              </a:ext>
            </a:extLst>
          </p:cNvPr>
          <p:cNvSpPr/>
          <p:nvPr/>
        </p:nvSpPr>
        <p:spPr>
          <a:xfrm>
            <a:off x="8004433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7FF988C3-1E2B-7A6D-7E1A-5732612F9AD1}"/>
              </a:ext>
            </a:extLst>
          </p:cNvPr>
          <p:cNvSpPr/>
          <p:nvPr/>
        </p:nvSpPr>
        <p:spPr>
          <a:xfrm>
            <a:off x="8336424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C9A1EEE5-4626-B75E-DD96-1D17B08ACC64}"/>
              </a:ext>
            </a:extLst>
          </p:cNvPr>
          <p:cNvSpPr/>
          <p:nvPr/>
        </p:nvSpPr>
        <p:spPr>
          <a:xfrm>
            <a:off x="8668414" y="3717538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48" name="Gruppieren 447">
            <a:extLst>
              <a:ext uri="{FF2B5EF4-FFF2-40B4-BE49-F238E27FC236}">
                <a16:creationId xmlns:a16="http://schemas.microsoft.com/office/drawing/2014/main" id="{FC939E7E-1872-5B25-33B9-1BCA6134A339}"/>
              </a:ext>
            </a:extLst>
          </p:cNvPr>
          <p:cNvGrpSpPr/>
          <p:nvPr/>
        </p:nvGrpSpPr>
        <p:grpSpPr>
          <a:xfrm>
            <a:off x="6344478" y="4084227"/>
            <a:ext cx="233281" cy="232313"/>
            <a:chOff x="2692316" y="1893139"/>
            <a:chExt cx="233281" cy="232313"/>
          </a:xfrm>
        </p:grpSpPr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BAB513B0-1B73-AA25-5A04-256A187CA7C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0" name="Freihandform 449">
              <a:extLst>
                <a:ext uri="{FF2B5EF4-FFF2-40B4-BE49-F238E27FC236}">
                  <a16:creationId xmlns:a16="http://schemas.microsoft.com/office/drawing/2014/main" id="{28E32432-E1F6-530C-2AEE-D5B9DB46731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1" name="Gruppieren 450">
            <a:extLst>
              <a:ext uri="{FF2B5EF4-FFF2-40B4-BE49-F238E27FC236}">
                <a16:creationId xmlns:a16="http://schemas.microsoft.com/office/drawing/2014/main" id="{159C46FE-7DE6-ABFA-39D8-E7EAB8F61080}"/>
              </a:ext>
            </a:extLst>
          </p:cNvPr>
          <p:cNvGrpSpPr/>
          <p:nvPr/>
        </p:nvGrpSpPr>
        <p:grpSpPr>
          <a:xfrm>
            <a:off x="6676469" y="4084227"/>
            <a:ext cx="233281" cy="232313"/>
            <a:chOff x="2692316" y="1893139"/>
            <a:chExt cx="233281" cy="232313"/>
          </a:xfrm>
        </p:grpSpPr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D4EE575F-92C5-0EBC-38E1-54BAF0D89D9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3" name="Freihandform 452">
              <a:extLst>
                <a:ext uri="{FF2B5EF4-FFF2-40B4-BE49-F238E27FC236}">
                  <a16:creationId xmlns:a16="http://schemas.microsoft.com/office/drawing/2014/main" id="{BA309B1D-9B16-4F7F-3058-9F4BFF419662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4" name="Gruppieren 453">
            <a:extLst>
              <a:ext uri="{FF2B5EF4-FFF2-40B4-BE49-F238E27FC236}">
                <a16:creationId xmlns:a16="http://schemas.microsoft.com/office/drawing/2014/main" id="{CA7E8C6A-006F-7AF2-01FC-024BB0A19634}"/>
              </a:ext>
            </a:extLst>
          </p:cNvPr>
          <p:cNvGrpSpPr/>
          <p:nvPr/>
        </p:nvGrpSpPr>
        <p:grpSpPr>
          <a:xfrm>
            <a:off x="7008460" y="4084227"/>
            <a:ext cx="233281" cy="232313"/>
            <a:chOff x="2692316" y="1893139"/>
            <a:chExt cx="233281" cy="232313"/>
          </a:xfrm>
        </p:grpSpPr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C049DCCE-7BDB-6D24-E98C-2FCBF463CE0C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6" name="Freihandform 455">
              <a:extLst>
                <a:ext uri="{FF2B5EF4-FFF2-40B4-BE49-F238E27FC236}">
                  <a16:creationId xmlns:a16="http://schemas.microsoft.com/office/drawing/2014/main" id="{87611296-8894-BA77-C717-B10F1887068E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7" name="Gruppieren 456">
            <a:extLst>
              <a:ext uri="{FF2B5EF4-FFF2-40B4-BE49-F238E27FC236}">
                <a16:creationId xmlns:a16="http://schemas.microsoft.com/office/drawing/2014/main" id="{81F4B6BB-717F-7F45-E1B9-476715B4956D}"/>
              </a:ext>
            </a:extLst>
          </p:cNvPr>
          <p:cNvGrpSpPr/>
          <p:nvPr/>
        </p:nvGrpSpPr>
        <p:grpSpPr>
          <a:xfrm>
            <a:off x="7340451" y="4084227"/>
            <a:ext cx="233281" cy="232313"/>
            <a:chOff x="2692316" y="1893139"/>
            <a:chExt cx="233281" cy="232313"/>
          </a:xfrm>
        </p:grpSpPr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61E378A-75B7-9A3E-9D8B-76469A0A4F42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59" name="Freihandform 458">
              <a:extLst>
                <a:ext uri="{FF2B5EF4-FFF2-40B4-BE49-F238E27FC236}">
                  <a16:creationId xmlns:a16="http://schemas.microsoft.com/office/drawing/2014/main" id="{2667B5E2-9914-3914-8FBA-42257D057A22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60" name="Oval 459">
            <a:extLst>
              <a:ext uri="{FF2B5EF4-FFF2-40B4-BE49-F238E27FC236}">
                <a16:creationId xmlns:a16="http://schemas.microsoft.com/office/drawing/2014/main" id="{8D34DE8F-70D4-10D0-402A-9D42D75F3ED9}"/>
              </a:ext>
            </a:extLst>
          </p:cNvPr>
          <p:cNvSpPr/>
          <p:nvPr/>
        </p:nvSpPr>
        <p:spPr>
          <a:xfrm>
            <a:off x="7672442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8102D89C-AFD9-E9C8-0635-F8B85349EFA2}"/>
              </a:ext>
            </a:extLst>
          </p:cNvPr>
          <p:cNvSpPr/>
          <p:nvPr/>
        </p:nvSpPr>
        <p:spPr>
          <a:xfrm>
            <a:off x="8004433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C19BCBA6-0934-C237-F133-C79D589A2CF6}"/>
              </a:ext>
            </a:extLst>
          </p:cNvPr>
          <p:cNvSpPr/>
          <p:nvPr/>
        </p:nvSpPr>
        <p:spPr>
          <a:xfrm>
            <a:off x="8336424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2A2365CF-626C-60DC-D751-E6500B123032}"/>
              </a:ext>
            </a:extLst>
          </p:cNvPr>
          <p:cNvSpPr/>
          <p:nvPr/>
        </p:nvSpPr>
        <p:spPr>
          <a:xfrm>
            <a:off x="8668414" y="4081869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464" name="Gruppieren 463">
            <a:extLst>
              <a:ext uri="{FF2B5EF4-FFF2-40B4-BE49-F238E27FC236}">
                <a16:creationId xmlns:a16="http://schemas.microsoft.com/office/drawing/2014/main" id="{B201C5A0-8476-96FC-2E41-5902DFD2A1DC}"/>
              </a:ext>
            </a:extLst>
          </p:cNvPr>
          <p:cNvGrpSpPr/>
          <p:nvPr/>
        </p:nvGrpSpPr>
        <p:grpSpPr>
          <a:xfrm>
            <a:off x="6344478" y="4448558"/>
            <a:ext cx="233281" cy="232313"/>
            <a:chOff x="2692316" y="1893139"/>
            <a:chExt cx="233281" cy="232313"/>
          </a:xfrm>
        </p:grpSpPr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7BA33801-F154-82BF-B035-C19F694FBCAB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6" name="Freihandform 465">
              <a:extLst>
                <a:ext uri="{FF2B5EF4-FFF2-40B4-BE49-F238E27FC236}">
                  <a16:creationId xmlns:a16="http://schemas.microsoft.com/office/drawing/2014/main" id="{3620E48A-B169-C291-0901-0398AB5B49C7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7" name="Gruppieren 466">
            <a:extLst>
              <a:ext uri="{FF2B5EF4-FFF2-40B4-BE49-F238E27FC236}">
                <a16:creationId xmlns:a16="http://schemas.microsoft.com/office/drawing/2014/main" id="{4BE71601-7C93-44F2-5938-A1A05ED6EAF1}"/>
              </a:ext>
            </a:extLst>
          </p:cNvPr>
          <p:cNvGrpSpPr/>
          <p:nvPr/>
        </p:nvGrpSpPr>
        <p:grpSpPr>
          <a:xfrm>
            <a:off x="6676469" y="4448558"/>
            <a:ext cx="233281" cy="232313"/>
            <a:chOff x="2692316" y="1893139"/>
            <a:chExt cx="233281" cy="232313"/>
          </a:xfrm>
        </p:grpSpPr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8D2B29FE-8594-BEC3-672D-3C2E1FC2D85D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69" name="Freihandform 468">
              <a:extLst>
                <a:ext uri="{FF2B5EF4-FFF2-40B4-BE49-F238E27FC236}">
                  <a16:creationId xmlns:a16="http://schemas.microsoft.com/office/drawing/2014/main" id="{44B9EF48-7A22-7E4F-3D57-467BF8A780B8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0" name="Gruppieren 469">
            <a:extLst>
              <a:ext uri="{FF2B5EF4-FFF2-40B4-BE49-F238E27FC236}">
                <a16:creationId xmlns:a16="http://schemas.microsoft.com/office/drawing/2014/main" id="{8E685911-6E74-C0D8-9131-D704AE52EC4A}"/>
              </a:ext>
            </a:extLst>
          </p:cNvPr>
          <p:cNvGrpSpPr/>
          <p:nvPr/>
        </p:nvGrpSpPr>
        <p:grpSpPr>
          <a:xfrm>
            <a:off x="7008460" y="4448558"/>
            <a:ext cx="233281" cy="232313"/>
            <a:chOff x="2692316" y="1893139"/>
            <a:chExt cx="233281" cy="232313"/>
          </a:xfrm>
        </p:grpSpPr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0243B3BB-7202-AB5D-EFA8-6AA70A586056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72" name="Freihandform 471">
              <a:extLst>
                <a:ext uri="{FF2B5EF4-FFF2-40B4-BE49-F238E27FC236}">
                  <a16:creationId xmlns:a16="http://schemas.microsoft.com/office/drawing/2014/main" id="{11814412-339F-26F9-1254-E213EC42EFD5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3" name="Gruppieren 472">
            <a:extLst>
              <a:ext uri="{FF2B5EF4-FFF2-40B4-BE49-F238E27FC236}">
                <a16:creationId xmlns:a16="http://schemas.microsoft.com/office/drawing/2014/main" id="{451EFF56-C339-A005-8B27-1E4A70D16172}"/>
              </a:ext>
            </a:extLst>
          </p:cNvPr>
          <p:cNvGrpSpPr/>
          <p:nvPr/>
        </p:nvGrpSpPr>
        <p:grpSpPr>
          <a:xfrm>
            <a:off x="7340451" y="4448558"/>
            <a:ext cx="233281" cy="232313"/>
            <a:chOff x="2692316" y="1893139"/>
            <a:chExt cx="233281" cy="232313"/>
          </a:xfrm>
        </p:grpSpPr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1A3473F8-10E3-8EB9-9A75-80570184C580}"/>
                </a:ext>
              </a:extLst>
            </p:cNvPr>
            <p:cNvSpPr/>
            <p:nvPr/>
          </p:nvSpPr>
          <p:spPr>
            <a:xfrm>
              <a:off x="2692316" y="1893139"/>
              <a:ext cx="233281" cy="232313"/>
            </a:xfrm>
            <a:prstGeom prst="ellipse">
              <a:avLst/>
            </a:prstGeom>
            <a:solidFill>
              <a:srgbClr val="20B099">
                <a:alpha val="20000"/>
              </a:srgbClr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475" name="Freihandform 474">
              <a:extLst>
                <a:ext uri="{FF2B5EF4-FFF2-40B4-BE49-F238E27FC236}">
                  <a16:creationId xmlns:a16="http://schemas.microsoft.com/office/drawing/2014/main" id="{E3D637DB-BA9C-E599-C04C-8CB80642F6CD}"/>
                </a:ext>
              </a:extLst>
            </p:cNvPr>
            <p:cNvSpPr/>
            <p:nvPr/>
          </p:nvSpPr>
          <p:spPr>
            <a:xfrm>
              <a:off x="2773138" y="1982894"/>
              <a:ext cx="76200" cy="49106"/>
            </a:xfrm>
            <a:custGeom>
              <a:avLst/>
              <a:gdLst>
                <a:gd name="connsiteX0" fmla="*/ 0 w 142875"/>
                <a:gd name="connsiteY0" fmla="*/ 50800 h 92075"/>
                <a:gd name="connsiteX1" fmla="*/ 44450 w 142875"/>
                <a:gd name="connsiteY1" fmla="*/ 92075 h 92075"/>
                <a:gd name="connsiteX2" fmla="*/ 136525 w 142875"/>
                <a:gd name="connsiteY2" fmla="*/ 0 h 92075"/>
                <a:gd name="connsiteX3" fmla="*/ 142875 w 142875"/>
                <a:gd name="connsiteY3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2075">
                  <a:moveTo>
                    <a:pt x="0" y="50800"/>
                  </a:moveTo>
                  <a:lnTo>
                    <a:pt x="44450" y="92075"/>
                  </a:lnTo>
                  <a:lnTo>
                    <a:pt x="136525" y="0"/>
                  </a:lnTo>
                  <a:lnTo>
                    <a:pt x="142875" y="0"/>
                  </a:lnTo>
                </a:path>
              </a:pathLst>
            </a:cu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6" name="Oval 475">
            <a:extLst>
              <a:ext uri="{FF2B5EF4-FFF2-40B4-BE49-F238E27FC236}">
                <a16:creationId xmlns:a16="http://schemas.microsoft.com/office/drawing/2014/main" id="{E0D87AA4-E45B-B643-8D8B-136F52A9168A}"/>
              </a:ext>
            </a:extLst>
          </p:cNvPr>
          <p:cNvSpPr/>
          <p:nvPr/>
        </p:nvSpPr>
        <p:spPr>
          <a:xfrm>
            <a:off x="7672442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CADEC5BF-CAD7-055D-E0EE-43553334F1C7}"/>
              </a:ext>
            </a:extLst>
          </p:cNvPr>
          <p:cNvSpPr/>
          <p:nvPr/>
        </p:nvSpPr>
        <p:spPr>
          <a:xfrm>
            <a:off x="8004433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D8E43962-958D-1FB5-7844-3AC81E5EB08D}"/>
              </a:ext>
            </a:extLst>
          </p:cNvPr>
          <p:cNvSpPr/>
          <p:nvPr/>
        </p:nvSpPr>
        <p:spPr>
          <a:xfrm>
            <a:off x="8336424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5035A08A-8E40-DECC-33F9-B5E6E6112729}"/>
              </a:ext>
            </a:extLst>
          </p:cNvPr>
          <p:cNvSpPr/>
          <p:nvPr/>
        </p:nvSpPr>
        <p:spPr>
          <a:xfrm>
            <a:off x="8668414" y="4446200"/>
            <a:ext cx="233281" cy="23231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9C41158-02A7-2DD1-6203-EC08B003AC39}"/>
              </a:ext>
            </a:extLst>
          </p:cNvPr>
          <p:cNvSpPr/>
          <p:nvPr/>
        </p:nvSpPr>
        <p:spPr>
          <a:xfrm>
            <a:off x="5886450" y="187114"/>
            <a:ext cx="300672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Replace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text</a:t>
            </a:r>
            <a:r>
              <a:rPr lang="de-DE" sz="1000" b="1" dirty="0">
                <a:solidFill>
                  <a:srgbClr val="E9472D"/>
                </a:solidFill>
              </a:rPr>
              <a:t> in </a:t>
            </a:r>
            <a:r>
              <a:rPr lang="de-DE" sz="1000" b="1" i="1" dirty="0" err="1">
                <a:solidFill>
                  <a:srgbClr val="E9472D"/>
                </a:solidFill>
              </a:rPr>
              <a:t>italics</a:t>
            </a:r>
            <a:endParaRPr lang="de-DE" sz="1000" b="1" i="1" dirty="0">
              <a:solidFill>
                <a:srgbClr val="E9472D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rgbClr val="E9472D"/>
                </a:solidFill>
              </a:rPr>
              <a:t>Drag and </a:t>
            </a:r>
            <a:r>
              <a:rPr lang="de-DE" sz="1000" dirty="0" err="1">
                <a:solidFill>
                  <a:srgbClr val="E9472D"/>
                </a:solidFill>
              </a:rPr>
              <a:t>drop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icons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to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the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desired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position</a:t>
            </a:r>
            <a:endParaRPr lang="de-DE" sz="1000" dirty="0">
              <a:solidFill>
                <a:srgbClr val="E94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65671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0046A0-3B52-4A31-9130-5BF43437C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96480D-5E08-4717-8C16-DFB3007C4A51}">
  <ds:schemaRefs>
    <ds:schemaRef ds:uri="http://purl.org/dc/terms/"/>
    <ds:schemaRef ds:uri="e2b8347c-b8b2-4afc-a67a-0601f33a6876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91286860-00fd-41d4-b025-db920c303b2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107</Words>
  <Application>Microsoft Macintosh PowerPoint</Application>
  <PresentationFormat>Bildschirmpräsentation (16:9)</PresentationFormat>
  <Paragraphs>62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JP-KOM_PPT-Master2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Jochen Kirchhof</cp:lastModifiedBy>
  <cp:revision>222</cp:revision>
  <cp:lastPrinted>2023-12-19T14:12:57Z</cp:lastPrinted>
  <dcterms:created xsi:type="dcterms:W3CDTF">2020-07-17T08:46:24Z</dcterms:created>
  <dcterms:modified xsi:type="dcterms:W3CDTF">2024-03-22T09:02:00Z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