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sldIdLst>
    <p:sldId id="4954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16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2D"/>
    <a:srgbClr val="20B099"/>
    <a:srgbClr val="4BC0E2"/>
    <a:srgbClr val="EDFBFF"/>
    <a:srgbClr val="D7F3E5"/>
    <a:srgbClr val="FDE0D1"/>
    <a:srgbClr val="FFE8CF"/>
    <a:srgbClr val="FFC1A9"/>
    <a:srgbClr val="A6F2FF"/>
    <a:srgbClr val="EF7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4BC30B-03AA-0D49-A5FB-16982E12AE95}" v="3" dt="2024-03-06T13:38:27.946"/>
  </p1510:revLst>
</p1510:revInfo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 autoAdjust="0"/>
    <p:restoredTop sz="94694"/>
  </p:normalViewPr>
  <p:slideViewPr>
    <p:cSldViewPr snapToGrid="0">
      <p:cViewPr varScale="1">
        <p:scale>
          <a:sx n="156" d="100"/>
          <a:sy n="156" d="100"/>
        </p:scale>
        <p:origin x="640" y="168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Gappel" userId="1bfc607d-b085-4bd5-8d1f-a8935e512c4a" providerId="ADAL" clId="{A64BC30B-03AA-0D49-A5FB-16982E12AE95}"/>
    <pc:docChg chg="custSel modSld">
      <pc:chgData name="Andreas Gappel" userId="1bfc607d-b085-4bd5-8d1f-a8935e512c4a" providerId="ADAL" clId="{A64BC30B-03AA-0D49-A5FB-16982E12AE95}" dt="2024-03-19T15:03:08.362" v="75" actId="113"/>
      <pc:docMkLst>
        <pc:docMk/>
      </pc:docMkLst>
      <pc:sldChg chg="addSp delSp modSp mod">
        <pc:chgData name="Andreas Gappel" userId="1bfc607d-b085-4bd5-8d1f-a8935e512c4a" providerId="ADAL" clId="{A64BC30B-03AA-0D49-A5FB-16982E12AE95}" dt="2024-03-19T15:03:08.362" v="75" actId="113"/>
        <pc:sldMkLst>
          <pc:docMk/>
          <pc:sldMk cId="1063431804" sldId="4954"/>
        </pc:sldMkLst>
        <pc:spChg chg="del">
          <ac:chgData name="Andreas Gappel" userId="1bfc607d-b085-4bd5-8d1f-a8935e512c4a" providerId="ADAL" clId="{A64BC30B-03AA-0D49-A5FB-16982E12AE95}" dt="2024-03-06T10:37:51.402" v="6" actId="478"/>
          <ac:spMkLst>
            <pc:docMk/>
            <pc:sldMk cId="1063431804" sldId="4954"/>
            <ac:spMk id="2" creationId="{9D61953C-1F4F-8A94-AEC6-6ED918E662BC}"/>
          </ac:spMkLst>
        </pc:spChg>
        <pc:spChg chg="add del mod">
          <ac:chgData name="Andreas Gappel" userId="1bfc607d-b085-4bd5-8d1f-a8935e512c4a" providerId="ADAL" clId="{A64BC30B-03AA-0D49-A5FB-16982E12AE95}" dt="2024-03-06T13:38:26.681" v="11" actId="478"/>
          <ac:spMkLst>
            <pc:docMk/>
            <pc:sldMk cId="1063431804" sldId="4954"/>
            <ac:spMk id="2" creationId="{A9E260A6-824B-E155-4BCD-90C53F54BB30}"/>
          </ac:spMkLst>
        </pc:spChg>
        <pc:spChg chg="mod">
          <ac:chgData name="Andreas Gappel" userId="1bfc607d-b085-4bd5-8d1f-a8935e512c4a" providerId="ADAL" clId="{A64BC30B-03AA-0D49-A5FB-16982E12AE95}" dt="2024-03-19T14:58:37.939" v="74" actId="20577"/>
          <ac:spMkLst>
            <pc:docMk/>
            <pc:sldMk cId="1063431804" sldId="4954"/>
            <ac:spMk id="6" creationId="{4218C28E-2BAC-343D-BB57-1447C8F3F03F}"/>
          </ac:spMkLst>
        </pc:spChg>
        <pc:spChg chg="add del mod">
          <ac:chgData name="Andreas Gappel" userId="1bfc607d-b085-4bd5-8d1f-a8935e512c4a" providerId="ADAL" clId="{A64BC30B-03AA-0D49-A5FB-16982E12AE95}" dt="2024-03-06T11:08:04.511" v="8" actId="478"/>
          <ac:spMkLst>
            <pc:docMk/>
            <pc:sldMk cId="1063431804" sldId="4954"/>
            <ac:spMk id="7" creationId="{02001F4E-0D9B-6301-FB86-A68E55520336}"/>
          </ac:spMkLst>
        </pc:spChg>
        <pc:spChg chg="add mod">
          <ac:chgData name="Andreas Gappel" userId="1bfc607d-b085-4bd5-8d1f-a8935e512c4a" providerId="ADAL" clId="{A64BC30B-03AA-0D49-A5FB-16982E12AE95}" dt="2024-03-19T15:03:08.362" v="75" actId="113"/>
          <ac:spMkLst>
            <pc:docMk/>
            <pc:sldMk cId="1063431804" sldId="4954"/>
            <ac:spMk id="7" creationId="{136968CA-54BE-7387-CCDA-24A4967C439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447238" cy="153888"/>
          </a:xfrm>
        </p:spPr>
        <p:txBody>
          <a:bodyPr/>
          <a:lstStyle/>
          <a:p>
            <a:r>
              <a:rPr lang="de-DE" sz="1000" b="1" dirty="0"/>
              <a:t>Tool 10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1" y="410399"/>
            <a:ext cx="4580347" cy="246221"/>
          </a:xfrm>
        </p:spPr>
        <p:txBody>
          <a:bodyPr/>
          <a:lstStyle/>
          <a:p>
            <a:r>
              <a:rPr lang="en-US" sz="1600" b="1" dirty="0">
                <a:effectLst/>
                <a:ea typeface="DengXian" panose="02010600030101010101" pitchFamily="2" charset="-122"/>
              </a:rPr>
              <a:t>Analysis: Positioning/Messages in the Market </a:t>
            </a:r>
            <a:endParaRPr lang="de-DE" sz="1600" dirty="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 dirty="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649" name="Abgerundetes Rechteck 648">
            <a:extLst>
              <a:ext uri="{FF2B5EF4-FFF2-40B4-BE49-F238E27FC236}">
                <a16:creationId xmlns:a16="http://schemas.microsoft.com/office/drawing/2014/main" id="{7E54334F-E7F0-48C7-7638-7726FF00397B}"/>
              </a:ext>
            </a:extLst>
          </p:cNvPr>
          <p:cNvSpPr/>
          <p:nvPr/>
        </p:nvSpPr>
        <p:spPr>
          <a:xfrm>
            <a:off x="250825" y="1419225"/>
            <a:ext cx="8642350" cy="3090022"/>
          </a:xfrm>
          <a:prstGeom prst="roundRect">
            <a:avLst>
              <a:gd name="adj" fmla="val 4979"/>
            </a:avLst>
          </a:prstGeom>
          <a:noFill/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57" name="Textfeld 656">
            <a:extLst>
              <a:ext uri="{FF2B5EF4-FFF2-40B4-BE49-F238E27FC236}">
                <a16:creationId xmlns:a16="http://schemas.microsoft.com/office/drawing/2014/main" id="{F8975E8E-774B-25F6-2E78-C6AE77133A83}"/>
              </a:ext>
            </a:extLst>
          </p:cNvPr>
          <p:cNvSpPr txBox="1"/>
          <p:nvPr/>
        </p:nvSpPr>
        <p:spPr>
          <a:xfrm>
            <a:off x="364733" y="2109092"/>
            <a:ext cx="1988050" cy="40011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spAutoFit/>
          </a:bodyPr>
          <a:lstStyle/>
          <a:p>
            <a:r>
              <a:rPr lang="en-US" sz="1000" dirty="0">
                <a:solidFill>
                  <a:srgbClr val="20B099"/>
                </a:solidFill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Core messages with functional and emotional benefits</a:t>
            </a:r>
          </a:p>
        </p:txBody>
      </p:sp>
      <p:sp>
        <p:nvSpPr>
          <p:cNvPr id="658" name="Textfeld 657">
            <a:extLst>
              <a:ext uri="{FF2B5EF4-FFF2-40B4-BE49-F238E27FC236}">
                <a16:creationId xmlns:a16="http://schemas.microsoft.com/office/drawing/2014/main" id="{AF1513B7-33A4-7C6F-2AED-E2044A6CAFCB}"/>
              </a:ext>
            </a:extLst>
          </p:cNvPr>
          <p:cNvSpPr txBox="1"/>
          <p:nvPr/>
        </p:nvSpPr>
        <p:spPr>
          <a:xfrm>
            <a:off x="364733" y="2638985"/>
            <a:ext cx="1988050" cy="2462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20B099"/>
                </a:solidFill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Logo</a:t>
            </a:r>
            <a:endParaRPr lang="de-DE" sz="1000" dirty="0">
              <a:solidFill>
                <a:srgbClr val="20B099"/>
              </a:solidFill>
            </a:endParaRPr>
          </a:p>
        </p:txBody>
      </p:sp>
      <p:sp>
        <p:nvSpPr>
          <p:cNvPr id="659" name="Textfeld 658">
            <a:extLst>
              <a:ext uri="{FF2B5EF4-FFF2-40B4-BE49-F238E27FC236}">
                <a16:creationId xmlns:a16="http://schemas.microsoft.com/office/drawing/2014/main" id="{3511D41B-243B-084C-61F2-9B427F5A08B8}"/>
              </a:ext>
            </a:extLst>
          </p:cNvPr>
          <p:cNvSpPr txBox="1"/>
          <p:nvPr/>
        </p:nvSpPr>
        <p:spPr>
          <a:xfrm>
            <a:off x="364733" y="3019985"/>
            <a:ext cx="1988050" cy="2462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20B099"/>
                </a:solidFill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Claim</a:t>
            </a:r>
            <a:endParaRPr lang="de-DE" sz="1000" dirty="0">
              <a:solidFill>
                <a:srgbClr val="20B099"/>
              </a:solidFill>
            </a:endParaRPr>
          </a:p>
        </p:txBody>
      </p:sp>
      <p:sp>
        <p:nvSpPr>
          <p:cNvPr id="660" name="Textfeld 659">
            <a:extLst>
              <a:ext uri="{FF2B5EF4-FFF2-40B4-BE49-F238E27FC236}">
                <a16:creationId xmlns:a16="http://schemas.microsoft.com/office/drawing/2014/main" id="{B62C2388-7028-D193-0A77-31CF7954BFE1}"/>
              </a:ext>
            </a:extLst>
          </p:cNvPr>
          <p:cNvSpPr txBox="1"/>
          <p:nvPr/>
        </p:nvSpPr>
        <p:spPr>
          <a:xfrm>
            <a:off x="364733" y="3586819"/>
            <a:ext cx="1988050" cy="5539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20B099"/>
                </a:solidFill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Central visual (illustration of product or product benefit or consumer or symbol etc.).</a:t>
            </a:r>
          </a:p>
        </p:txBody>
      </p:sp>
      <p:sp>
        <p:nvSpPr>
          <p:cNvPr id="661" name="Textfeld 660">
            <a:extLst>
              <a:ext uri="{FF2B5EF4-FFF2-40B4-BE49-F238E27FC236}">
                <a16:creationId xmlns:a16="http://schemas.microsoft.com/office/drawing/2014/main" id="{5F74DE78-F29B-61FF-D2ED-0C1C0B579727}"/>
              </a:ext>
            </a:extLst>
          </p:cNvPr>
          <p:cNvSpPr txBox="1"/>
          <p:nvPr/>
        </p:nvSpPr>
        <p:spPr>
          <a:xfrm>
            <a:off x="2424700" y="1521046"/>
            <a:ext cx="215757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Company 1</a:t>
            </a:r>
            <a:endParaRPr lang="de-DE" sz="1000" dirty="0"/>
          </a:p>
        </p:txBody>
      </p:sp>
      <p:sp>
        <p:nvSpPr>
          <p:cNvPr id="662" name="Textfeld 661">
            <a:extLst>
              <a:ext uri="{FF2B5EF4-FFF2-40B4-BE49-F238E27FC236}">
                <a16:creationId xmlns:a16="http://schemas.microsoft.com/office/drawing/2014/main" id="{AEB64236-945E-10BF-F1CC-C6C1A11B4B49}"/>
              </a:ext>
            </a:extLst>
          </p:cNvPr>
          <p:cNvSpPr txBox="1"/>
          <p:nvPr/>
        </p:nvSpPr>
        <p:spPr>
          <a:xfrm>
            <a:off x="4577992" y="1521046"/>
            <a:ext cx="215757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Company 2</a:t>
            </a:r>
            <a:endParaRPr lang="de-DE" sz="1000" dirty="0"/>
          </a:p>
        </p:txBody>
      </p:sp>
      <p:sp>
        <p:nvSpPr>
          <p:cNvPr id="663" name="Textfeld 662">
            <a:extLst>
              <a:ext uri="{FF2B5EF4-FFF2-40B4-BE49-F238E27FC236}">
                <a16:creationId xmlns:a16="http://schemas.microsoft.com/office/drawing/2014/main" id="{01262D8B-6B99-A212-1B59-55EDA98C803A}"/>
              </a:ext>
            </a:extLst>
          </p:cNvPr>
          <p:cNvSpPr txBox="1"/>
          <p:nvPr/>
        </p:nvSpPr>
        <p:spPr>
          <a:xfrm>
            <a:off x="6727858" y="1521046"/>
            <a:ext cx="215757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Company X</a:t>
            </a:r>
            <a:endParaRPr lang="de-DE" sz="1000" dirty="0"/>
          </a:p>
        </p:txBody>
      </p:sp>
      <p:cxnSp>
        <p:nvCxnSpPr>
          <p:cNvPr id="664" name="Gerade Verbindung 663">
            <a:extLst>
              <a:ext uri="{FF2B5EF4-FFF2-40B4-BE49-F238E27FC236}">
                <a16:creationId xmlns:a16="http://schemas.microsoft.com/office/drawing/2014/main" id="{DDECE0D0-88BA-4E77-09C7-BB7EDF5C0D0D}"/>
              </a:ext>
            </a:extLst>
          </p:cNvPr>
          <p:cNvCxnSpPr>
            <a:cxnSpLocks/>
          </p:cNvCxnSpPr>
          <p:nvPr/>
        </p:nvCxnSpPr>
        <p:spPr>
          <a:xfrm flipH="1">
            <a:off x="257710" y="2041541"/>
            <a:ext cx="8639710" cy="0"/>
          </a:xfrm>
          <a:prstGeom prst="line">
            <a:avLst/>
          </a:prstGeom>
          <a:ln w="15875">
            <a:solidFill>
              <a:srgbClr val="20B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Gerade Verbindung 665">
            <a:extLst>
              <a:ext uri="{FF2B5EF4-FFF2-40B4-BE49-F238E27FC236}">
                <a16:creationId xmlns:a16="http://schemas.microsoft.com/office/drawing/2014/main" id="{1AA75BA1-7C5B-7D74-38F2-2DA311B90C4F}"/>
              </a:ext>
            </a:extLst>
          </p:cNvPr>
          <p:cNvCxnSpPr>
            <a:cxnSpLocks/>
          </p:cNvCxnSpPr>
          <p:nvPr/>
        </p:nvCxnSpPr>
        <p:spPr>
          <a:xfrm flipH="1">
            <a:off x="257710" y="2571750"/>
            <a:ext cx="8639710" cy="0"/>
          </a:xfrm>
          <a:prstGeom prst="line">
            <a:avLst/>
          </a:prstGeom>
          <a:ln w="15875">
            <a:solidFill>
              <a:srgbClr val="20B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7" name="Gerade Verbindung 666">
            <a:extLst>
              <a:ext uri="{FF2B5EF4-FFF2-40B4-BE49-F238E27FC236}">
                <a16:creationId xmlns:a16="http://schemas.microsoft.com/office/drawing/2014/main" id="{9F317B39-CAC3-AA48-C840-1C90B94AC552}"/>
              </a:ext>
            </a:extLst>
          </p:cNvPr>
          <p:cNvCxnSpPr>
            <a:cxnSpLocks/>
          </p:cNvCxnSpPr>
          <p:nvPr/>
        </p:nvCxnSpPr>
        <p:spPr>
          <a:xfrm flipH="1">
            <a:off x="257710" y="2952750"/>
            <a:ext cx="8639710" cy="0"/>
          </a:xfrm>
          <a:prstGeom prst="line">
            <a:avLst/>
          </a:prstGeom>
          <a:ln w="15875">
            <a:solidFill>
              <a:srgbClr val="20B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8" name="Gerade Verbindung 667">
            <a:extLst>
              <a:ext uri="{FF2B5EF4-FFF2-40B4-BE49-F238E27FC236}">
                <a16:creationId xmlns:a16="http://schemas.microsoft.com/office/drawing/2014/main" id="{1BBE4BE7-AA9A-CB4D-5543-B83A6DBECD9E}"/>
              </a:ext>
            </a:extLst>
          </p:cNvPr>
          <p:cNvCxnSpPr>
            <a:cxnSpLocks/>
          </p:cNvCxnSpPr>
          <p:nvPr/>
        </p:nvCxnSpPr>
        <p:spPr>
          <a:xfrm flipH="1">
            <a:off x="257710" y="3333750"/>
            <a:ext cx="8639710" cy="0"/>
          </a:xfrm>
          <a:prstGeom prst="line">
            <a:avLst/>
          </a:prstGeom>
          <a:ln w="15875">
            <a:solidFill>
              <a:srgbClr val="20B099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8" name="Gruppieren 697">
            <a:extLst>
              <a:ext uri="{FF2B5EF4-FFF2-40B4-BE49-F238E27FC236}">
                <a16:creationId xmlns:a16="http://schemas.microsoft.com/office/drawing/2014/main" id="{C40FEEB3-A675-141E-0D31-16EF9D6BFC9F}"/>
              </a:ext>
            </a:extLst>
          </p:cNvPr>
          <p:cNvGrpSpPr/>
          <p:nvPr/>
        </p:nvGrpSpPr>
        <p:grpSpPr>
          <a:xfrm>
            <a:off x="2416354" y="1592494"/>
            <a:ext cx="4319000" cy="2782282"/>
            <a:chOff x="2416354" y="1592494"/>
            <a:chExt cx="4319000" cy="2691830"/>
          </a:xfrm>
        </p:grpSpPr>
        <p:cxnSp>
          <p:nvCxnSpPr>
            <p:cNvPr id="652" name="Gerade Verbindung 651">
              <a:extLst>
                <a:ext uri="{FF2B5EF4-FFF2-40B4-BE49-F238E27FC236}">
                  <a16:creationId xmlns:a16="http://schemas.microsoft.com/office/drawing/2014/main" id="{26BA7317-F6B8-1622-2060-D457F3CCF80E}"/>
                </a:ext>
              </a:extLst>
            </p:cNvPr>
            <p:cNvCxnSpPr/>
            <p:nvPr/>
          </p:nvCxnSpPr>
          <p:spPr>
            <a:xfrm>
              <a:off x="2416354" y="1592494"/>
              <a:ext cx="0" cy="269183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4" name="Gerade Verbindung 653">
              <a:extLst>
                <a:ext uri="{FF2B5EF4-FFF2-40B4-BE49-F238E27FC236}">
                  <a16:creationId xmlns:a16="http://schemas.microsoft.com/office/drawing/2014/main" id="{771FAE2E-8396-32B6-5BF0-3F234570A16A}"/>
                </a:ext>
              </a:extLst>
            </p:cNvPr>
            <p:cNvCxnSpPr/>
            <p:nvPr/>
          </p:nvCxnSpPr>
          <p:spPr>
            <a:xfrm>
              <a:off x="6735354" y="1592494"/>
              <a:ext cx="0" cy="269183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3" name="Gerade Verbindung 652">
              <a:extLst>
                <a:ext uri="{FF2B5EF4-FFF2-40B4-BE49-F238E27FC236}">
                  <a16:creationId xmlns:a16="http://schemas.microsoft.com/office/drawing/2014/main" id="{91E10F2E-92A2-CED1-C809-CEE85B5E994B}"/>
                </a:ext>
              </a:extLst>
            </p:cNvPr>
            <p:cNvCxnSpPr/>
            <p:nvPr/>
          </p:nvCxnSpPr>
          <p:spPr>
            <a:xfrm>
              <a:off x="4575854" y="1592494"/>
              <a:ext cx="0" cy="2691830"/>
            </a:xfrm>
            <a:prstGeom prst="line">
              <a:avLst/>
            </a:prstGeom>
            <a:ln w="15875">
              <a:solidFill>
                <a:srgbClr val="20B099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1" name="Rechteck 680">
            <a:extLst>
              <a:ext uri="{FF2B5EF4-FFF2-40B4-BE49-F238E27FC236}">
                <a16:creationId xmlns:a16="http://schemas.microsoft.com/office/drawing/2014/main" id="{FCFD2955-4217-5D01-6FFD-D722BDA4603D}"/>
              </a:ext>
            </a:extLst>
          </p:cNvPr>
          <p:cNvSpPr/>
          <p:nvPr/>
        </p:nvSpPr>
        <p:spPr>
          <a:xfrm>
            <a:off x="2411506" y="2946581"/>
            <a:ext cx="2169460" cy="400110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68574" algn="ctr">
              <a:spcBef>
                <a:spcPts val="885"/>
              </a:spcBef>
            </a:pPr>
            <a:r>
              <a:rPr lang="en-US" sz="10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0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amet</a:t>
            </a:r>
            <a:r>
              <a:rPr lang="en-US" sz="10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0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consectetuer</a:t>
            </a:r>
            <a:r>
              <a:rPr lang="en-US" sz="10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adipiscing</a:t>
            </a:r>
            <a:r>
              <a:rPr lang="en-US" sz="10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elit</a:t>
            </a:r>
            <a:r>
              <a:rPr lang="en-US" sz="10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de-DE" sz="1000" i="1" dirty="0">
              <a:cs typeface="Arial" panose="020B0604020202020204" pitchFamily="34" charset="0"/>
            </a:endParaRPr>
          </a:p>
        </p:txBody>
      </p:sp>
      <p:sp>
        <p:nvSpPr>
          <p:cNvPr id="683" name="Rechteck 682">
            <a:extLst>
              <a:ext uri="{FF2B5EF4-FFF2-40B4-BE49-F238E27FC236}">
                <a16:creationId xmlns:a16="http://schemas.microsoft.com/office/drawing/2014/main" id="{9A7CFFDE-F639-F6C0-C4A3-962A82C36923}"/>
              </a:ext>
            </a:extLst>
          </p:cNvPr>
          <p:cNvSpPr/>
          <p:nvPr/>
        </p:nvSpPr>
        <p:spPr>
          <a:xfrm>
            <a:off x="4572000" y="2950343"/>
            <a:ext cx="2169460" cy="400110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68574" algn="ctr">
              <a:spcBef>
                <a:spcPts val="885"/>
              </a:spcBef>
            </a:pPr>
            <a:r>
              <a:rPr lang="de-DE" sz="1000" i="1" spc="-5" dirty="0">
                <a:latin typeface="Arial" panose="020B0604020202020204" pitchFamily="34" charset="0"/>
                <a:cs typeface="Arial" panose="020B0604020202020204" pitchFamily="34" charset="0"/>
              </a:rPr>
              <a:t>Cum </a:t>
            </a:r>
            <a:r>
              <a:rPr lang="de-DE" sz="1000" i="1" spc="-5" dirty="0" err="1">
                <a:latin typeface="Arial" panose="020B0604020202020204" pitchFamily="34" charset="0"/>
                <a:cs typeface="Arial" panose="020B0604020202020204" pitchFamily="34" charset="0"/>
              </a:rPr>
              <a:t>sociis</a:t>
            </a:r>
            <a:r>
              <a:rPr lang="de-DE" sz="1000" i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i="1" spc="-5" dirty="0" err="1">
                <a:latin typeface="Arial" panose="020B0604020202020204" pitchFamily="34" charset="0"/>
                <a:cs typeface="Arial" panose="020B0604020202020204" pitchFamily="34" charset="0"/>
              </a:rPr>
              <a:t>natoque</a:t>
            </a:r>
            <a:r>
              <a:rPr lang="de-DE" sz="1000" i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i="1" spc="-5" dirty="0" err="1">
                <a:latin typeface="Arial" panose="020B0604020202020204" pitchFamily="34" charset="0"/>
                <a:cs typeface="Arial" panose="020B0604020202020204" pitchFamily="34" charset="0"/>
              </a:rPr>
              <a:t>penatibus</a:t>
            </a:r>
            <a:r>
              <a:rPr lang="de-DE" sz="1000" i="1" spc="-5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de-DE" sz="1000" i="1" spc="-5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de-DE" sz="1000" i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i="1" spc="-5" dirty="0" err="1">
                <a:latin typeface="Arial" panose="020B0604020202020204" pitchFamily="34" charset="0"/>
                <a:cs typeface="Arial" panose="020B0604020202020204" pitchFamily="34" charset="0"/>
              </a:rPr>
              <a:t>dis</a:t>
            </a:r>
            <a:r>
              <a:rPr lang="de-DE" sz="1000" i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i="1" spc="-5" dirty="0" err="1">
                <a:latin typeface="Arial" panose="020B0604020202020204" pitchFamily="34" charset="0"/>
                <a:cs typeface="Arial" panose="020B0604020202020204" pitchFamily="34" charset="0"/>
              </a:rPr>
              <a:t>parturient</a:t>
            </a:r>
            <a:r>
              <a:rPr lang="de-DE" sz="1000" i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i="1" spc="-5" dirty="0" err="1">
                <a:latin typeface="Arial" panose="020B0604020202020204" pitchFamily="34" charset="0"/>
                <a:cs typeface="Arial" panose="020B0604020202020204" pitchFamily="34" charset="0"/>
              </a:rPr>
              <a:t>montes</a:t>
            </a:r>
            <a:endParaRPr lang="de-DE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7" name="Abgerundetes Rechteck 686">
            <a:extLst>
              <a:ext uri="{FF2B5EF4-FFF2-40B4-BE49-F238E27FC236}">
                <a16:creationId xmlns:a16="http://schemas.microsoft.com/office/drawing/2014/main" id="{F5425B6B-5E30-B59B-D9CC-25A4B46990E4}"/>
              </a:ext>
            </a:extLst>
          </p:cNvPr>
          <p:cNvSpPr/>
          <p:nvPr/>
        </p:nvSpPr>
        <p:spPr>
          <a:xfrm>
            <a:off x="3221760" y="1779491"/>
            <a:ext cx="475362" cy="173117"/>
          </a:xfrm>
          <a:prstGeom prst="roundRect">
            <a:avLst>
              <a:gd name="adj" fmla="val 50000"/>
            </a:avLst>
          </a:prstGeom>
          <a:solidFill>
            <a:srgbClr val="FDE0D1"/>
          </a:solidFill>
          <a:ln w="15875">
            <a:solidFill>
              <a:srgbClr val="E94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0" rIns="72000" bIns="0" rtlCol="0" anchor="ctr">
            <a:spAutoFit/>
          </a:bodyPr>
          <a:lstStyle/>
          <a:p>
            <a:pPr algn="ctr"/>
            <a:r>
              <a:rPr lang="de-DE" sz="800" b="1" i="1" dirty="0">
                <a:solidFill>
                  <a:schemeClr val="tx1"/>
                </a:solidFill>
              </a:rPr>
              <a:t>Name</a:t>
            </a:r>
          </a:p>
        </p:txBody>
      </p:sp>
      <p:sp>
        <p:nvSpPr>
          <p:cNvPr id="688" name="Abgerundetes Rechteck 687">
            <a:extLst>
              <a:ext uri="{FF2B5EF4-FFF2-40B4-BE49-F238E27FC236}">
                <a16:creationId xmlns:a16="http://schemas.microsoft.com/office/drawing/2014/main" id="{70A98893-62F8-F8E3-7661-960BBAABFE57}"/>
              </a:ext>
            </a:extLst>
          </p:cNvPr>
          <p:cNvSpPr/>
          <p:nvPr/>
        </p:nvSpPr>
        <p:spPr>
          <a:xfrm>
            <a:off x="5437968" y="1788456"/>
            <a:ext cx="475362" cy="173117"/>
          </a:xfrm>
          <a:prstGeom prst="roundRect">
            <a:avLst>
              <a:gd name="adj" fmla="val 50000"/>
            </a:avLst>
          </a:prstGeom>
          <a:solidFill>
            <a:srgbClr val="EDFBFF"/>
          </a:solidFill>
          <a:ln w="15875">
            <a:solidFill>
              <a:srgbClr val="4BC0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0" rIns="72000" bIns="0" rtlCol="0" anchor="ctr">
            <a:spAutoFit/>
          </a:bodyPr>
          <a:lstStyle/>
          <a:p>
            <a:pPr algn="ctr"/>
            <a:r>
              <a:rPr lang="de-DE" sz="800" b="1" i="1" dirty="0">
                <a:solidFill>
                  <a:schemeClr val="tx1"/>
                </a:solidFill>
              </a:rPr>
              <a:t>Name</a:t>
            </a:r>
          </a:p>
        </p:txBody>
      </p:sp>
      <p:sp>
        <p:nvSpPr>
          <p:cNvPr id="690" name="Textfeld 689">
            <a:extLst>
              <a:ext uri="{FF2B5EF4-FFF2-40B4-BE49-F238E27FC236}">
                <a16:creationId xmlns:a16="http://schemas.microsoft.com/office/drawing/2014/main" id="{6A530F2A-E0B9-74AD-F10D-751BBF629C5E}"/>
              </a:ext>
            </a:extLst>
          </p:cNvPr>
          <p:cNvSpPr txBox="1"/>
          <p:nvPr/>
        </p:nvSpPr>
        <p:spPr>
          <a:xfrm>
            <a:off x="2411506" y="2187751"/>
            <a:ext cx="216049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i="1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Cum sociis </a:t>
            </a:r>
            <a:r>
              <a:rPr lang="en-US" sz="1000" i="1" dirty="0" err="1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natoque</a:t>
            </a:r>
            <a:r>
              <a:rPr lang="en-US" sz="1000" i="1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000" i="1" dirty="0" err="1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penatibus</a:t>
            </a:r>
            <a:r>
              <a:rPr lang="en-US" sz="1000" i="1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91" name="Textfeld 690">
            <a:extLst>
              <a:ext uri="{FF2B5EF4-FFF2-40B4-BE49-F238E27FC236}">
                <a16:creationId xmlns:a16="http://schemas.microsoft.com/office/drawing/2014/main" id="{A2268694-871E-7DA8-1A38-CA762569BF83}"/>
              </a:ext>
            </a:extLst>
          </p:cNvPr>
          <p:cNvSpPr txBox="1"/>
          <p:nvPr/>
        </p:nvSpPr>
        <p:spPr>
          <a:xfrm>
            <a:off x="4572000" y="2096364"/>
            <a:ext cx="216049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de-DE" sz="10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pede </a:t>
            </a:r>
            <a:r>
              <a:rPr lang="de-DE" sz="10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de-DE" sz="10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0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de-DE" sz="10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de-DE" sz="10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0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de-DE" sz="10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de-DE" sz="10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0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de-DE" sz="10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de-DE" sz="10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000" b="0" i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de-DE" sz="1000" b="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000" i="1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3" name="Grafik 2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A6781F94-90A9-137E-7E54-DD1CDBDEEF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122" y="3427155"/>
            <a:ext cx="1334729" cy="10010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pic>
        <p:nvPicPr>
          <p:cNvPr id="5" name="Grafik 4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0A50A60A-B620-ECD9-CA1D-26735246B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414" y="3427155"/>
            <a:ext cx="1334729" cy="10010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E1C9B617-FDC7-0B1D-7949-71DDA165922E}"/>
              </a:ext>
            </a:extLst>
          </p:cNvPr>
          <p:cNvSpPr/>
          <p:nvPr/>
        </p:nvSpPr>
        <p:spPr>
          <a:xfrm>
            <a:off x="3149525" y="2625213"/>
            <a:ext cx="707922" cy="2949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53E38968-ED0D-8D89-22D0-432DA1772FE9}"/>
              </a:ext>
            </a:extLst>
          </p:cNvPr>
          <p:cNvSpPr/>
          <p:nvPr/>
        </p:nvSpPr>
        <p:spPr>
          <a:xfrm>
            <a:off x="5302817" y="2620297"/>
            <a:ext cx="707922" cy="2949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</a:rPr>
              <a:t>Logo</a:t>
            </a:r>
          </a:p>
        </p:txBody>
      </p:sp>
      <p:sp>
        <p:nvSpPr>
          <p:cNvPr id="12" name="Abgerundetes Rechteck 11">
            <a:extLst>
              <a:ext uri="{FF2B5EF4-FFF2-40B4-BE49-F238E27FC236}">
                <a16:creationId xmlns:a16="http://schemas.microsoft.com/office/drawing/2014/main" id="{3F632FF7-C6B5-5682-369B-6107F22BC809}"/>
              </a:ext>
            </a:extLst>
          </p:cNvPr>
          <p:cNvSpPr/>
          <p:nvPr/>
        </p:nvSpPr>
        <p:spPr>
          <a:xfrm>
            <a:off x="7563464" y="1788456"/>
            <a:ext cx="475362" cy="17311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0" rIns="72000" bIns="0" rtlCol="0" anchor="ctr">
            <a:spAutoFit/>
          </a:bodyPr>
          <a:lstStyle/>
          <a:p>
            <a:pPr algn="ctr"/>
            <a:r>
              <a:rPr lang="de-DE" sz="800" b="1" i="1" dirty="0">
                <a:solidFill>
                  <a:schemeClr val="tx1"/>
                </a:solidFill>
              </a:rPr>
              <a:t>Name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36968CA-54BE-7387-CCDA-24A4967C4391}"/>
              </a:ext>
            </a:extLst>
          </p:cNvPr>
          <p:cNvSpPr/>
          <p:nvPr/>
        </p:nvSpPr>
        <p:spPr>
          <a:xfrm>
            <a:off x="5959930" y="187114"/>
            <a:ext cx="2933246" cy="5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de-DE" sz="1000" dirty="0" err="1">
                <a:solidFill>
                  <a:srgbClr val="E9472D"/>
                </a:solidFill>
              </a:rPr>
              <a:t>Replace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b="1" dirty="0" err="1">
                <a:solidFill>
                  <a:srgbClr val="E9472D"/>
                </a:solidFill>
              </a:rPr>
              <a:t>the</a:t>
            </a:r>
            <a:r>
              <a:rPr lang="de-DE" sz="1000" b="1" dirty="0">
                <a:solidFill>
                  <a:srgbClr val="E9472D"/>
                </a:solidFill>
              </a:rPr>
              <a:t> </a:t>
            </a:r>
            <a:r>
              <a:rPr lang="de-DE" sz="1000" b="1" dirty="0" err="1">
                <a:solidFill>
                  <a:srgbClr val="E9472D"/>
                </a:solidFill>
              </a:rPr>
              <a:t>text</a:t>
            </a:r>
            <a:r>
              <a:rPr lang="de-DE" sz="1000" b="1" dirty="0">
                <a:solidFill>
                  <a:srgbClr val="E9472D"/>
                </a:solidFill>
              </a:rPr>
              <a:t> in </a:t>
            </a:r>
            <a:r>
              <a:rPr lang="de-DE" sz="1000" b="1" i="1" dirty="0" err="1">
                <a:solidFill>
                  <a:srgbClr val="E9472D"/>
                </a:solidFill>
              </a:rPr>
              <a:t>italics</a:t>
            </a:r>
            <a:endParaRPr lang="de-DE" sz="1000" b="1" i="1" dirty="0">
              <a:solidFill>
                <a:srgbClr val="E9472D"/>
              </a:solidFill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E9472D"/>
                </a:solidFill>
              </a:rPr>
              <a:t>Put in </a:t>
            </a:r>
            <a:r>
              <a:rPr lang="de-DE" sz="1000" b="1" dirty="0" err="1">
                <a:solidFill>
                  <a:srgbClr val="E9472D"/>
                </a:solidFill>
              </a:rPr>
              <a:t>the</a:t>
            </a:r>
            <a:r>
              <a:rPr lang="de-DE" sz="1000" b="1" dirty="0">
                <a:solidFill>
                  <a:srgbClr val="E9472D"/>
                </a:solidFill>
              </a:rPr>
              <a:t> </a:t>
            </a:r>
            <a:r>
              <a:rPr lang="de-DE" sz="1000" b="1" dirty="0" err="1">
                <a:solidFill>
                  <a:srgbClr val="E9472D"/>
                </a:solidFill>
              </a:rPr>
              <a:t>logos</a:t>
            </a:r>
            <a:r>
              <a:rPr lang="de-DE" sz="1000" b="1" dirty="0">
                <a:solidFill>
                  <a:srgbClr val="E9472D"/>
                </a:solidFill>
              </a:rPr>
              <a:t> </a:t>
            </a:r>
            <a:r>
              <a:rPr lang="de-DE" sz="1000" dirty="0">
                <a:solidFill>
                  <a:srgbClr val="E9472D"/>
                </a:solidFill>
              </a:rPr>
              <a:t>and </a:t>
            </a:r>
            <a:r>
              <a:rPr lang="de-DE" sz="1000" b="1" dirty="0" err="1">
                <a:solidFill>
                  <a:srgbClr val="E9472D"/>
                </a:solidFill>
              </a:rPr>
              <a:t>visuals</a:t>
            </a:r>
            <a:r>
              <a:rPr lang="de-DE" sz="1000" b="1" dirty="0">
                <a:solidFill>
                  <a:srgbClr val="E9472D"/>
                </a:solidFill>
              </a:rPr>
              <a:t> </a:t>
            </a:r>
            <a:r>
              <a:rPr lang="de-DE" sz="1000" dirty="0" err="1">
                <a:solidFill>
                  <a:srgbClr val="E9472D"/>
                </a:solidFill>
              </a:rPr>
              <a:t>of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dirty="0" err="1">
                <a:solidFill>
                  <a:srgbClr val="E9472D"/>
                </a:solidFill>
              </a:rPr>
              <a:t>the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dirty="0" err="1">
                <a:solidFill>
                  <a:srgbClr val="E9472D"/>
                </a:solidFill>
              </a:rPr>
              <a:t>companies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3431804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6C5B6AF-6A22-424B-880D-1A4B334BB2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286860-00fd-41d4-b025-db920c303b20"/>
    <ds:schemaRef ds:uri="e2b8347c-b8b2-4afc-a67a-0601f33a6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96480D-5E08-4717-8C16-DFB3007C4A51}">
  <ds:schemaRefs>
    <ds:schemaRef ds:uri="http://schemas.microsoft.com/office/2006/metadata/properties"/>
    <ds:schemaRef ds:uri="91286860-00fd-41d4-b025-db920c303b20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e2b8347c-b8b2-4afc-a67a-0601f33a6876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TotalTime>0</TotalTime>
  <Words>108</Words>
  <Application>Microsoft Macintosh PowerPoint</Application>
  <PresentationFormat>Bildschirmpräsentation (16:9)</PresentationFormat>
  <Paragraphs>21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JP-KOM_PPT-Master2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lastModifiedBy>Andreas Gappel</cp:lastModifiedBy>
  <cp:revision>251</cp:revision>
  <cp:lastPrinted>2021-11-02T15:23:13Z</cp:lastPrinted>
  <dcterms:created xsi:type="dcterms:W3CDTF">2020-07-17T08:46:24Z</dcterms:created>
  <dcterms:modified xsi:type="dcterms:W3CDTF">2024-03-19T15:03:12Z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