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7"/>
  </p:notesMasterIdLst>
  <p:sldIdLst>
    <p:sldId id="4958" r:id="rId5"/>
    <p:sldId id="4954" r:id="rId6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4">
          <p15:clr>
            <a:srgbClr val="A4A3A4"/>
          </p15:clr>
        </p15:guide>
        <p15:guide id="3" orient="horz" pos="2799" userDrawn="1">
          <p15:clr>
            <a:srgbClr val="A4A3A4"/>
          </p15:clr>
        </p15:guide>
        <p15:guide id="4" pos="2880">
          <p15:clr>
            <a:srgbClr val="A4A3A4"/>
          </p15:clr>
        </p15:guide>
        <p15:guide id="5" pos="158">
          <p15:clr>
            <a:srgbClr val="A4A3A4"/>
          </p15:clr>
        </p15:guide>
        <p15:guide id="6" pos="5602">
          <p15:clr>
            <a:srgbClr val="A4A3A4"/>
          </p15:clr>
        </p15:guide>
        <p15:guide id="7" pos="2789">
          <p15:clr>
            <a:srgbClr val="A4A3A4"/>
          </p15:clr>
        </p15:guide>
        <p15:guide id="8" pos="2971">
          <p15:clr>
            <a:srgbClr val="A4A3A4"/>
          </p15:clr>
        </p15:guide>
        <p15:guide id="9" pos="4785" userDrawn="1">
          <p15:clr>
            <a:srgbClr val="A4A3A4"/>
          </p15:clr>
        </p15:guide>
        <p15:guide id="10" orient="horz" pos="282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2567EA2-7826-22EF-5145-4FEC6FD2A1A7}" name="Sonja Burbach" initials="SB" userId="S::sonja.burbach@jp-kom.de::4e269fb1-6e16-4357-9e3c-bf16f77dd40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472D"/>
    <a:srgbClr val="4BC0E2"/>
    <a:srgbClr val="20B099"/>
    <a:srgbClr val="EDFBFF"/>
    <a:srgbClr val="D7F3E5"/>
    <a:srgbClr val="FDE0D1"/>
    <a:srgbClr val="FFE8CF"/>
    <a:srgbClr val="FFC1A9"/>
    <a:srgbClr val="A6F2FF"/>
    <a:srgbClr val="EF78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DEE038-CF0F-D245-999B-710935AE41BB}" v="7" dt="2024-03-19T14:56:40.018"/>
  </p1510:revLst>
</p1510:revInfo>
</file>

<file path=ppt/tableStyles.xml><?xml version="1.0" encoding="utf-8"?>
<a:tblStyleLst xmlns:a="http://schemas.openxmlformats.org/drawingml/2006/main" def="{91EBBBCC-DAD2-459C-BE2E-F6DE35CF9A28}">
  <a:tblStyle styleId="{E8034E78-7F5D-4C2E-B375-FC64B27BC917}" styleName="Dunkle Formatvorlag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unkle Formatvorlage 1 - Akz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EBBBCC-DAD2-459C-BE2E-F6DE35CF9A28}" styleName="Dunkle Formatvorlage 2 - Akzent 3/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55" autoAdjust="0"/>
    <p:restoredTop sz="94677"/>
  </p:normalViewPr>
  <p:slideViewPr>
    <p:cSldViewPr snapToGrid="0">
      <p:cViewPr>
        <p:scale>
          <a:sx n="174" d="100"/>
          <a:sy n="174" d="100"/>
        </p:scale>
        <p:origin x="1880" y="440"/>
      </p:cViewPr>
      <p:guideLst>
        <p:guide orient="horz" pos="894"/>
        <p:guide orient="horz" pos="2799"/>
        <p:guide pos="2880"/>
        <p:guide pos="158"/>
        <p:guide pos="5602"/>
        <p:guide pos="2789"/>
        <p:guide pos="2971"/>
        <p:guide pos="4785"/>
        <p:guide orient="horz" pos="282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s Gappel" userId="1bfc607d-b085-4bd5-8d1f-a8935e512c4a" providerId="ADAL" clId="{C7DEE038-CF0F-D245-999B-710935AE41BB}"/>
    <pc:docChg chg="custSel modSld">
      <pc:chgData name="Andreas Gappel" userId="1bfc607d-b085-4bd5-8d1f-a8935e512c4a" providerId="ADAL" clId="{C7DEE038-CF0F-D245-999B-710935AE41BB}" dt="2024-03-19T14:57:29.520" v="62" actId="20577"/>
      <pc:docMkLst>
        <pc:docMk/>
      </pc:docMkLst>
      <pc:sldChg chg="addSp delSp modSp mod">
        <pc:chgData name="Andreas Gappel" userId="1bfc607d-b085-4bd5-8d1f-a8935e512c4a" providerId="ADAL" clId="{C7DEE038-CF0F-D245-999B-710935AE41BB}" dt="2024-03-19T14:57:29.520" v="62" actId="20577"/>
        <pc:sldMkLst>
          <pc:docMk/>
          <pc:sldMk cId="1063431804" sldId="4954"/>
        </pc:sldMkLst>
        <pc:spChg chg="add mod">
          <ac:chgData name="Andreas Gappel" userId="1bfc607d-b085-4bd5-8d1f-a8935e512c4a" providerId="ADAL" clId="{C7DEE038-CF0F-D245-999B-710935AE41BB}" dt="2024-03-19T14:57:03.913" v="50" actId="1035"/>
          <ac:spMkLst>
            <pc:docMk/>
            <pc:sldMk cId="1063431804" sldId="4954"/>
            <ac:spMk id="2" creationId="{2A4EAD59-B24F-EC62-46CB-2674523C0C72}"/>
          </ac:spMkLst>
        </pc:spChg>
        <pc:spChg chg="add mod">
          <ac:chgData name="Andreas Gappel" userId="1bfc607d-b085-4bd5-8d1f-a8935e512c4a" providerId="ADAL" clId="{C7DEE038-CF0F-D245-999B-710935AE41BB}" dt="2024-03-19T14:57:17.117" v="60" actId="1037"/>
          <ac:spMkLst>
            <pc:docMk/>
            <pc:sldMk cId="1063431804" sldId="4954"/>
            <ac:spMk id="5" creationId="{E29EFFB3-DB63-07AD-C404-3D2D595BDE83}"/>
          </ac:spMkLst>
        </pc:spChg>
        <pc:spChg chg="add mod">
          <ac:chgData name="Andreas Gappel" userId="1bfc607d-b085-4bd5-8d1f-a8935e512c4a" providerId="ADAL" clId="{C7DEE038-CF0F-D245-999B-710935AE41BB}" dt="2024-03-19T14:57:14.922" v="59" actId="1037"/>
          <ac:spMkLst>
            <pc:docMk/>
            <pc:sldMk cId="1063431804" sldId="4954"/>
            <ac:spMk id="12" creationId="{B2D435A5-10E1-F68A-94AA-4A2088EE3D66}"/>
          </ac:spMkLst>
        </pc:spChg>
        <pc:spChg chg="add mod">
          <ac:chgData name="Andreas Gappel" userId="1bfc607d-b085-4bd5-8d1f-a8935e512c4a" providerId="ADAL" clId="{C7DEE038-CF0F-D245-999B-710935AE41BB}" dt="2024-03-19T14:57:08.837" v="54" actId="1037"/>
          <ac:spMkLst>
            <pc:docMk/>
            <pc:sldMk cId="1063431804" sldId="4954"/>
            <ac:spMk id="13" creationId="{36C52153-291B-C615-586E-3C075CE3253D}"/>
          </ac:spMkLst>
        </pc:spChg>
        <pc:spChg chg="add mod">
          <ac:chgData name="Andreas Gappel" userId="1bfc607d-b085-4bd5-8d1f-a8935e512c4a" providerId="ADAL" clId="{C7DEE038-CF0F-D245-999B-710935AE41BB}" dt="2024-03-19T14:57:10.936" v="58" actId="1037"/>
          <ac:spMkLst>
            <pc:docMk/>
            <pc:sldMk cId="1063431804" sldId="4954"/>
            <ac:spMk id="14" creationId="{2388C269-BF41-8EA0-0EE6-40F276D021D8}"/>
          </ac:spMkLst>
        </pc:spChg>
        <pc:spChg chg="mod topLvl">
          <ac:chgData name="Andreas Gappel" userId="1bfc607d-b085-4bd5-8d1f-a8935e512c4a" providerId="ADAL" clId="{C7DEE038-CF0F-D245-999B-710935AE41BB}" dt="2024-03-19T14:55:46.635" v="1" actId="165"/>
          <ac:spMkLst>
            <pc:docMk/>
            <pc:sldMk cId="1063431804" sldId="4954"/>
            <ac:spMk id="503" creationId="{4C34F16C-39F3-BFFD-46EA-54E3B5AB753E}"/>
          </ac:spMkLst>
        </pc:spChg>
        <pc:spChg chg="mod topLvl">
          <ac:chgData name="Andreas Gappel" userId="1bfc607d-b085-4bd5-8d1f-a8935e512c4a" providerId="ADAL" clId="{C7DEE038-CF0F-D245-999B-710935AE41BB}" dt="2024-03-19T14:55:46.635" v="1" actId="165"/>
          <ac:spMkLst>
            <pc:docMk/>
            <pc:sldMk cId="1063431804" sldId="4954"/>
            <ac:spMk id="504" creationId="{4E29EAE0-0EF9-BD7C-7882-960B97789C41}"/>
          </ac:spMkLst>
        </pc:spChg>
        <pc:spChg chg="mod topLvl">
          <ac:chgData name="Andreas Gappel" userId="1bfc607d-b085-4bd5-8d1f-a8935e512c4a" providerId="ADAL" clId="{C7DEE038-CF0F-D245-999B-710935AE41BB}" dt="2024-03-19T14:55:46.635" v="1" actId="165"/>
          <ac:spMkLst>
            <pc:docMk/>
            <pc:sldMk cId="1063431804" sldId="4954"/>
            <ac:spMk id="507" creationId="{ED9EC7D5-DA55-3AA1-6EFB-30F6DB369DAF}"/>
          </ac:spMkLst>
        </pc:spChg>
        <pc:spChg chg="del mod topLvl">
          <ac:chgData name="Andreas Gappel" userId="1bfc607d-b085-4bd5-8d1f-a8935e512c4a" providerId="ADAL" clId="{C7DEE038-CF0F-D245-999B-710935AE41BB}" dt="2024-03-19T14:56:51.116" v="16" actId="478"/>
          <ac:spMkLst>
            <pc:docMk/>
            <pc:sldMk cId="1063431804" sldId="4954"/>
            <ac:spMk id="509" creationId="{07D7F9A2-8C65-057C-4D97-39480075F1CB}"/>
          </ac:spMkLst>
        </pc:spChg>
        <pc:spChg chg="del mod topLvl">
          <ac:chgData name="Andreas Gappel" userId="1bfc607d-b085-4bd5-8d1f-a8935e512c4a" providerId="ADAL" clId="{C7DEE038-CF0F-D245-999B-710935AE41BB}" dt="2024-03-19T14:56:48.277" v="15" actId="478"/>
          <ac:spMkLst>
            <pc:docMk/>
            <pc:sldMk cId="1063431804" sldId="4954"/>
            <ac:spMk id="552" creationId="{7BF2B304-7A26-FD3B-4FD9-42102A4F9E3A}"/>
          </ac:spMkLst>
        </pc:spChg>
        <pc:spChg chg="del mod topLvl">
          <ac:chgData name="Andreas Gappel" userId="1bfc607d-b085-4bd5-8d1f-a8935e512c4a" providerId="ADAL" clId="{C7DEE038-CF0F-D245-999B-710935AE41BB}" dt="2024-03-19T14:56:46.420" v="14" actId="478"/>
          <ac:spMkLst>
            <pc:docMk/>
            <pc:sldMk cId="1063431804" sldId="4954"/>
            <ac:spMk id="553" creationId="{566B58F9-DDBC-C581-36DE-E4F63531465A}"/>
          </ac:spMkLst>
        </pc:spChg>
        <pc:spChg chg="del mod topLvl">
          <ac:chgData name="Andreas Gappel" userId="1bfc607d-b085-4bd5-8d1f-a8935e512c4a" providerId="ADAL" clId="{C7DEE038-CF0F-D245-999B-710935AE41BB}" dt="2024-03-19T14:56:44.676" v="13" actId="478"/>
          <ac:spMkLst>
            <pc:docMk/>
            <pc:sldMk cId="1063431804" sldId="4954"/>
            <ac:spMk id="554" creationId="{1B3CC936-CE29-013E-708D-EABF02325507}"/>
          </ac:spMkLst>
        </pc:spChg>
        <pc:spChg chg="del mod topLvl">
          <ac:chgData name="Andreas Gappel" userId="1bfc607d-b085-4bd5-8d1f-a8935e512c4a" providerId="ADAL" clId="{C7DEE038-CF0F-D245-999B-710935AE41BB}" dt="2024-03-19T14:56:42.492" v="12" actId="478"/>
          <ac:spMkLst>
            <pc:docMk/>
            <pc:sldMk cId="1063431804" sldId="4954"/>
            <ac:spMk id="555" creationId="{5EBC9A1F-47A2-0320-F02A-4CBADB344C8E}"/>
          </ac:spMkLst>
        </pc:spChg>
        <pc:spChg chg="mod">
          <ac:chgData name="Andreas Gappel" userId="1bfc607d-b085-4bd5-8d1f-a8935e512c4a" providerId="ADAL" clId="{C7DEE038-CF0F-D245-999B-710935AE41BB}" dt="2024-03-19T14:57:29.520" v="62" actId="20577"/>
          <ac:spMkLst>
            <pc:docMk/>
            <pc:sldMk cId="1063431804" sldId="4954"/>
            <ac:spMk id="612" creationId="{9B82F685-A5C2-AF98-4E47-BCFA55691B6F}"/>
          </ac:spMkLst>
        </pc:spChg>
        <pc:grpChg chg="mod topLvl">
          <ac:chgData name="Andreas Gappel" userId="1bfc607d-b085-4bd5-8d1f-a8935e512c4a" providerId="ADAL" clId="{C7DEE038-CF0F-D245-999B-710935AE41BB}" dt="2024-03-19T14:56:40.017" v="11" actId="165"/>
          <ac:grpSpMkLst>
            <pc:docMk/>
            <pc:sldMk cId="1063431804" sldId="4954"/>
            <ac:grpSpMk id="572" creationId="{C56FEE1B-26ED-EBE0-658A-A974FB8B0AC6}"/>
          </ac:grpSpMkLst>
        </pc:grpChg>
        <pc:grpChg chg="del">
          <ac:chgData name="Andreas Gappel" userId="1bfc607d-b085-4bd5-8d1f-a8935e512c4a" providerId="ADAL" clId="{C7DEE038-CF0F-D245-999B-710935AE41BB}" dt="2024-03-19T14:56:40.017" v="11" actId="165"/>
          <ac:grpSpMkLst>
            <pc:docMk/>
            <pc:sldMk cId="1063431804" sldId="4954"/>
            <ac:grpSpMk id="573" creationId="{4C9C6E9A-DBC3-9DD8-81A4-3EFA3C62732A}"/>
          </ac:grpSpMkLst>
        </pc:grpChg>
        <pc:grpChg chg="del">
          <ac:chgData name="Andreas Gappel" userId="1bfc607d-b085-4bd5-8d1f-a8935e512c4a" providerId="ADAL" clId="{C7DEE038-CF0F-D245-999B-710935AE41BB}" dt="2024-03-19T14:55:46.635" v="1" actId="165"/>
          <ac:grpSpMkLst>
            <pc:docMk/>
            <pc:sldMk cId="1063431804" sldId="4954"/>
            <ac:grpSpMk id="591" creationId="{FF22C06B-14AD-97B2-4953-55F7B1490D4E}"/>
          </ac:grpSpMkLst>
        </pc:grpChg>
        <pc:cxnChg chg="mod topLvl">
          <ac:chgData name="Andreas Gappel" userId="1bfc607d-b085-4bd5-8d1f-a8935e512c4a" providerId="ADAL" clId="{C7DEE038-CF0F-D245-999B-710935AE41BB}" dt="2024-03-19T14:56:40.017" v="11" actId="165"/>
          <ac:cxnSpMkLst>
            <pc:docMk/>
            <pc:sldMk cId="1063431804" sldId="4954"/>
            <ac:cxnSpMk id="438" creationId="{C31C42CE-50A1-B18C-59ED-B7212489C502}"/>
          </ac:cxnSpMkLst>
        </pc:cxnChg>
        <pc:cxnChg chg="mod topLvl">
          <ac:chgData name="Andreas Gappel" userId="1bfc607d-b085-4bd5-8d1f-a8935e512c4a" providerId="ADAL" clId="{C7DEE038-CF0F-D245-999B-710935AE41BB}" dt="2024-03-19T14:56:40.017" v="11" actId="165"/>
          <ac:cxnSpMkLst>
            <pc:docMk/>
            <pc:sldMk cId="1063431804" sldId="4954"/>
            <ac:cxnSpMk id="439" creationId="{B6A62647-F3B3-3A2C-1B08-E2FDCD70B6AA}"/>
          </ac:cxnSpMkLst>
        </pc:cxnChg>
        <pc:cxnChg chg="mod topLvl">
          <ac:chgData name="Andreas Gappel" userId="1bfc607d-b085-4bd5-8d1f-a8935e512c4a" providerId="ADAL" clId="{C7DEE038-CF0F-D245-999B-710935AE41BB}" dt="2024-03-19T14:56:40.017" v="11" actId="165"/>
          <ac:cxnSpMkLst>
            <pc:docMk/>
            <pc:sldMk cId="1063431804" sldId="4954"/>
            <ac:cxnSpMk id="440" creationId="{557ED98D-7E8E-D3A4-7447-208E635B0178}"/>
          </ac:cxnSpMkLst>
        </pc:cxnChg>
        <pc:cxnChg chg="mod topLvl">
          <ac:chgData name="Andreas Gappel" userId="1bfc607d-b085-4bd5-8d1f-a8935e512c4a" providerId="ADAL" clId="{C7DEE038-CF0F-D245-999B-710935AE41BB}" dt="2024-03-19T14:56:40.017" v="11" actId="165"/>
          <ac:cxnSpMkLst>
            <pc:docMk/>
            <pc:sldMk cId="1063431804" sldId="4954"/>
            <ac:cxnSpMk id="441" creationId="{2F669BDC-A66D-0B09-52CD-B744FA9CB6D5}"/>
          </ac:cxnSpMkLst>
        </pc:cxnChg>
        <pc:cxnChg chg="mod topLvl">
          <ac:chgData name="Andreas Gappel" userId="1bfc607d-b085-4bd5-8d1f-a8935e512c4a" providerId="ADAL" clId="{C7DEE038-CF0F-D245-999B-710935AE41BB}" dt="2024-03-19T14:56:40.017" v="11" actId="165"/>
          <ac:cxnSpMkLst>
            <pc:docMk/>
            <pc:sldMk cId="1063431804" sldId="4954"/>
            <ac:cxnSpMk id="442" creationId="{DD6D0C83-0CA8-F26F-00AE-07F782502F5F}"/>
          </ac:cxnSpMkLst>
        </pc:cxnChg>
        <pc:cxnChg chg="mod">
          <ac:chgData name="Andreas Gappel" userId="1bfc607d-b085-4bd5-8d1f-a8935e512c4a" providerId="ADAL" clId="{C7DEE038-CF0F-D245-999B-710935AE41BB}" dt="2024-03-19T14:56:40.017" v="11" actId="165"/>
          <ac:cxnSpMkLst>
            <pc:docMk/>
            <pc:sldMk cId="1063431804" sldId="4954"/>
            <ac:cxnSpMk id="562" creationId="{196E469A-D889-6225-2EEA-5D459853B99F}"/>
          </ac:cxnSpMkLst>
        </pc:cxnChg>
        <pc:cxnChg chg="mod">
          <ac:chgData name="Andreas Gappel" userId="1bfc607d-b085-4bd5-8d1f-a8935e512c4a" providerId="ADAL" clId="{C7DEE038-CF0F-D245-999B-710935AE41BB}" dt="2024-03-19T14:56:40.017" v="11" actId="165"/>
          <ac:cxnSpMkLst>
            <pc:docMk/>
            <pc:sldMk cId="1063431804" sldId="4954"/>
            <ac:cxnSpMk id="563" creationId="{A975C534-91F7-0683-0E16-9FE615D852B7}"/>
          </ac:cxnSpMkLst>
        </pc:cxnChg>
        <pc:cxnChg chg="mod">
          <ac:chgData name="Andreas Gappel" userId="1bfc607d-b085-4bd5-8d1f-a8935e512c4a" providerId="ADAL" clId="{C7DEE038-CF0F-D245-999B-710935AE41BB}" dt="2024-03-19T14:56:40.017" v="11" actId="165"/>
          <ac:cxnSpMkLst>
            <pc:docMk/>
            <pc:sldMk cId="1063431804" sldId="4954"/>
            <ac:cxnSpMk id="564" creationId="{E44DEB27-4774-0A3C-BFAF-6384B94A7F5F}"/>
          </ac:cxnSpMkLst>
        </pc:cxnChg>
        <pc:cxnChg chg="mod">
          <ac:chgData name="Andreas Gappel" userId="1bfc607d-b085-4bd5-8d1f-a8935e512c4a" providerId="ADAL" clId="{C7DEE038-CF0F-D245-999B-710935AE41BB}" dt="2024-03-19T14:56:40.017" v="11" actId="165"/>
          <ac:cxnSpMkLst>
            <pc:docMk/>
            <pc:sldMk cId="1063431804" sldId="4954"/>
            <ac:cxnSpMk id="565" creationId="{0CAC82CC-28BD-1EEF-50D8-313775BBA3F0}"/>
          </ac:cxnSpMkLst>
        </pc:cxnChg>
        <pc:cxnChg chg="mod">
          <ac:chgData name="Andreas Gappel" userId="1bfc607d-b085-4bd5-8d1f-a8935e512c4a" providerId="ADAL" clId="{C7DEE038-CF0F-D245-999B-710935AE41BB}" dt="2024-03-19T14:56:40.017" v="11" actId="165"/>
          <ac:cxnSpMkLst>
            <pc:docMk/>
            <pc:sldMk cId="1063431804" sldId="4954"/>
            <ac:cxnSpMk id="566" creationId="{74B2EB43-AA7F-6B67-D269-32834E5E55FB}"/>
          </ac:cxnSpMkLst>
        </pc:cxnChg>
        <pc:cxnChg chg="mod">
          <ac:chgData name="Andreas Gappel" userId="1bfc607d-b085-4bd5-8d1f-a8935e512c4a" providerId="ADAL" clId="{C7DEE038-CF0F-D245-999B-710935AE41BB}" dt="2024-03-19T14:56:40.017" v="11" actId="165"/>
          <ac:cxnSpMkLst>
            <pc:docMk/>
            <pc:sldMk cId="1063431804" sldId="4954"/>
            <ac:cxnSpMk id="567" creationId="{21309A67-733B-DFB9-53CD-EF669FE2D369}"/>
          </ac:cxnSpMkLst>
        </pc:cxnChg>
        <pc:cxnChg chg="mod">
          <ac:chgData name="Andreas Gappel" userId="1bfc607d-b085-4bd5-8d1f-a8935e512c4a" providerId="ADAL" clId="{C7DEE038-CF0F-D245-999B-710935AE41BB}" dt="2024-03-19T14:56:40.017" v="11" actId="165"/>
          <ac:cxnSpMkLst>
            <pc:docMk/>
            <pc:sldMk cId="1063431804" sldId="4954"/>
            <ac:cxnSpMk id="568" creationId="{CA2FF3B8-E4DC-948C-306F-AD10B6DF1535}"/>
          </ac:cxnSpMkLst>
        </pc:cxnChg>
        <pc:cxnChg chg="mod">
          <ac:chgData name="Andreas Gappel" userId="1bfc607d-b085-4bd5-8d1f-a8935e512c4a" providerId="ADAL" clId="{C7DEE038-CF0F-D245-999B-710935AE41BB}" dt="2024-03-19T14:56:40.017" v="11" actId="165"/>
          <ac:cxnSpMkLst>
            <pc:docMk/>
            <pc:sldMk cId="1063431804" sldId="4954"/>
            <ac:cxnSpMk id="569" creationId="{660DE36F-8A4D-FFB7-4870-9B465224761A}"/>
          </ac:cxnSpMkLst>
        </pc:cxnChg>
      </pc:sldChg>
      <pc:sldChg chg="modSp mod">
        <pc:chgData name="Andreas Gappel" userId="1bfc607d-b085-4bd5-8d1f-a8935e512c4a" providerId="ADAL" clId="{C7DEE038-CF0F-D245-999B-710935AE41BB}" dt="2024-03-19T14:55:27.033" v="0" actId="20577"/>
        <pc:sldMkLst>
          <pc:docMk/>
          <pc:sldMk cId="3848223607" sldId="4958"/>
        </pc:sldMkLst>
        <pc:spChg chg="mod">
          <ac:chgData name="Andreas Gappel" userId="1bfc607d-b085-4bd5-8d1f-a8935e512c4a" providerId="ADAL" clId="{C7DEE038-CF0F-D245-999B-710935AE41BB}" dt="2024-03-19T14:55:27.033" v="0" actId="20577"/>
          <ac:spMkLst>
            <pc:docMk/>
            <pc:sldMk cId="3848223607" sldId="4958"/>
            <ac:spMk id="23" creationId="{7E86ACCA-1AEC-E3D2-AC84-7623CFEF599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C301D-6702-47F1-93B4-D6F3864E2770}" type="datetimeFigureOut">
              <a:rPr lang="de-DE" smtClean="0"/>
              <a:pPr/>
              <a:t>19.03.24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EAA94E-4321-4E9E-A206-37069857A30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5911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EAA94E-4321-4E9E-A206-37069857A301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8507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 Logo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EB8CD85-7DA3-6D4E-B712-A390DBAE169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2987676" y="339725"/>
            <a:ext cx="1439862" cy="52546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/>
              <a:t>Kundenlogo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19" name="Textplatzhalter 6">
            <a:extLst>
              <a:ext uri="{FF2B5EF4-FFF2-40B4-BE49-F238E27FC236}">
                <a16:creationId xmlns:a16="http://schemas.microsoft.com/office/drawing/2014/main" id="{A6AA87FF-799D-B14F-918A-BA8A2EF7FB8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noFill/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5E00F683-6B3E-DA4D-A4C9-50FF3CC4B69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B489B6EA-3200-2B42-B293-3A52E3025D6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28391054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B8C8634-F1D5-294E-A267-964E08FF3D4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738094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0ECAB593-69C7-4744-A8DB-2E2566E44AA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  <a:blipFill>
            <a:blip/>
            <a:stretch>
              <a:fillRect/>
            </a:stretch>
          </a:blipFill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214106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AD2D78A-CAF6-FE4F-AE7D-F771AA5B28C7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2" b="159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82634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7DE998A-23DD-C24A-895B-DBD4572C83F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5" r="634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952926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D19FE9F3-A128-0840-941E-4BBC5CAEB01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118794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19FECC07-FF26-ED4F-9651-1AD93DEB97E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95" r="619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297847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485C507-0FC7-2141-8C62-A9E49BEF1DF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8" b="2478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276734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1" name="Foliennummernplatzhalter 6">
            <a:extLst>
              <a:ext uri="{FF2B5EF4-FFF2-40B4-BE49-F238E27FC236}">
                <a16:creationId xmlns:a16="http://schemas.microsoft.com/office/drawing/2014/main" id="{9B7A858A-E311-514D-B0BA-4D74D7005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3062304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Inhaltsfolie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4A127263-5F41-1B46-A5A1-C6C50FE2F2A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488096"/>
            <a:ext cx="4211638" cy="2715065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buClr>
                <a:srgbClr val="E9472D"/>
              </a:buClr>
              <a:buFont typeface="Arial" panose="020B0604020202020204" pitchFamily="34" charset="0"/>
              <a:buChar char="•"/>
              <a:defRPr sz="14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feliås</a:t>
            </a:r>
            <a:r>
              <a:rPr lang="de-DE"/>
              <a:t>, </a:t>
            </a:r>
            <a:br>
              <a:rPr lang="de-DE"/>
            </a:b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</a:p>
          <a:p>
            <a:pPr lvl="0"/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br>
              <a:rPr lang="de-DE"/>
            </a:b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br>
              <a:rPr lang="de-DE"/>
            </a:b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E9DB44FF-40E7-2E4A-A01E-C7AC70518595}"/>
              </a:ext>
            </a:extLst>
          </p:cNvPr>
          <p:cNvCxnSpPr/>
          <p:nvPr userDrawn="1"/>
        </p:nvCxnSpPr>
        <p:spPr>
          <a:xfrm>
            <a:off x="4572000" y="1485390"/>
            <a:ext cx="0" cy="2517677"/>
          </a:xfrm>
          <a:prstGeom prst="line">
            <a:avLst/>
          </a:prstGeom>
          <a:ln>
            <a:solidFill>
              <a:srgbClr val="AFC2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80673E7B-38BC-2746-AB20-BCCE9AF3344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681538" y="1522101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F7C3C94E-F0B7-604A-B31C-8F99DEC8734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681538" y="2057046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Y</a:t>
            </a:r>
          </a:p>
        </p:txBody>
      </p:sp>
      <p:sp>
        <p:nvSpPr>
          <p:cNvPr id="17" name="Textplatzhalter 5">
            <a:extLst>
              <a:ext uri="{FF2B5EF4-FFF2-40B4-BE49-F238E27FC236}">
                <a16:creationId xmlns:a16="http://schemas.microsoft.com/office/drawing/2014/main" id="{C01791E5-47C2-1043-9FEC-ABCC8E544F0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81538" y="2419714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Z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0ABA9A21-A787-5047-B774-A43601FFDF1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81538" y="2954659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XY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A10A7E26-A02B-374F-8625-84852B627B7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681538" y="3489604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XYZ</a:t>
            </a:r>
          </a:p>
        </p:txBody>
      </p:sp>
      <p:sp>
        <p:nvSpPr>
          <p:cNvPr id="20" name="Textplatzhalter 5">
            <a:extLst>
              <a:ext uri="{FF2B5EF4-FFF2-40B4-BE49-F238E27FC236}">
                <a16:creationId xmlns:a16="http://schemas.microsoft.com/office/drawing/2014/main" id="{A9698117-B69F-5340-99EA-5F4433621F2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681538" y="3838898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A</a:t>
            </a:r>
          </a:p>
        </p:txBody>
      </p:sp>
    </p:spTree>
    <p:extLst>
      <p:ext uri="{BB962C8B-B14F-4D97-AF65-F5344CB8AC3E}">
        <p14:creationId xmlns:p14="http://schemas.microsoft.com/office/powerpoint/2010/main" val="10347043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orient="horz" pos="3072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1" name="Foliennummernplatzhalter 6">
            <a:extLst>
              <a:ext uri="{FF2B5EF4-FFF2-40B4-BE49-F238E27FC236}">
                <a16:creationId xmlns:a16="http://schemas.microsoft.com/office/drawing/2014/main" id="{9B7A858A-E311-514D-B0BA-4D74D7005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3062304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Inhaltsfolie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4A127263-5F41-1B46-A5A1-C6C50FE2F2A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9776" y="1488096"/>
            <a:ext cx="6513391" cy="2715065"/>
          </a:xfr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buClr>
                <a:srgbClr val="E9472D"/>
              </a:buClr>
              <a:buFont typeface="Arial" panose="020B0604020202020204" pitchFamily="34" charset="0"/>
              <a:buNone/>
              <a:defRPr sz="14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</a:p>
          <a:p>
            <a:pPr lvl="0"/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</a:p>
          <a:p>
            <a:pPr lvl="0"/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80673E7B-38BC-2746-AB20-BCCE9AF3344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45501" y="2025327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EA1E8B2F-9B21-2748-8432-7074BB1435B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45501" y="2459548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Y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27C23C33-5C43-7742-A2F2-DADA1DEA60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45501" y="2893769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Z</a:t>
            </a:r>
          </a:p>
        </p:txBody>
      </p:sp>
      <p:sp>
        <p:nvSpPr>
          <p:cNvPr id="24" name="Textplatzhalter 5">
            <a:extLst>
              <a:ext uri="{FF2B5EF4-FFF2-40B4-BE49-F238E27FC236}">
                <a16:creationId xmlns:a16="http://schemas.microsoft.com/office/drawing/2014/main" id="{2A229B43-30FF-DD44-ABEB-438D53CD787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45501" y="3327990"/>
            <a:ext cx="592076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XY</a:t>
            </a:r>
          </a:p>
        </p:txBody>
      </p:sp>
      <p:sp>
        <p:nvSpPr>
          <p:cNvPr id="25" name="Textplatzhalter 5">
            <a:extLst>
              <a:ext uri="{FF2B5EF4-FFF2-40B4-BE49-F238E27FC236}">
                <a16:creationId xmlns:a16="http://schemas.microsoft.com/office/drawing/2014/main" id="{9BCB0E21-C5A4-F94C-BFDE-7ED441422BD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45501" y="3762211"/>
            <a:ext cx="662608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XYZ</a:t>
            </a:r>
          </a:p>
        </p:txBody>
      </p:sp>
      <p:sp>
        <p:nvSpPr>
          <p:cNvPr id="27" name="Textplatzhalter 5">
            <a:extLst>
              <a:ext uri="{FF2B5EF4-FFF2-40B4-BE49-F238E27FC236}">
                <a16:creationId xmlns:a16="http://schemas.microsoft.com/office/drawing/2014/main" id="{9610A0DA-2FEF-444B-8DE9-D34858EE0AF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45501" y="4178652"/>
            <a:ext cx="521544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A</a:t>
            </a:r>
          </a:p>
        </p:txBody>
      </p:sp>
      <p:sp>
        <p:nvSpPr>
          <p:cNvPr id="28" name="Textplatzhalter 5">
            <a:extLst>
              <a:ext uri="{FF2B5EF4-FFF2-40B4-BE49-F238E27FC236}">
                <a16:creationId xmlns:a16="http://schemas.microsoft.com/office/drawing/2014/main" id="{37E01EDF-536F-6B41-B00E-E9A9D3CC2C1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45501" y="1591106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</p:spTree>
    <p:extLst>
      <p:ext uri="{BB962C8B-B14F-4D97-AF65-F5344CB8AC3E}">
        <p14:creationId xmlns:p14="http://schemas.microsoft.com/office/powerpoint/2010/main" val="8520868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orient="horz" pos="3072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0022253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orient="horz" pos="3072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 Logo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EB8CD85-7DA3-6D4E-B712-A390DBAE169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2987676" y="339725"/>
            <a:ext cx="1439862" cy="52546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/>
              <a:t>Kundenlogo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DC815E34-3154-B946-BB00-53352CA24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  <p:sp>
        <p:nvSpPr>
          <p:cNvPr id="19" name="Textplatzhalter 6">
            <a:extLst>
              <a:ext uri="{FF2B5EF4-FFF2-40B4-BE49-F238E27FC236}">
                <a16:creationId xmlns:a16="http://schemas.microsoft.com/office/drawing/2014/main" id="{23C57F72-1691-E44A-A1D8-9BA190934F6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noFill/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AC7D42F8-CCED-8A48-A5CB-1A07EA3827C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F592096-3C26-6241-BEDE-E23342562F5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4099083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 userDrawn="1">
          <p15:clr>
            <a:srgbClr val="FBAE40"/>
          </p15:clr>
        </p15:guide>
        <p15:guide id="2" orient="horz" pos="146" userDrawn="1">
          <p15:clr>
            <a:srgbClr val="FBAE40"/>
          </p15:clr>
        </p15:guide>
        <p15:guide id="3" orient="horz" pos="3072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  <p15:guide id="6" orient="horz" pos="162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59371F3-5D4D-C24A-BE6E-BE459D39C65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484229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sfolie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029737"/>
            <a:ext cx="9144000" cy="3862800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AE6CC725-C0C5-0842-9328-13F91AFDC13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A1D26A73-768A-8246-825D-D1461EB5352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19294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bjekt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7EBBA1C-CD88-8145-B1C2-9DAC67C5E26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93622F6A-2513-FA4D-9D09-F1A21B8499C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A955C9A8-8A7C-0A4C-A32E-35440D775B6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43419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Objekt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>
            <a:extLst>
              <a:ext uri="{FF2B5EF4-FFF2-40B4-BE49-F238E27FC236}">
                <a16:creationId xmlns:a16="http://schemas.microsoft.com/office/drawing/2014/main" id="{9FAA9972-8568-214B-8235-1159D8209F16}"/>
              </a:ext>
            </a:extLst>
          </p:cNvPr>
          <p:cNvSpPr/>
          <p:nvPr userDrawn="1"/>
        </p:nvSpPr>
        <p:spPr>
          <a:xfrm>
            <a:off x="0" y="1029737"/>
            <a:ext cx="9144000" cy="3862800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DF2C61EE-B729-894A-BA8C-C2456B4E3DE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E0941D14-E4F0-A44E-B0A2-47988A89472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AB98ABBA-251B-D04A-8669-C140D0B4411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1ED00376-1E33-5B43-81C6-5343ECD88A9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025714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bjekt 50-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DD3F4138-7BE9-2F45-8C08-2BBD23E0740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AEDFA331-5E45-8949-AA88-4E22549158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5F824F3C-07A2-F244-83BB-9B13F6BE102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1004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Video 66-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2872739" y="1310884"/>
            <a:ext cx="6020435" cy="307622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E65BE635-BA67-D447-B780-847F74B9FF9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4" name="Textplatzhalter 2">
            <a:extLst>
              <a:ext uri="{FF2B5EF4-FFF2-40B4-BE49-F238E27FC236}">
                <a16:creationId xmlns:a16="http://schemas.microsoft.com/office/drawing/2014/main" id="{AF199278-9E2D-594F-8685-D4A73161F3F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6" y="1311619"/>
            <a:ext cx="2377074" cy="783687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commodo. </a:t>
            </a:r>
          </a:p>
        </p:txBody>
      </p: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7646A62F-BDC3-EF44-AC84-52105979C8A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5" y="2196885"/>
            <a:ext cx="2376957" cy="219022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489112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ganz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Inhaltsplatzhalter 4">
            <a:extLst>
              <a:ext uri="{FF2B5EF4-FFF2-40B4-BE49-F238E27FC236}">
                <a16:creationId xmlns:a16="http://schemas.microsoft.com/office/drawing/2014/main" id="{31197DC5-8B01-DC40-B228-025D49AACB97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" y="0"/>
            <a:ext cx="8883348" cy="488791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25292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 50-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D87440F5-3D18-694C-82A3-EBEC9DCBED89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681330" y="0"/>
            <a:ext cx="4211845" cy="4876800"/>
          </a:xfrm>
        </p:spPr>
        <p:txBody>
          <a:bodyPr/>
          <a:lstStyle/>
          <a:p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466B7569-ECF1-304F-B825-84EEE9FACBC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EA96C9EC-C835-284A-A655-30991E2ECCB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0E689CF5-5287-414D-940B-D0E84B707A4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81356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66-33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2D0FB995-50E9-614D-B6CF-2E6D2B9BF38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4A89FA4-67B4-CF4F-907E-B7F87B832B9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F8D76B88-B0B8-B14B-9F92-2CC603D7EED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718779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66-33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6" name="Textplatzhalter 4">
            <a:extLst>
              <a:ext uri="{FF2B5EF4-FFF2-40B4-BE49-F238E27FC236}">
                <a16:creationId xmlns:a16="http://schemas.microsoft.com/office/drawing/2014/main" id="{725EE09F-9581-DA4C-A05F-B0CCAC003B7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65DCD102-316B-B240-BFA7-F2BE0204A93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20" name="Textplatzhalter 5">
            <a:extLst>
              <a:ext uri="{FF2B5EF4-FFF2-40B4-BE49-F238E27FC236}">
                <a16:creationId xmlns:a16="http://schemas.microsoft.com/office/drawing/2014/main" id="{231DA887-04DE-2F45-9DFF-700F73DFBE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488580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pos="560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platzhalter 8">
            <a:extLst>
              <a:ext uri="{FF2B5EF4-FFF2-40B4-BE49-F238E27FC236}">
                <a16:creationId xmlns:a16="http://schemas.microsoft.com/office/drawing/2014/main" id="{95B3204E-C58E-EC4E-B61F-D0AF917B776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  <a:blipFill>
            <a:blip/>
            <a:stretch>
              <a:fillRect/>
            </a:stretch>
          </a:blipFill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FD4DDBE-A736-FF48-91B9-8BB5AC583DD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non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D9F91BF5-3D21-6541-A707-82BEA5422C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266927BB-83D5-934A-A79B-8D2510896BE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24977615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66-33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B8D29B73-7978-EC42-8705-3D7E9C0F28F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4">
            <a:extLst>
              <a:ext uri="{FF2B5EF4-FFF2-40B4-BE49-F238E27FC236}">
                <a16:creationId xmlns:a16="http://schemas.microsoft.com/office/drawing/2014/main" id="{7541F4AE-8F52-8944-87C5-3A35020B2D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0EE03DCF-0C9D-874E-B63B-F7D8B31707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D302F7F0-C0E1-4949-8176-FE6D9D22E56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393906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pos="5602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4572000" y="0"/>
            <a:ext cx="4572000" cy="4894387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6" name="Textplatzhalter 4">
            <a:extLst>
              <a:ext uri="{FF2B5EF4-FFF2-40B4-BE49-F238E27FC236}">
                <a16:creationId xmlns:a16="http://schemas.microsoft.com/office/drawing/2014/main" id="{1215FE0C-34DC-8F4E-BAA5-D16850E0BBD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9D7ABA12-A1F4-D545-9E4A-62ADE7E9AC1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78EC3904-1F25-6F43-8717-8C460F9A48F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160686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2880">
          <p15:clr>
            <a:srgbClr val="FBAE40"/>
          </p15:clr>
        </p15:guide>
        <p15:guide id="5" pos="5602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4572000" y="0"/>
            <a:ext cx="4572000" cy="4894387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AAF418E4-EBB7-7147-A88D-DDE250EC4E3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20B3D53E-5894-AD42-AE57-0B5AEED1600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67CA8647-5699-8C46-9A0E-30C70E5F7F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4E916D07-E0BE-1447-ACAA-2E1ACA0DE2E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157219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2880">
          <p15:clr>
            <a:srgbClr val="FBAE40"/>
          </p15:clr>
        </p15:guide>
        <p15:guide id="5" pos="5602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50-50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4572000" y="-1"/>
            <a:ext cx="4572000" cy="48943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D329DBFE-84A0-D845-8DA0-C8BAE352CE7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F8FAF4B2-9373-3C4F-97EC-BC5977B924D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D716A5C8-DCC5-8849-826B-CFE9F32EEAE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877441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50-50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4572000" y="-1"/>
            <a:ext cx="4572000" cy="48943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A8C2F2A7-6B18-1B4E-ADCC-D769E5AB178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4">
            <a:extLst>
              <a:ext uri="{FF2B5EF4-FFF2-40B4-BE49-F238E27FC236}">
                <a16:creationId xmlns:a16="http://schemas.microsoft.com/office/drawing/2014/main" id="{3306C99C-E0DA-3448-9DEB-2EA81A06E57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6185B2DB-DA23-1E46-A115-D5EE5C8AC1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214BFACF-3075-974F-BD21-09D8E64D65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698185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Bild 50-50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628A99EA-2363-7943-8939-947CF39814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759809"/>
            <a:ext cx="8642350" cy="1010356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, </a:t>
            </a:r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B7307B67-0803-D141-AB63-9043B46FBE00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50825" y="2920695"/>
            <a:ext cx="8642349" cy="1946275"/>
          </a:xfrm>
        </p:spPr>
        <p:txBody>
          <a:bodyPr/>
          <a:lstStyle/>
          <a:p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9F11955E-8FE9-8446-A901-13C578CDF18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7D21E50E-69C3-1147-BB6D-2506AD6D704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92726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5602">
          <p15:clr>
            <a:srgbClr val="FBAE40"/>
          </p15:clr>
        </p15:guide>
        <p15:guide id="3" pos="158">
          <p15:clr>
            <a:srgbClr val="FBAE40"/>
          </p15:clr>
        </p15:guide>
        <p15:guide id="4" orient="horz" pos="1620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abelle 50-50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abellenplatzhalter 2">
            <a:extLst>
              <a:ext uri="{FF2B5EF4-FFF2-40B4-BE49-F238E27FC236}">
                <a16:creationId xmlns:a16="http://schemas.microsoft.com/office/drawing/2014/main" id="{235520F0-CA6F-9043-B25C-15FE480F6E19}"/>
              </a:ext>
            </a:extLst>
          </p:cNvPr>
          <p:cNvSpPr>
            <a:spLocks noGrp="1"/>
          </p:cNvSpPr>
          <p:nvPr>
            <p:ph type="tbl" sz="quarter" idx="20"/>
          </p:nvPr>
        </p:nvSpPr>
        <p:spPr>
          <a:xfrm>
            <a:off x="250825" y="2571749"/>
            <a:ext cx="8642350" cy="19478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628A99EA-2363-7943-8939-947CF39814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759809"/>
            <a:ext cx="8642350" cy="628104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, </a:t>
            </a:r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7222F690-7340-2249-9601-A5EAB75E35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6C40A57C-97F9-2749-B3B9-3A03D88304B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63544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5602" userDrawn="1">
          <p15:clr>
            <a:srgbClr val="FBAE40"/>
          </p15:clr>
        </p15:guide>
        <p15:guide id="3" pos="158" userDrawn="1">
          <p15:clr>
            <a:srgbClr val="FBAE40"/>
          </p15:clr>
        </p15:guide>
        <p15:guide id="4" orient="horz" pos="1620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abelle 50-50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abellenplatzhalter 2">
            <a:extLst>
              <a:ext uri="{FF2B5EF4-FFF2-40B4-BE49-F238E27FC236}">
                <a16:creationId xmlns:a16="http://schemas.microsoft.com/office/drawing/2014/main" id="{235520F0-CA6F-9043-B25C-15FE480F6E19}"/>
              </a:ext>
            </a:extLst>
          </p:cNvPr>
          <p:cNvSpPr>
            <a:spLocks noGrp="1"/>
          </p:cNvSpPr>
          <p:nvPr>
            <p:ph type="tbl" sz="quarter" idx="20"/>
          </p:nvPr>
        </p:nvSpPr>
        <p:spPr>
          <a:xfrm>
            <a:off x="4669435" y="1759809"/>
            <a:ext cx="4223739" cy="275980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FBB30A33-44AE-684F-8D70-650D26C5EAB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010F506D-515D-6F45-B56C-F262F21444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9FCDE0B7-D249-D548-B43A-EE1C932A8DE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50825" y="1759808"/>
            <a:ext cx="422394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.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BFEDEC06-0317-9140-A049-F80952315FA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529465"/>
            <a:ext cx="4223739" cy="1986077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002698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5602">
          <p15:clr>
            <a:srgbClr val="FBAE40"/>
          </p15:clr>
        </p15:guide>
        <p15:guide id="3" pos="158">
          <p15:clr>
            <a:srgbClr val="FBAE40"/>
          </p15:clr>
        </p15:guide>
        <p15:guide id="4" orient="horz" pos="1620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sprechpartner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21" name="Grafik 20" descr="Ein Bild, das Person, Anzug, Mann, draußen enthält.&#10;&#10;Automatisch generierte Beschreibung">
            <a:extLst>
              <a:ext uri="{FF2B5EF4-FFF2-40B4-BE49-F238E27FC236}">
                <a16:creationId xmlns:a16="http://schemas.microsoft.com/office/drawing/2014/main" id="{4EA4C91F-BA99-2845-A51E-BA1D3D6E1223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97" t="4000" r="27587" b="32000"/>
          <a:stretch/>
        </p:blipFill>
        <p:spPr>
          <a:xfrm>
            <a:off x="322968" y="1635565"/>
            <a:ext cx="1509663" cy="1509664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6504A2E2-2219-B348-9100-ED7D2C6DC7D7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0" t="2308" r="99" b="10341"/>
          <a:stretch/>
        </p:blipFill>
        <p:spPr>
          <a:xfrm>
            <a:off x="2615694" y="1635565"/>
            <a:ext cx="1509663" cy="1509664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6AED7367-CA5B-224F-BE84-698E8C93D18C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25" t="842" r="1825" b="11807"/>
          <a:stretch/>
        </p:blipFill>
        <p:spPr>
          <a:xfrm>
            <a:off x="4908420" y="1635564"/>
            <a:ext cx="1509663" cy="1509664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C2963EF4-FBC2-B54A-84F2-87370A63FA8E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9" r="-1052" b="7558"/>
          <a:stretch/>
        </p:blipFill>
        <p:spPr>
          <a:xfrm>
            <a:off x="7164289" y="1635563"/>
            <a:ext cx="1546522" cy="1546523"/>
          </a:xfrm>
          <a:prstGeom prst="rect">
            <a:avLst/>
          </a:prstGeom>
        </p:spPr>
      </p:pic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BCB1E2D-8826-E34E-9208-3C021168EB9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2965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Jörg Pfannenberg</a:t>
            </a:r>
          </a:p>
          <a:p>
            <a:pPr lvl="0"/>
            <a:endParaRPr lang="de-DE"/>
          </a:p>
        </p:txBody>
      </p:sp>
      <p:sp>
        <p:nvSpPr>
          <p:cNvPr id="27" name="Textplatzhalter 6">
            <a:extLst>
              <a:ext uri="{FF2B5EF4-FFF2-40B4-BE49-F238E27FC236}">
                <a16:creationId xmlns:a16="http://schemas.microsoft.com/office/drawing/2014/main" id="{9AA71356-52DF-A14F-83B4-59500813AA7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2965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40598306-B78C-374F-A477-4A5BD33130E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2965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Geschäftsführer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46FD54F6-9022-F94D-8956-401B8D7C2C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17278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Arne </a:t>
            </a:r>
            <a:r>
              <a:rPr lang="de-DE" err="1"/>
              <a:t>Borgards</a:t>
            </a:r>
            <a:endParaRPr lang="de-DE"/>
          </a:p>
          <a:p>
            <a:pPr lvl="0"/>
            <a:endParaRPr lang="de-DE"/>
          </a:p>
        </p:txBody>
      </p:sp>
      <p:sp>
        <p:nvSpPr>
          <p:cNvPr id="30" name="Textplatzhalter 6">
            <a:extLst>
              <a:ext uri="{FF2B5EF4-FFF2-40B4-BE49-F238E27FC236}">
                <a16:creationId xmlns:a16="http://schemas.microsoft.com/office/drawing/2014/main" id="{75915ADF-87D2-054D-9557-411622E0096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617278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A4616E24-B97A-BE4F-89A7-ACFDE21D2B8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617278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Geschäftsführer</a:t>
            </a:r>
          </a:p>
        </p:txBody>
      </p:sp>
      <p:sp>
        <p:nvSpPr>
          <p:cNvPr id="32" name="Textplatzhalter 2">
            <a:extLst>
              <a:ext uri="{FF2B5EF4-FFF2-40B4-BE49-F238E27FC236}">
                <a16:creationId xmlns:a16="http://schemas.microsoft.com/office/drawing/2014/main" id="{0C3420FF-04C2-6A4C-9FE9-F2006BD8B56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911591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Jochen Kirchhof</a:t>
            </a:r>
          </a:p>
          <a:p>
            <a:pPr lvl="0"/>
            <a:endParaRPr lang="de-DE"/>
          </a:p>
        </p:txBody>
      </p:sp>
      <p:sp>
        <p:nvSpPr>
          <p:cNvPr id="33" name="Textplatzhalter 6">
            <a:extLst>
              <a:ext uri="{FF2B5EF4-FFF2-40B4-BE49-F238E27FC236}">
                <a16:creationId xmlns:a16="http://schemas.microsoft.com/office/drawing/2014/main" id="{9D1F0091-C4A7-5D43-8363-3DAC6A2E606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11591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8EDEA64-AA10-E248-A6E0-D637A17555D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11591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Kreation</a:t>
            </a:r>
          </a:p>
        </p:txBody>
      </p:sp>
      <p:sp>
        <p:nvSpPr>
          <p:cNvPr id="35" name="Textplatzhalter 2">
            <a:extLst>
              <a:ext uri="{FF2B5EF4-FFF2-40B4-BE49-F238E27FC236}">
                <a16:creationId xmlns:a16="http://schemas.microsoft.com/office/drawing/2014/main" id="{95ABACEC-683A-2043-A6E2-35F3A31F47B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172653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Jan Gill</a:t>
            </a:r>
          </a:p>
        </p:txBody>
      </p:sp>
      <p:sp>
        <p:nvSpPr>
          <p:cNvPr id="36" name="Textplatzhalter 6">
            <a:extLst>
              <a:ext uri="{FF2B5EF4-FFF2-40B4-BE49-F238E27FC236}">
                <a16:creationId xmlns:a16="http://schemas.microsoft.com/office/drawing/2014/main" id="{852D787A-1E47-C749-9A1A-03F2B0420B7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172653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7" name="Textplatzhalter 2">
            <a:extLst>
              <a:ext uri="{FF2B5EF4-FFF2-40B4-BE49-F238E27FC236}">
                <a16:creationId xmlns:a16="http://schemas.microsoft.com/office/drawing/2014/main" id="{705B98E9-CCB1-AF4F-BB4C-853A0A65C56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172653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Seniorberatung</a:t>
            </a:r>
          </a:p>
        </p:txBody>
      </p:sp>
      <p:sp>
        <p:nvSpPr>
          <p:cNvPr id="39" name="Textplatzhalter 4">
            <a:extLst>
              <a:ext uri="{FF2B5EF4-FFF2-40B4-BE49-F238E27FC236}">
                <a16:creationId xmlns:a16="http://schemas.microsoft.com/office/drawing/2014/main" id="{AB69AB11-CA7A-5943-8543-DE21D65CEB6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4837910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C5E5F618-6721-4F44-B182-13AFDEF7B5E7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74" b="-74"/>
          <a:stretch/>
        </p:blipFill>
        <p:spPr>
          <a:xfrm>
            <a:off x="251317" y="2512063"/>
            <a:ext cx="1080000" cy="108000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21C38E87-463A-9F42-BA45-055FE0538D8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01972" y="2512063"/>
            <a:ext cx="1080000" cy="1080000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313F8244-7170-D740-BDC7-F7C34FFF94FE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00" t="2028" r="10200" b="18370"/>
          <a:stretch/>
        </p:blipFill>
        <p:spPr>
          <a:xfrm>
            <a:off x="3552627" y="2512063"/>
            <a:ext cx="1080000" cy="1080000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60A77947-26E1-DF43-94A2-87794CCA0B98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27" t="5063" b="5063"/>
          <a:stretch/>
        </p:blipFill>
        <p:spPr>
          <a:xfrm>
            <a:off x="6853935" y="2512063"/>
            <a:ext cx="1080000" cy="1080000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DC532F9E-3342-8F4B-9D4B-0A32285E7A4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03" t="2539" r="-69" b="3694"/>
          <a:stretch/>
        </p:blipFill>
        <p:spPr>
          <a:xfrm>
            <a:off x="251317" y="3690326"/>
            <a:ext cx="1080000" cy="1080000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6F437E1B-5717-A241-9399-7570DEEEE3C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3" t="4667" r="3363" b="2059"/>
          <a:stretch/>
        </p:blipFill>
        <p:spPr>
          <a:xfrm>
            <a:off x="1901972" y="3696984"/>
            <a:ext cx="1080000" cy="1080000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67F9C605-C8C3-084C-A95C-72ADF3FF6C4E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29" t="4649" r="1987" b="8067"/>
          <a:stretch/>
        </p:blipFill>
        <p:spPr>
          <a:xfrm>
            <a:off x="3552627" y="3696984"/>
            <a:ext cx="1080000" cy="1080000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0998A1CC-C5C0-F646-A256-950B0FF40643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921" b="9921"/>
          <a:stretch/>
        </p:blipFill>
        <p:spPr>
          <a:xfrm>
            <a:off x="1902171" y="1314000"/>
            <a:ext cx="1079204" cy="1079204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E94BA3C8-0857-1746-8648-860356E2459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2" b="5362"/>
          <a:stretch/>
        </p:blipFill>
        <p:spPr>
          <a:xfrm>
            <a:off x="3553024" y="1327938"/>
            <a:ext cx="1079204" cy="1079204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8CD831C6-5D9A-A941-89BE-1E0C1B318164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10" r="251" b="8861"/>
          <a:stretch/>
        </p:blipFill>
        <p:spPr>
          <a:xfrm>
            <a:off x="5203877" y="1327938"/>
            <a:ext cx="1079204" cy="1079204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C9D48BF1-0CD2-C947-930E-964BF91FC08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3" t="-262" b="10455"/>
          <a:stretch/>
        </p:blipFill>
        <p:spPr>
          <a:xfrm>
            <a:off x="6854731" y="1324782"/>
            <a:ext cx="1079204" cy="1079204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61C99F20-E2A5-AD4F-8A1C-755C76A2DDC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6" b="6346"/>
          <a:stretch/>
        </p:blipFill>
        <p:spPr>
          <a:xfrm>
            <a:off x="251317" y="1315494"/>
            <a:ext cx="1079205" cy="1079205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E684E4A-4DC6-614B-A057-27D308C4C0E6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8" t="4116" r="10789" b="8852"/>
          <a:stretch/>
        </p:blipFill>
        <p:spPr>
          <a:xfrm>
            <a:off x="5203282" y="3696984"/>
            <a:ext cx="1080000" cy="1080000"/>
          </a:xfrm>
          <a:prstGeom prst="rect">
            <a:avLst/>
          </a:prstGeom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6305ACA8-B069-114D-A1D9-B838491C986A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5" t="5533" r="4402" b="5533"/>
          <a:stretch/>
        </p:blipFill>
        <p:spPr>
          <a:xfrm>
            <a:off x="5203282" y="2512063"/>
            <a:ext cx="1080000" cy="1080000"/>
          </a:xfrm>
          <a:prstGeom prst="rect">
            <a:avLst/>
          </a:prstGeom>
        </p:spPr>
      </p:pic>
      <p:sp>
        <p:nvSpPr>
          <p:cNvPr id="32" name="Textplatzhalter 4">
            <a:extLst>
              <a:ext uri="{FF2B5EF4-FFF2-40B4-BE49-F238E27FC236}">
                <a16:creationId xmlns:a16="http://schemas.microsoft.com/office/drawing/2014/main" id="{87F02CED-AED9-6A40-963B-E92065C8318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348614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platzhalter 8">
            <a:extLst>
              <a:ext uri="{FF2B5EF4-FFF2-40B4-BE49-F238E27FC236}">
                <a16:creationId xmlns:a16="http://schemas.microsoft.com/office/drawing/2014/main" id="{314315B3-64E7-8D43-A277-3746F409BFBB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2" b="159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DC815E34-3154-B946-BB00-53352CA24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09295F06-77F6-434A-AFA8-53E3FF7753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00500DEC-430D-4348-A851-9113364A97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A91B0C50-1C9D-DD41-A2CC-AAE0C7E704C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6540575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 descr="Ein Bild, das draußen, Gebäude, Himmel, Straße enthält.&#10;&#10;Automatisch generierte Beschreibung">
            <a:extLst>
              <a:ext uri="{FF2B5EF4-FFF2-40B4-BE49-F238E27FC236}">
                <a16:creationId xmlns:a16="http://schemas.microsoft.com/office/drawing/2014/main" id="{997FB4AA-038E-824A-874F-C6E07DB75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45" b="25145"/>
          <a:stretch>
            <a:fillRect/>
          </a:stretch>
        </p:blipFill>
        <p:spPr>
          <a:xfrm>
            <a:off x="0" y="2571750"/>
            <a:ext cx="9144000" cy="2571750"/>
          </a:xfrm>
          <a:prstGeom prst="rect">
            <a:avLst/>
          </a:prstGeom>
        </p:spPr>
      </p:pic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5FD58458-3866-1640-9045-53E617739E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D6A91FD1-502A-A84E-964A-0BE6AAE280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9A8460AD-DA64-404F-9AD2-111FEA4535C9}"/>
              </a:ext>
            </a:extLst>
          </p:cNvPr>
          <p:cNvGrpSpPr/>
          <p:nvPr userDrawn="1"/>
        </p:nvGrpSpPr>
        <p:grpSpPr>
          <a:xfrm>
            <a:off x="223968" y="2016732"/>
            <a:ext cx="2008041" cy="290643"/>
            <a:chOff x="797455" y="2036138"/>
            <a:chExt cx="2008041" cy="290643"/>
          </a:xfrm>
        </p:grpSpPr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1E9F1185-9C92-4946-920A-5C5DD96C089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55" y="2036138"/>
              <a:ext cx="288000" cy="288000"/>
            </a:xfrm>
            <a:prstGeom prst="rect">
              <a:avLst/>
            </a:prstGeom>
          </p:spPr>
        </p:pic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62F0434A-5E9F-A94D-A2F0-068D105F657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7496" y="2036138"/>
              <a:ext cx="288000" cy="288000"/>
            </a:xfrm>
            <a:prstGeom prst="rect">
              <a:avLst/>
            </a:prstGeom>
          </p:spPr>
        </p:pic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8A06D159-FEA8-EA4D-ACDD-8A634B12F0D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2396" y="2036138"/>
              <a:ext cx="288000" cy="288000"/>
            </a:xfrm>
            <a:prstGeom prst="rect">
              <a:avLst/>
            </a:prstGeom>
          </p:spPr>
        </p:pic>
        <p:pic>
          <p:nvPicPr>
            <p:cNvPr id="27" name="Grafik 26" descr="Ein Bild, das Text, ClipArt enthält.&#10;&#10;Automatisch generierte Beschreibung">
              <a:extLst>
                <a:ext uri="{FF2B5EF4-FFF2-40B4-BE49-F238E27FC236}">
                  <a16:creationId xmlns:a16="http://schemas.microsoft.com/office/drawing/2014/main" id="{CDEABC1A-6232-504F-857D-8F441A8527D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2198" y="2036138"/>
              <a:ext cx="288000" cy="288000"/>
            </a:xfrm>
            <a:prstGeom prst="rect">
              <a:avLst/>
            </a:prstGeom>
          </p:spPr>
        </p:pic>
        <p:pic>
          <p:nvPicPr>
            <p:cNvPr id="28" name="Grafik 27" descr="Ein Bild, das ClipArt enthält.&#10;&#10;Automatisch generierte Beschreibung">
              <a:extLst>
                <a:ext uri="{FF2B5EF4-FFF2-40B4-BE49-F238E27FC236}">
                  <a16:creationId xmlns:a16="http://schemas.microsoft.com/office/drawing/2014/main" id="{4DD44EF3-20EC-774A-968B-F94DD9F24CC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7297" y="2036138"/>
              <a:ext cx="288000" cy="288000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2C13D39C-5FFE-944A-A044-9FC431EEE28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2555" y="2044238"/>
              <a:ext cx="282543" cy="282543"/>
            </a:xfrm>
            <a:prstGeom prst="rect">
              <a:avLst/>
            </a:prstGeom>
          </p:spPr>
        </p:pic>
      </p:grp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787667B4-90CA-3A41-9B8D-9CBFB1152A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3968" y="1218360"/>
            <a:ext cx="363651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Max Mustermann, Erika Mustermann</a:t>
            </a:r>
            <a:b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und das Team von JP KOM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E38F21F-A271-9346-A044-CE15409A94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3968" y="1755570"/>
            <a:ext cx="363651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Lassen Sie uns in Kontakt bleiben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BCEF45E7-1896-094E-99C1-5A1F9769ACD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355" y="267138"/>
            <a:ext cx="1508822" cy="828092"/>
          </a:xfrm>
          <a:prstGeom prst="rect">
            <a:avLst/>
          </a:prstGeom>
        </p:spPr>
      </p:pic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7DA1536B-380A-894B-B8CA-8C5A3E6039D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399600"/>
            <a:ext cx="2524272" cy="492443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577143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136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orient="horz" pos="259" userDrawn="1">
          <p15:clr>
            <a:srgbClr val="FBAE40"/>
          </p15:clr>
        </p15:guide>
        <p15:guide id="6" orient="horz" pos="1620" userDrawn="1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>
            <a:extLst>
              <a:ext uri="{FF2B5EF4-FFF2-40B4-BE49-F238E27FC236}">
                <a16:creationId xmlns:a16="http://schemas.microsoft.com/office/drawing/2014/main" id="{997FB4AA-038E-824A-874F-C6E07DB7518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26" b="46764"/>
          <a:stretch/>
        </p:blipFill>
        <p:spPr>
          <a:xfrm>
            <a:off x="0" y="2571750"/>
            <a:ext cx="9144000" cy="2571750"/>
          </a:xfrm>
          <a:prstGeom prst="rect">
            <a:avLst/>
          </a:prstGeom>
        </p:spPr>
      </p:pic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5FD58458-3866-1640-9045-53E617739E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D6A91FD1-502A-A84E-964A-0BE6AAE280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9A8460AD-DA64-404F-9AD2-111FEA4535C9}"/>
              </a:ext>
            </a:extLst>
          </p:cNvPr>
          <p:cNvGrpSpPr/>
          <p:nvPr userDrawn="1"/>
        </p:nvGrpSpPr>
        <p:grpSpPr>
          <a:xfrm>
            <a:off x="223968" y="2016732"/>
            <a:ext cx="2008041" cy="290643"/>
            <a:chOff x="797455" y="2036138"/>
            <a:chExt cx="2008041" cy="290643"/>
          </a:xfrm>
        </p:grpSpPr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1E9F1185-9C92-4946-920A-5C5DD96C089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55" y="2036138"/>
              <a:ext cx="288000" cy="288000"/>
            </a:xfrm>
            <a:prstGeom prst="rect">
              <a:avLst/>
            </a:prstGeom>
          </p:spPr>
        </p:pic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62F0434A-5E9F-A94D-A2F0-068D105F657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7496" y="2036138"/>
              <a:ext cx="288000" cy="288000"/>
            </a:xfrm>
            <a:prstGeom prst="rect">
              <a:avLst/>
            </a:prstGeom>
          </p:spPr>
        </p:pic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8A06D159-FEA8-EA4D-ACDD-8A634B12F0D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2396" y="2036138"/>
              <a:ext cx="288000" cy="288000"/>
            </a:xfrm>
            <a:prstGeom prst="rect">
              <a:avLst/>
            </a:prstGeom>
          </p:spPr>
        </p:pic>
        <p:pic>
          <p:nvPicPr>
            <p:cNvPr id="27" name="Grafik 26" descr="Ein Bild, das Text, ClipArt enthält.&#10;&#10;Automatisch generierte Beschreibung">
              <a:extLst>
                <a:ext uri="{FF2B5EF4-FFF2-40B4-BE49-F238E27FC236}">
                  <a16:creationId xmlns:a16="http://schemas.microsoft.com/office/drawing/2014/main" id="{CDEABC1A-6232-504F-857D-8F441A8527D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2198" y="2036138"/>
              <a:ext cx="288000" cy="288000"/>
            </a:xfrm>
            <a:prstGeom prst="rect">
              <a:avLst/>
            </a:prstGeom>
          </p:spPr>
        </p:pic>
        <p:pic>
          <p:nvPicPr>
            <p:cNvPr id="28" name="Grafik 27" descr="Ein Bild, das ClipArt enthält.&#10;&#10;Automatisch generierte Beschreibung">
              <a:extLst>
                <a:ext uri="{FF2B5EF4-FFF2-40B4-BE49-F238E27FC236}">
                  <a16:creationId xmlns:a16="http://schemas.microsoft.com/office/drawing/2014/main" id="{4DD44EF3-20EC-774A-968B-F94DD9F24CC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7297" y="2036138"/>
              <a:ext cx="288000" cy="288000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2C13D39C-5FFE-944A-A044-9FC431EEE28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2555" y="2044238"/>
              <a:ext cx="282543" cy="282543"/>
            </a:xfrm>
            <a:prstGeom prst="rect">
              <a:avLst/>
            </a:prstGeom>
          </p:spPr>
        </p:pic>
      </p:grp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787667B4-90CA-3A41-9B8D-9CBFB1152A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3968" y="1218360"/>
            <a:ext cx="363651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Max Mustermann, Erika Mustermann</a:t>
            </a:r>
            <a:b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und das Team von JP KOM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E38F21F-A271-9346-A044-CE15409A94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3968" y="1755570"/>
            <a:ext cx="363651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Lassen Sie uns in Kontakt bleiben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BCEF45E7-1896-094E-99C1-5A1F9769ACD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355" y="267138"/>
            <a:ext cx="1508822" cy="828092"/>
          </a:xfrm>
          <a:prstGeom prst="rect">
            <a:avLst/>
          </a:prstGeom>
        </p:spPr>
      </p:pic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B9F0BFF3-63F9-114E-8686-807BBCDA74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399600"/>
            <a:ext cx="2524272" cy="492443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2436377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2880">
          <p15:clr>
            <a:srgbClr val="FBAE40"/>
          </p15:clr>
        </p15:guide>
        <p15:guide id="3" pos="136">
          <p15:clr>
            <a:srgbClr val="FBAE40"/>
          </p15:clr>
        </p15:guide>
        <p15:guide id="4" pos="5602">
          <p15:clr>
            <a:srgbClr val="FBAE40"/>
          </p15:clr>
        </p15:guide>
        <p15:guide id="5" orient="horz" pos="259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3" y="1419224"/>
            <a:ext cx="8642351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E6AFB5A-6452-D448-B39B-FC0B3E66F63B}" type="datetime1">
              <a:rPr lang="de-DE" smtClean="0"/>
              <a:t>19.03.24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123478"/>
            <a:ext cx="7201495" cy="216247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80363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r>
              <a:rPr lang="de-DE"/>
              <a:t>Dachzeile</a:t>
            </a:r>
          </a:p>
        </p:txBody>
      </p:sp>
    </p:spTree>
    <p:extLst>
      <p:ext uri="{BB962C8B-B14F-4D97-AF65-F5344CB8AC3E}">
        <p14:creationId xmlns:p14="http://schemas.microsoft.com/office/powerpoint/2010/main" val="31304868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4" y="1419224"/>
            <a:ext cx="4176713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16463" y="1419224"/>
            <a:ext cx="4176712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4BA671C-917C-3944-B449-4744F8FABB11}" type="datetime1">
              <a:rPr lang="de-DE" smtClean="0"/>
              <a:t>19.03.24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123478"/>
            <a:ext cx="7201495" cy="216247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80363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r>
              <a:rPr lang="de-DE"/>
              <a:t>Dachzeile</a:t>
            </a:r>
          </a:p>
        </p:txBody>
      </p:sp>
    </p:spTree>
    <p:extLst>
      <p:ext uri="{BB962C8B-B14F-4D97-AF65-F5344CB8AC3E}">
        <p14:creationId xmlns:p14="http://schemas.microsoft.com/office/powerpoint/2010/main" val="118966152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744A6-6F28-B249-AFDD-824C81CE735E}" type="datetime1">
              <a:rPr lang="de-DE" smtClean="0"/>
              <a:t>19.03.24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119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5" r="634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0281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AA2A176B-EC55-714B-BDFD-3AE218378C1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593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95" r="619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978C8672-0A14-9C4F-8128-3C5FAF0F6A3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228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>
            <a:extLst>
              <a:ext uri="{FF2B5EF4-FFF2-40B4-BE49-F238E27FC236}">
                <a16:creationId xmlns:a16="http://schemas.microsoft.com/office/drawing/2014/main" id="{3F462A25-026C-7C44-87A9-116128DAF70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8" b="2478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D8492A0B-6E14-5F4C-AFF9-C2C96A745A5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1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chart-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Bildplatzhalter 2">
            <a:extLst>
              <a:ext uri="{FF2B5EF4-FFF2-40B4-BE49-F238E27FC236}">
                <a16:creationId xmlns:a16="http://schemas.microsoft.com/office/drawing/2014/main" id="{E9EFA079-225F-C944-95D9-6A5234CE77C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BD7A4184-61D0-F24F-B1B6-043ADAC9E381}"/>
              </a:ext>
            </a:extLst>
          </p:cNvPr>
          <p:cNvSpPr/>
          <p:nvPr userDrawn="1"/>
        </p:nvSpPr>
        <p:spPr>
          <a:xfrm>
            <a:off x="216480" y="252000"/>
            <a:ext cx="8676000" cy="4644000"/>
          </a:xfrm>
          <a:prstGeom prst="rect">
            <a:avLst/>
          </a:prstGeom>
          <a:solidFill>
            <a:srgbClr val="E9472D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49EADEC-1391-5C46-862B-58E382752FC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BC2519D-D9AE-CE42-A663-7351B39A4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648BD24C-B464-5C47-9552-B5F9C005AD9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351760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50825" y="484188"/>
            <a:ext cx="7201495" cy="5746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50825" y="1419224"/>
            <a:ext cx="8642350" cy="331311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372200" y="4803998"/>
            <a:ext cx="1845568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931B80F-F6A0-CE46-A8C8-0454B2DCBD12}" type="datetime1">
              <a:rPr lang="de-DE" smtClean="0"/>
              <a:t>19.03.24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50824" y="4803998"/>
            <a:ext cx="5617319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96941" y="4803998"/>
            <a:ext cx="586408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846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3" r:id="rId2"/>
    <p:sldLayoutId id="2147483686" r:id="rId3"/>
    <p:sldLayoutId id="2147483684" r:id="rId4"/>
    <p:sldLayoutId id="2147483685" r:id="rId5"/>
    <p:sldLayoutId id="2147483694" r:id="rId6"/>
    <p:sldLayoutId id="2147483695" r:id="rId7"/>
    <p:sldLayoutId id="2147483696" r:id="rId8"/>
    <p:sldLayoutId id="2147483687" r:id="rId9"/>
    <p:sldLayoutId id="2147483688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  <p:sldLayoutId id="2147483704" r:id="rId18"/>
    <p:sldLayoutId id="2147483664" r:id="rId19"/>
    <p:sldLayoutId id="2147483665" r:id="rId20"/>
    <p:sldLayoutId id="2147483689" r:id="rId21"/>
    <p:sldLayoutId id="2147483672" r:id="rId22"/>
    <p:sldLayoutId id="2147483690" r:id="rId23"/>
    <p:sldLayoutId id="2147483673" r:id="rId24"/>
    <p:sldLayoutId id="2147483682" r:id="rId25"/>
    <p:sldLayoutId id="2147483683" r:id="rId26"/>
    <p:sldLayoutId id="2147483674" r:id="rId27"/>
    <p:sldLayoutId id="2147483671" r:id="rId28"/>
    <p:sldLayoutId id="2147483667" r:id="rId29"/>
    <p:sldLayoutId id="2147483691" r:id="rId30"/>
    <p:sldLayoutId id="2147483676" r:id="rId31"/>
    <p:sldLayoutId id="2147483692" r:id="rId32"/>
    <p:sldLayoutId id="2147483675" r:id="rId33"/>
    <p:sldLayoutId id="2147483693" r:id="rId34"/>
    <p:sldLayoutId id="2147483679" r:id="rId35"/>
    <p:sldLayoutId id="2147483668" r:id="rId36"/>
    <p:sldLayoutId id="2147483677" r:id="rId37"/>
    <p:sldLayoutId id="2147483681" r:id="rId38"/>
    <p:sldLayoutId id="2147483680" r:id="rId39"/>
    <p:sldLayoutId id="2147483669" r:id="rId40"/>
    <p:sldLayoutId id="2147483678" r:id="rId41"/>
    <p:sldLayoutId id="2147483652" r:id="rId42"/>
    <p:sldLayoutId id="2147483658" r:id="rId43"/>
    <p:sldLayoutId id="2147483655" r:id="rId4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1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80000" indent="-180000" algn="l" defTabSz="914400" rtl="0" eaLnBrk="1" latinLnBrk="0" hangingPunct="1"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60363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4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2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0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>
            <a:extLst>
              <a:ext uri="{FF2B5EF4-FFF2-40B4-BE49-F238E27FC236}">
                <a16:creationId xmlns:a16="http://schemas.microsoft.com/office/drawing/2014/main" id="{C2B4FF69-D6CB-75B5-BD2B-F2235685F3FE}"/>
              </a:ext>
            </a:extLst>
          </p:cNvPr>
          <p:cNvSpPr/>
          <p:nvPr/>
        </p:nvSpPr>
        <p:spPr>
          <a:xfrm>
            <a:off x="4313460" y="2166911"/>
            <a:ext cx="1522386" cy="254523"/>
          </a:xfrm>
          <a:prstGeom prst="roundRect">
            <a:avLst>
              <a:gd name="adj" fmla="val 50000"/>
            </a:avLst>
          </a:prstGeom>
          <a:solidFill>
            <a:srgbClr val="D0ECE6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800" b="1" i="1">
              <a:solidFill>
                <a:schemeClr val="tx1"/>
              </a:solidFill>
            </a:endParaRPr>
          </a:p>
        </p:txBody>
      </p:sp>
      <p:sp>
        <p:nvSpPr>
          <p:cNvPr id="19" name="Textplatzhalter 3">
            <a:extLst>
              <a:ext uri="{FF2B5EF4-FFF2-40B4-BE49-F238E27FC236}">
                <a16:creationId xmlns:a16="http://schemas.microsoft.com/office/drawing/2014/main" id="{D7AA15F5-0311-FF9E-6EBC-3D1D41F6D8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0825" y="165108"/>
            <a:ext cx="376706" cy="153888"/>
          </a:xfrm>
        </p:spPr>
        <p:txBody>
          <a:bodyPr/>
          <a:lstStyle/>
          <a:p>
            <a:r>
              <a:rPr lang="de-DE" sz="1000" b="1" dirty="0"/>
              <a:t>Tool 9</a:t>
            </a:r>
          </a:p>
        </p:txBody>
      </p:sp>
      <p:sp>
        <p:nvSpPr>
          <p:cNvPr id="21" name="Textplatzhalter 1">
            <a:extLst>
              <a:ext uri="{FF2B5EF4-FFF2-40B4-BE49-F238E27FC236}">
                <a16:creationId xmlns:a16="http://schemas.microsoft.com/office/drawing/2014/main" id="{A0F6BC5E-DB7D-4E6F-C5FF-3624BE6DAD75}"/>
              </a:ext>
            </a:extLst>
          </p:cNvPr>
          <p:cNvSpPr txBox="1">
            <a:spLocks/>
          </p:cNvSpPr>
          <p:nvPr/>
        </p:nvSpPr>
        <p:spPr>
          <a:xfrm>
            <a:off x="245797" y="4954301"/>
            <a:ext cx="2284967" cy="189199"/>
          </a:xfrm>
          <a:prstGeom prst="rect">
            <a:avLst/>
          </a:prstGeom>
        </p:spPr>
        <p:txBody>
          <a:bodyPr lIns="0" tIns="0" rIns="0" bIns="0"/>
          <a:lstStyle>
            <a:lvl1pPr marL="180000" indent="-180000" algn="l" defTabSz="914400" rtl="0" eaLnBrk="1" latinLnBrk="0" hangingPunct="1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60363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750" dirty="0">
                <a:solidFill>
                  <a:srgbClr val="E9472D"/>
                </a:solidFill>
              </a:rPr>
              <a:t>Pfannenberg/Tessmer/Wecker: JP KOM Toolbox EN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7E86ACCA-1AEC-E3D2-AC84-7623CFEF5995}"/>
              </a:ext>
            </a:extLst>
          </p:cNvPr>
          <p:cNvSpPr txBox="1"/>
          <p:nvPr/>
        </p:nvSpPr>
        <p:spPr>
          <a:xfrm>
            <a:off x="250825" y="1419225"/>
            <a:ext cx="8642350" cy="3585597"/>
          </a:xfrm>
          <a:prstGeom prst="rect">
            <a:avLst/>
          </a:prstGeom>
          <a:noFill/>
        </p:spPr>
        <p:txBody>
          <a:bodyPr wrap="square" lIns="0" t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 err="1"/>
              <a:t>Replace</a:t>
            </a:r>
            <a:r>
              <a:rPr lang="de-DE" sz="1200" dirty="0"/>
              <a:t>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dirty="0" err="1"/>
              <a:t>text</a:t>
            </a:r>
            <a:r>
              <a:rPr lang="de-DE" sz="1200" dirty="0"/>
              <a:t> in</a:t>
            </a:r>
            <a:r>
              <a:rPr lang="de-DE" sz="1200" b="1" dirty="0"/>
              <a:t> </a:t>
            </a:r>
            <a:r>
              <a:rPr lang="de-DE" sz="1200" b="1" i="1" dirty="0" err="1"/>
              <a:t>italics</a:t>
            </a:r>
            <a:endParaRPr lang="de-DE" sz="1200" i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 err="1"/>
              <a:t>To</a:t>
            </a:r>
            <a:r>
              <a:rPr lang="de-DE" sz="1200" dirty="0"/>
              <a:t> </a:t>
            </a:r>
            <a:r>
              <a:rPr lang="de-DE" sz="1200" b="1" dirty="0" err="1"/>
              <a:t>duplicate</a:t>
            </a:r>
            <a:r>
              <a:rPr lang="de-DE" sz="1200" b="1" dirty="0"/>
              <a:t> </a:t>
            </a:r>
            <a:r>
              <a:rPr lang="de-DE" sz="1200" b="1" dirty="0" err="1"/>
              <a:t>the</a:t>
            </a:r>
            <a:r>
              <a:rPr lang="de-DE" sz="1200" b="1" dirty="0"/>
              <a:t> bar</a:t>
            </a:r>
            <a:r>
              <a:rPr lang="de-DE" sz="1200" dirty="0"/>
              <a:t> hold down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b="1" dirty="0"/>
              <a:t>“STRG“-</a:t>
            </a:r>
            <a:r>
              <a:rPr lang="de-DE" sz="1200" b="1" dirty="0" err="1"/>
              <a:t>key</a:t>
            </a:r>
            <a:r>
              <a:rPr lang="de-DE" sz="1200" b="1" dirty="0"/>
              <a:t> </a:t>
            </a:r>
            <a:r>
              <a:rPr lang="de-DE" sz="1200" dirty="0"/>
              <a:t>and </a:t>
            </a:r>
            <a:r>
              <a:rPr lang="de-DE" sz="1200" dirty="0" err="1"/>
              <a:t>move</a:t>
            </a:r>
            <a:r>
              <a:rPr lang="de-DE" sz="1200" dirty="0"/>
              <a:t> </a:t>
            </a:r>
            <a:r>
              <a:rPr lang="de-DE" sz="1200" dirty="0" err="1"/>
              <a:t>the</a:t>
            </a:r>
            <a:r>
              <a:rPr lang="de-DE" sz="1200" dirty="0"/>
              <a:t> bar </a:t>
            </a:r>
            <a:r>
              <a:rPr lang="de-DE" sz="1200" b="1" dirty="0" err="1"/>
              <a:t>to</a:t>
            </a:r>
            <a:r>
              <a:rPr lang="de-DE" sz="1200" b="1" dirty="0"/>
              <a:t> </a:t>
            </a:r>
            <a:r>
              <a:rPr lang="de-DE" sz="1200" b="1" dirty="0" err="1"/>
              <a:t>the</a:t>
            </a:r>
            <a:r>
              <a:rPr lang="de-DE" sz="1200" b="1" dirty="0"/>
              <a:t> </a:t>
            </a:r>
            <a:r>
              <a:rPr lang="de-DE" sz="1200" b="1" dirty="0" err="1"/>
              <a:t>desired</a:t>
            </a:r>
            <a:r>
              <a:rPr lang="de-DE" sz="1200" b="1" dirty="0"/>
              <a:t> </a:t>
            </a:r>
            <a:r>
              <a:rPr lang="de-DE" sz="1200" b="1" dirty="0" err="1"/>
              <a:t>position</a:t>
            </a: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/>
              <a:t>Use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dirty="0" err="1"/>
              <a:t>corner</a:t>
            </a:r>
            <a:r>
              <a:rPr lang="de-DE" sz="1200" dirty="0"/>
              <a:t> </a:t>
            </a:r>
            <a:r>
              <a:rPr lang="de-DE" sz="1200" dirty="0" err="1"/>
              <a:t>points</a:t>
            </a:r>
            <a:r>
              <a:rPr lang="de-DE" sz="1200" dirty="0"/>
              <a:t> </a:t>
            </a:r>
            <a:r>
              <a:rPr lang="de-DE" sz="1200" dirty="0" err="1"/>
              <a:t>to</a:t>
            </a:r>
            <a:r>
              <a:rPr lang="de-DE" sz="1200" dirty="0"/>
              <a:t> </a:t>
            </a:r>
            <a:r>
              <a:rPr lang="de-DE" sz="1200" dirty="0" err="1"/>
              <a:t>make</a:t>
            </a:r>
            <a:r>
              <a:rPr lang="de-DE" sz="1200" dirty="0"/>
              <a:t>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dirty="0" err="1"/>
              <a:t>bars</a:t>
            </a:r>
            <a:r>
              <a:rPr lang="de-DE" sz="1200" dirty="0"/>
              <a:t> </a:t>
            </a:r>
            <a:r>
              <a:rPr lang="de-DE" sz="1200" dirty="0" err="1"/>
              <a:t>longer</a:t>
            </a:r>
            <a:r>
              <a:rPr lang="de-DE" sz="1200" dirty="0"/>
              <a:t> </a:t>
            </a:r>
            <a:r>
              <a:rPr lang="de-DE" sz="1200" dirty="0" err="1"/>
              <a:t>or</a:t>
            </a:r>
            <a:r>
              <a:rPr lang="de-DE" sz="1200" dirty="0"/>
              <a:t> </a:t>
            </a:r>
            <a:r>
              <a:rPr lang="de-DE" sz="1200" dirty="0" err="1"/>
              <a:t>shorter</a:t>
            </a:r>
            <a:endParaRPr lang="de-DE" sz="1200" b="1" i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/>
              <a:t>Drag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b="1" dirty="0" err="1"/>
              <a:t>lines</a:t>
            </a:r>
            <a:r>
              <a:rPr lang="de-DE" sz="1200" b="1" dirty="0"/>
              <a:t> </a:t>
            </a:r>
            <a:r>
              <a:rPr lang="de-DE" sz="1200" b="1" dirty="0" err="1"/>
              <a:t>to</a:t>
            </a:r>
            <a:r>
              <a:rPr lang="de-DE" sz="1200" b="1" dirty="0"/>
              <a:t> </a:t>
            </a:r>
            <a:r>
              <a:rPr lang="de-DE" sz="1200" b="1" dirty="0" err="1"/>
              <a:t>the</a:t>
            </a:r>
            <a:r>
              <a:rPr lang="de-DE" sz="1200" b="1" dirty="0"/>
              <a:t> </a:t>
            </a:r>
            <a:r>
              <a:rPr lang="de-DE" sz="1200" b="1" dirty="0" err="1"/>
              <a:t>desired</a:t>
            </a:r>
            <a:r>
              <a:rPr lang="de-DE" sz="1200" b="1" dirty="0"/>
              <a:t> </a:t>
            </a:r>
            <a:r>
              <a:rPr lang="de-DE" sz="1200" b="1" dirty="0" err="1"/>
              <a:t>position</a:t>
            </a: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000" b="1" dirty="0"/>
          </a:p>
          <a:p>
            <a:endParaRPr lang="de-DE" sz="1000" dirty="0"/>
          </a:p>
          <a:p>
            <a:endParaRPr lang="de-DE" dirty="0"/>
          </a:p>
        </p:txBody>
      </p:sp>
      <p:sp>
        <p:nvSpPr>
          <p:cNvPr id="57" name="Abgerundetes Rechteck 56">
            <a:extLst>
              <a:ext uri="{FF2B5EF4-FFF2-40B4-BE49-F238E27FC236}">
                <a16:creationId xmlns:a16="http://schemas.microsoft.com/office/drawing/2014/main" id="{E70C2EDC-58C8-ABB4-AEB8-1CC5F39A7323}"/>
              </a:ext>
            </a:extLst>
          </p:cNvPr>
          <p:cNvSpPr/>
          <p:nvPr/>
        </p:nvSpPr>
        <p:spPr>
          <a:xfrm>
            <a:off x="1722663" y="2481312"/>
            <a:ext cx="745066" cy="510117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8" name="Textfeld 57">
            <a:extLst>
              <a:ext uri="{FF2B5EF4-FFF2-40B4-BE49-F238E27FC236}">
                <a16:creationId xmlns:a16="http://schemas.microsoft.com/office/drawing/2014/main" id="{731010CA-A713-F0E7-0FD0-8D71FF5471D7}"/>
              </a:ext>
            </a:extLst>
          </p:cNvPr>
          <p:cNvSpPr txBox="1"/>
          <p:nvPr/>
        </p:nvSpPr>
        <p:spPr>
          <a:xfrm>
            <a:off x="1714196" y="2685568"/>
            <a:ext cx="677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STRG</a:t>
            </a:r>
          </a:p>
        </p:txBody>
      </p:sp>
      <p:sp>
        <p:nvSpPr>
          <p:cNvPr id="59" name="Textfeld 58">
            <a:extLst>
              <a:ext uri="{FF2B5EF4-FFF2-40B4-BE49-F238E27FC236}">
                <a16:creationId xmlns:a16="http://schemas.microsoft.com/office/drawing/2014/main" id="{1F254C24-2B68-CD95-262D-627B65F0336B}"/>
              </a:ext>
            </a:extLst>
          </p:cNvPr>
          <p:cNvSpPr txBox="1"/>
          <p:nvPr/>
        </p:nvSpPr>
        <p:spPr>
          <a:xfrm>
            <a:off x="1367160" y="2546967"/>
            <a:ext cx="3799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+</a:t>
            </a:r>
          </a:p>
        </p:txBody>
      </p:sp>
      <p:pic>
        <p:nvPicPr>
          <p:cNvPr id="61" name="Grafik 60">
            <a:extLst>
              <a:ext uri="{FF2B5EF4-FFF2-40B4-BE49-F238E27FC236}">
                <a16:creationId xmlns:a16="http://schemas.microsoft.com/office/drawing/2014/main" id="{4E3B5E26-0EB8-C113-B320-256BE061EB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58983" y="2350310"/>
            <a:ext cx="357811" cy="405131"/>
          </a:xfrm>
          <a:prstGeom prst="rect">
            <a:avLst/>
          </a:prstGeom>
        </p:spPr>
      </p:pic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91EF598C-A08B-280C-DAB3-76B6C870BDB3}"/>
              </a:ext>
            </a:extLst>
          </p:cNvPr>
          <p:cNvGrpSpPr/>
          <p:nvPr/>
        </p:nvGrpSpPr>
        <p:grpSpPr>
          <a:xfrm>
            <a:off x="4787693" y="2481312"/>
            <a:ext cx="1100569" cy="527320"/>
            <a:chOff x="4665233" y="2571750"/>
            <a:chExt cx="1100569" cy="527320"/>
          </a:xfrm>
        </p:grpSpPr>
        <p:sp>
          <p:nvSpPr>
            <p:cNvPr id="62" name="Abgerundetes Rechteck 61">
              <a:extLst>
                <a:ext uri="{FF2B5EF4-FFF2-40B4-BE49-F238E27FC236}">
                  <a16:creationId xmlns:a16="http://schemas.microsoft.com/office/drawing/2014/main" id="{12273E2C-5E92-67BE-7954-72252A6B5E7F}"/>
                </a:ext>
              </a:extLst>
            </p:cNvPr>
            <p:cNvSpPr/>
            <p:nvPr/>
          </p:nvSpPr>
          <p:spPr>
            <a:xfrm>
              <a:off x="5020736" y="2571750"/>
              <a:ext cx="745066" cy="510117"/>
            </a:xfrm>
            <a:prstGeom prst="round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3" name="Textfeld 62">
              <a:extLst>
                <a:ext uri="{FF2B5EF4-FFF2-40B4-BE49-F238E27FC236}">
                  <a16:creationId xmlns:a16="http://schemas.microsoft.com/office/drawing/2014/main" id="{5059DA8D-2DC6-AAE7-4E5B-F8986F074A73}"/>
                </a:ext>
              </a:extLst>
            </p:cNvPr>
            <p:cNvSpPr txBox="1"/>
            <p:nvPr/>
          </p:nvSpPr>
          <p:spPr>
            <a:xfrm>
              <a:off x="5012269" y="2776006"/>
              <a:ext cx="6773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/>
                <a:t>STRG</a:t>
              </a:r>
            </a:p>
          </p:txBody>
        </p:sp>
        <p:sp>
          <p:nvSpPr>
            <p:cNvPr id="384" name="Textfeld 383">
              <a:extLst>
                <a:ext uri="{FF2B5EF4-FFF2-40B4-BE49-F238E27FC236}">
                  <a16:creationId xmlns:a16="http://schemas.microsoft.com/office/drawing/2014/main" id="{B1B02772-7EE5-4065-B869-3E8AB4303E1C}"/>
                </a:ext>
              </a:extLst>
            </p:cNvPr>
            <p:cNvSpPr txBox="1"/>
            <p:nvPr/>
          </p:nvSpPr>
          <p:spPr>
            <a:xfrm>
              <a:off x="4665233" y="2637405"/>
              <a:ext cx="6773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/>
                <a:t>+</a:t>
              </a:r>
            </a:p>
          </p:txBody>
        </p:sp>
      </p:grpSp>
      <p:cxnSp>
        <p:nvCxnSpPr>
          <p:cNvPr id="386" name="Gerade Verbindung mit Pfeil 385">
            <a:extLst>
              <a:ext uri="{FF2B5EF4-FFF2-40B4-BE49-F238E27FC236}">
                <a16:creationId xmlns:a16="http://schemas.microsoft.com/office/drawing/2014/main" id="{FA120F8B-FB70-B763-D33C-27FD5EA8BA56}"/>
              </a:ext>
            </a:extLst>
          </p:cNvPr>
          <p:cNvCxnSpPr>
            <a:cxnSpLocks/>
          </p:cNvCxnSpPr>
          <p:nvPr/>
        </p:nvCxnSpPr>
        <p:spPr>
          <a:xfrm>
            <a:off x="2081889" y="2278297"/>
            <a:ext cx="2053770" cy="0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Abgerundetes Rechteck 3">
            <a:extLst>
              <a:ext uri="{FF2B5EF4-FFF2-40B4-BE49-F238E27FC236}">
                <a16:creationId xmlns:a16="http://schemas.microsoft.com/office/drawing/2014/main" id="{3F37D2C1-9FC2-7742-5D9D-715FA2F8A085}"/>
              </a:ext>
            </a:extLst>
          </p:cNvPr>
          <p:cNvSpPr/>
          <p:nvPr/>
        </p:nvSpPr>
        <p:spPr>
          <a:xfrm>
            <a:off x="464103" y="2166911"/>
            <a:ext cx="1522386" cy="254523"/>
          </a:xfrm>
          <a:prstGeom prst="roundRect">
            <a:avLst>
              <a:gd name="adj" fmla="val 50000"/>
            </a:avLst>
          </a:prstGeom>
          <a:solidFill>
            <a:srgbClr val="D0ECE6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800" b="1" i="1">
              <a:solidFill>
                <a:schemeClr val="tx1"/>
              </a:solidFill>
            </a:endParaRPr>
          </a:p>
        </p:txBody>
      </p:sp>
      <p:pic>
        <p:nvPicPr>
          <p:cNvPr id="44" name="Grafik 43">
            <a:extLst>
              <a:ext uri="{FF2B5EF4-FFF2-40B4-BE49-F238E27FC236}">
                <a16:creationId xmlns:a16="http://schemas.microsoft.com/office/drawing/2014/main" id="{A7009AAB-7608-8C11-E5BA-250E16D46E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8450" y="2350310"/>
            <a:ext cx="357811" cy="405131"/>
          </a:xfrm>
          <a:prstGeom prst="rect">
            <a:avLst/>
          </a:prstGeom>
        </p:spPr>
      </p:pic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300DF3E7-703F-A9B6-03C3-FEB4DCD5FBD3}"/>
              </a:ext>
            </a:extLst>
          </p:cNvPr>
          <p:cNvCxnSpPr>
            <a:cxnSpLocks/>
          </p:cNvCxnSpPr>
          <p:nvPr/>
        </p:nvCxnSpPr>
        <p:spPr>
          <a:xfrm flipH="1">
            <a:off x="3560456" y="3951189"/>
            <a:ext cx="1223730" cy="320936"/>
          </a:xfrm>
          <a:prstGeom prst="line">
            <a:avLst/>
          </a:prstGeom>
          <a:ln w="15875">
            <a:solidFill>
              <a:srgbClr val="E9472D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4">
            <a:extLst>
              <a:ext uri="{FF2B5EF4-FFF2-40B4-BE49-F238E27FC236}">
                <a16:creationId xmlns:a16="http://schemas.microsoft.com/office/drawing/2014/main" id="{A5B2D810-CA5F-0EDD-BF2A-854465871E0A}"/>
              </a:ext>
            </a:extLst>
          </p:cNvPr>
          <p:cNvCxnSpPr>
            <a:cxnSpLocks/>
          </p:cNvCxnSpPr>
          <p:nvPr/>
        </p:nvCxnSpPr>
        <p:spPr>
          <a:xfrm flipH="1" flipV="1">
            <a:off x="3558852" y="4270520"/>
            <a:ext cx="1224012" cy="299988"/>
          </a:xfrm>
          <a:prstGeom prst="line">
            <a:avLst/>
          </a:prstGeom>
          <a:ln w="15875">
            <a:solidFill>
              <a:srgbClr val="E9472D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afik 6">
            <a:extLst>
              <a:ext uri="{FF2B5EF4-FFF2-40B4-BE49-F238E27FC236}">
                <a16:creationId xmlns:a16="http://schemas.microsoft.com/office/drawing/2014/main" id="{8F6D58F4-6092-3B79-7B75-357CBB74A7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76918" y="3945679"/>
            <a:ext cx="357811" cy="405131"/>
          </a:xfrm>
          <a:prstGeom prst="rect">
            <a:avLst/>
          </a:prstGeom>
        </p:spPr>
      </p:pic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5B3A9CC5-FF60-7FF9-FB3D-47C06F5A6D6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69200" y="410397"/>
            <a:ext cx="1225263" cy="244800"/>
          </a:xfr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r>
              <a:rPr lang="de-DE" sz="1600" dirty="0" err="1">
                <a:solidFill>
                  <a:srgbClr val="E9472D"/>
                </a:solidFill>
                <a:effectLst/>
              </a:rPr>
              <a:t>How</a:t>
            </a:r>
            <a:r>
              <a:rPr lang="de-DE" sz="1600" dirty="0">
                <a:solidFill>
                  <a:srgbClr val="E9472D"/>
                </a:solidFill>
                <a:effectLst/>
              </a:rPr>
              <a:t> </a:t>
            </a:r>
            <a:r>
              <a:rPr lang="de-DE" sz="1600" dirty="0" err="1">
                <a:solidFill>
                  <a:srgbClr val="E9472D"/>
                </a:solidFill>
                <a:effectLst/>
              </a:rPr>
              <a:t>to</a:t>
            </a:r>
            <a:r>
              <a:rPr lang="de-DE" sz="1600" dirty="0">
                <a:solidFill>
                  <a:srgbClr val="E9472D"/>
                </a:solidFill>
                <a:effectLst/>
              </a:rPr>
              <a:t> </a:t>
            </a:r>
            <a:r>
              <a:rPr lang="de-DE" sz="1600" dirty="0" err="1">
                <a:solidFill>
                  <a:srgbClr val="E9472D"/>
                </a:solidFill>
                <a:effectLst/>
              </a:rPr>
              <a:t>us</a:t>
            </a:r>
            <a:r>
              <a:rPr lang="de-DE" sz="1600" dirty="0" err="1">
                <a:solidFill>
                  <a:srgbClr val="E9472D"/>
                </a:solidFill>
              </a:rPr>
              <a:t>e</a:t>
            </a:r>
            <a:r>
              <a:rPr lang="de-DE" sz="1600" dirty="0"/>
              <a:t> </a:t>
            </a:r>
          </a:p>
        </p:txBody>
      </p:sp>
      <p:pic>
        <p:nvPicPr>
          <p:cNvPr id="13" name="Grafik 12" descr="Ein Bild, das Screenshot, Reihe, Rechteck, Design enthält.&#10;&#10;Automatisch generierte Beschreibung">
            <a:extLst>
              <a:ext uri="{FF2B5EF4-FFF2-40B4-BE49-F238E27FC236}">
                <a16:creationId xmlns:a16="http://schemas.microsoft.com/office/drawing/2014/main" id="{18A2531C-CF19-A4C7-4732-8EE392DEF08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23" b="15326"/>
          <a:stretch/>
        </p:blipFill>
        <p:spPr>
          <a:xfrm>
            <a:off x="4463592" y="3166823"/>
            <a:ext cx="2104273" cy="640178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7D23A0A2-DCD9-01DF-AC1F-B719ADBB34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41223" y="3529983"/>
            <a:ext cx="357811" cy="405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223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bgerundetes Rechteck 9">
            <a:extLst>
              <a:ext uri="{FF2B5EF4-FFF2-40B4-BE49-F238E27FC236}">
                <a16:creationId xmlns:a16="http://schemas.microsoft.com/office/drawing/2014/main" id="{59A087D9-D0DF-F300-03C0-ED27F9520F94}"/>
              </a:ext>
            </a:extLst>
          </p:cNvPr>
          <p:cNvSpPr/>
          <p:nvPr/>
        </p:nvSpPr>
        <p:spPr>
          <a:xfrm>
            <a:off x="4496936" y="2019350"/>
            <a:ext cx="3124800" cy="254523"/>
          </a:xfrm>
          <a:prstGeom prst="roundRect">
            <a:avLst>
              <a:gd name="adj" fmla="val 50000"/>
            </a:avLst>
          </a:prstGeom>
          <a:solidFill>
            <a:srgbClr val="D0ECE6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800" b="1" i="1">
              <a:solidFill>
                <a:schemeClr val="tx1"/>
              </a:solidFill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2651BDBB-E056-957A-3914-8F7AFEB3497D}"/>
              </a:ext>
            </a:extLst>
          </p:cNvPr>
          <p:cNvSpPr txBox="1"/>
          <p:nvPr/>
        </p:nvSpPr>
        <p:spPr>
          <a:xfrm>
            <a:off x="7271293" y="2040927"/>
            <a:ext cx="20163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rgbClr val="20B099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!</a:t>
            </a:r>
            <a:endParaRPr lang="de-DE" sz="800" b="1" dirty="0">
              <a:solidFill>
                <a:srgbClr val="20B099"/>
              </a:solidFill>
            </a:endParaRPr>
          </a:p>
        </p:txBody>
      </p:sp>
      <p:sp>
        <p:nvSpPr>
          <p:cNvPr id="8" name="Abgerundetes Rechteck 7">
            <a:extLst>
              <a:ext uri="{FF2B5EF4-FFF2-40B4-BE49-F238E27FC236}">
                <a16:creationId xmlns:a16="http://schemas.microsoft.com/office/drawing/2014/main" id="{1EA7AB52-165F-2042-A23C-6F18B6A101F7}"/>
              </a:ext>
            </a:extLst>
          </p:cNvPr>
          <p:cNvSpPr/>
          <p:nvPr/>
        </p:nvSpPr>
        <p:spPr>
          <a:xfrm>
            <a:off x="4496935" y="1705256"/>
            <a:ext cx="3124800" cy="254523"/>
          </a:xfrm>
          <a:prstGeom prst="roundRect">
            <a:avLst>
              <a:gd name="adj" fmla="val 50000"/>
            </a:avLst>
          </a:prstGeom>
          <a:solidFill>
            <a:srgbClr val="D0ECE6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800" b="1" i="1">
              <a:solidFill>
                <a:schemeClr val="tx1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65E396A-8DB9-34C9-6B85-785E94012E98}"/>
              </a:ext>
            </a:extLst>
          </p:cNvPr>
          <p:cNvSpPr txBox="1"/>
          <p:nvPr/>
        </p:nvSpPr>
        <p:spPr>
          <a:xfrm>
            <a:off x="7257645" y="1726833"/>
            <a:ext cx="20163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rgbClr val="20B099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!</a:t>
            </a:r>
            <a:endParaRPr lang="de-DE" sz="800" b="1" dirty="0">
              <a:solidFill>
                <a:srgbClr val="20B099"/>
              </a:solidFill>
            </a:endParaRPr>
          </a:p>
        </p:txBody>
      </p:sp>
      <p:sp>
        <p:nvSpPr>
          <p:cNvPr id="644" name="Abgerundetes Rechteck 643">
            <a:extLst>
              <a:ext uri="{FF2B5EF4-FFF2-40B4-BE49-F238E27FC236}">
                <a16:creationId xmlns:a16="http://schemas.microsoft.com/office/drawing/2014/main" id="{8AE246D4-6DA1-572F-4903-38D0A5FA896C}"/>
              </a:ext>
            </a:extLst>
          </p:cNvPr>
          <p:cNvSpPr/>
          <p:nvPr/>
        </p:nvSpPr>
        <p:spPr>
          <a:xfrm>
            <a:off x="3214540" y="3259651"/>
            <a:ext cx="5627802" cy="254523"/>
          </a:xfrm>
          <a:prstGeom prst="roundRect">
            <a:avLst>
              <a:gd name="adj" fmla="val 50000"/>
            </a:avLst>
          </a:prstGeom>
          <a:solidFill>
            <a:srgbClr val="D0ECE6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800" b="1" i="1">
              <a:solidFill>
                <a:schemeClr val="tx1"/>
              </a:solidFill>
            </a:endParaRPr>
          </a:p>
        </p:txBody>
      </p:sp>
      <p:cxnSp>
        <p:nvCxnSpPr>
          <p:cNvPr id="442" name="Gerade Verbindung 441">
            <a:extLst>
              <a:ext uri="{FF2B5EF4-FFF2-40B4-BE49-F238E27FC236}">
                <a16:creationId xmlns:a16="http://schemas.microsoft.com/office/drawing/2014/main" id="{DD6D0C83-0CA8-F26F-00AE-07F782502F5F}"/>
              </a:ext>
            </a:extLst>
          </p:cNvPr>
          <p:cNvCxnSpPr>
            <a:cxnSpLocks/>
          </p:cNvCxnSpPr>
          <p:nvPr/>
        </p:nvCxnSpPr>
        <p:spPr>
          <a:xfrm>
            <a:off x="8362497" y="1672140"/>
            <a:ext cx="0" cy="2496600"/>
          </a:xfrm>
          <a:prstGeom prst="line">
            <a:avLst/>
          </a:prstGeom>
          <a:ln w="15875">
            <a:solidFill>
              <a:srgbClr val="20B099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1" name="Gerade Verbindung 440">
            <a:extLst>
              <a:ext uri="{FF2B5EF4-FFF2-40B4-BE49-F238E27FC236}">
                <a16:creationId xmlns:a16="http://schemas.microsoft.com/office/drawing/2014/main" id="{2F669BDC-A66D-0B09-52CD-B744FA9CB6D5}"/>
              </a:ext>
            </a:extLst>
          </p:cNvPr>
          <p:cNvCxnSpPr>
            <a:cxnSpLocks/>
          </p:cNvCxnSpPr>
          <p:nvPr/>
        </p:nvCxnSpPr>
        <p:spPr>
          <a:xfrm>
            <a:off x="7135052" y="1672140"/>
            <a:ext cx="0" cy="2496600"/>
          </a:xfrm>
          <a:prstGeom prst="line">
            <a:avLst/>
          </a:prstGeom>
          <a:ln w="15875">
            <a:solidFill>
              <a:srgbClr val="20B099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0" name="Gerade Verbindung 439">
            <a:extLst>
              <a:ext uri="{FF2B5EF4-FFF2-40B4-BE49-F238E27FC236}">
                <a16:creationId xmlns:a16="http://schemas.microsoft.com/office/drawing/2014/main" id="{557ED98D-7E8E-D3A4-7447-208E635B0178}"/>
              </a:ext>
            </a:extLst>
          </p:cNvPr>
          <p:cNvCxnSpPr>
            <a:cxnSpLocks/>
          </p:cNvCxnSpPr>
          <p:nvPr/>
        </p:nvCxnSpPr>
        <p:spPr>
          <a:xfrm>
            <a:off x="5912868" y="1672140"/>
            <a:ext cx="0" cy="2496600"/>
          </a:xfrm>
          <a:prstGeom prst="line">
            <a:avLst/>
          </a:prstGeom>
          <a:ln w="15875">
            <a:solidFill>
              <a:srgbClr val="20B099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9" name="Gerade Verbindung 438">
            <a:extLst>
              <a:ext uri="{FF2B5EF4-FFF2-40B4-BE49-F238E27FC236}">
                <a16:creationId xmlns:a16="http://schemas.microsoft.com/office/drawing/2014/main" id="{B6A62647-F3B3-3A2C-1B08-E2FDCD70B6AA}"/>
              </a:ext>
            </a:extLst>
          </p:cNvPr>
          <p:cNvCxnSpPr>
            <a:cxnSpLocks/>
          </p:cNvCxnSpPr>
          <p:nvPr/>
        </p:nvCxnSpPr>
        <p:spPr>
          <a:xfrm>
            <a:off x="4693407" y="1672140"/>
            <a:ext cx="0" cy="2496600"/>
          </a:xfrm>
          <a:prstGeom prst="line">
            <a:avLst/>
          </a:prstGeom>
          <a:ln w="15875">
            <a:solidFill>
              <a:srgbClr val="20B099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8" name="Gerade Verbindung 437">
            <a:extLst>
              <a:ext uri="{FF2B5EF4-FFF2-40B4-BE49-F238E27FC236}">
                <a16:creationId xmlns:a16="http://schemas.microsoft.com/office/drawing/2014/main" id="{C31C42CE-50A1-B18C-59ED-B7212489C502}"/>
              </a:ext>
            </a:extLst>
          </p:cNvPr>
          <p:cNvCxnSpPr>
            <a:cxnSpLocks/>
          </p:cNvCxnSpPr>
          <p:nvPr/>
        </p:nvCxnSpPr>
        <p:spPr>
          <a:xfrm>
            <a:off x="3473946" y="1672140"/>
            <a:ext cx="0" cy="2496600"/>
          </a:xfrm>
          <a:prstGeom prst="line">
            <a:avLst/>
          </a:prstGeom>
          <a:ln w="15875">
            <a:solidFill>
              <a:srgbClr val="20B099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72" name="Gruppieren 571">
            <a:extLst>
              <a:ext uri="{FF2B5EF4-FFF2-40B4-BE49-F238E27FC236}">
                <a16:creationId xmlns:a16="http://schemas.microsoft.com/office/drawing/2014/main" id="{C56FEE1B-26ED-EBE0-658A-A974FB8B0AC6}"/>
              </a:ext>
            </a:extLst>
          </p:cNvPr>
          <p:cNvGrpSpPr/>
          <p:nvPr/>
        </p:nvGrpSpPr>
        <p:grpSpPr>
          <a:xfrm>
            <a:off x="263611" y="1991539"/>
            <a:ext cx="8538866" cy="2172160"/>
            <a:chOff x="286439" y="1880441"/>
            <a:chExt cx="8516038" cy="2172160"/>
          </a:xfrm>
        </p:grpSpPr>
        <p:cxnSp>
          <p:nvCxnSpPr>
            <p:cNvPr id="562" name="Gerade Verbindung 561">
              <a:extLst>
                <a:ext uri="{FF2B5EF4-FFF2-40B4-BE49-F238E27FC236}">
                  <a16:creationId xmlns:a16="http://schemas.microsoft.com/office/drawing/2014/main" id="{196E469A-D889-6225-2EEA-5D459853B99F}"/>
                </a:ext>
              </a:extLst>
            </p:cNvPr>
            <p:cNvCxnSpPr/>
            <p:nvPr/>
          </p:nvCxnSpPr>
          <p:spPr>
            <a:xfrm>
              <a:off x="286439" y="3121677"/>
              <a:ext cx="8516038" cy="0"/>
            </a:xfrm>
            <a:prstGeom prst="line">
              <a:avLst/>
            </a:prstGeom>
            <a:ln w="15875">
              <a:solidFill>
                <a:srgbClr val="20B099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3" name="Gerade Verbindung 562">
              <a:extLst>
                <a:ext uri="{FF2B5EF4-FFF2-40B4-BE49-F238E27FC236}">
                  <a16:creationId xmlns:a16="http://schemas.microsoft.com/office/drawing/2014/main" id="{A975C534-91F7-0683-0E16-9FE615D852B7}"/>
                </a:ext>
              </a:extLst>
            </p:cNvPr>
            <p:cNvCxnSpPr/>
            <p:nvPr/>
          </p:nvCxnSpPr>
          <p:spPr>
            <a:xfrm>
              <a:off x="286439" y="3431986"/>
              <a:ext cx="8516038" cy="0"/>
            </a:xfrm>
            <a:prstGeom prst="line">
              <a:avLst/>
            </a:prstGeom>
            <a:ln w="15875">
              <a:solidFill>
                <a:srgbClr val="20B099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4" name="Gerade Verbindung 563">
              <a:extLst>
                <a:ext uri="{FF2B5EF4-FFF2-40B4-BE49-F238E27FC236}">
                  <a16:creationId xmlns:a16="http://schemas.microsoft.com/office/drawing/2014/main" id="{E44DEB27-4774-0A3C-BFAF-6384B94A7F5F}"/>
                </a:ext>
              </a:extLst>
            </p:cNvPr>
            <p:cNvCxnSpPr/>
            <p:nvPr/>
          </p:nvCxnSpPr>
          <p:spPr>
            <a:xfrm>
              <a:off x="286439" y="3742295"/>
              <a:ext cx="8516038" cy="0"/>
            </a:xfrm>
            <a:prstGeom prst="line">
              <a:avLst/>
            </a:prstGeom>
            <a:ln w="15875">
              <a:solidFill>
                <a:srgbClr val="20B099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5" name="Gerade Verbindung 564">
              <a:extLst>
                <a:ext uri="{FF2B5EF4-FFF2-40B4-BE49-F238E27FC236}">
                  <a16:creationId xmlns:a16="http://schemas.microsoft.com/office/drawing/2014/main" id="{0CAC82CC-28BD-1EEF-50D8-313775BBA3F0}"/>
                </a:ext>
              </a:extLst>
            </p:cNvPr>
            <p:cNvCxnSpPr/>
            <p:nvPr/>
          </p:nvCxnSpPr>
          <p:spPr>
            <a:xfrm>
              <a:off x="286439" y="4052601"/>
              <a:ext cx="8516038" cy="0"/>
            </a:xfrm>
            <a:prstGeom prst="line">
              <a:avLst/>
            </a:prstGeom>
            <a:ln w="15875">
              <a:solidFill>
                <a:srgbClr val="20B099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6" name="Gerade Verbindung 565">
              <a:extLst>
                <a:ext uri="{FF2B5EF4-FFF2-40B4-BE49-F238E27FC236}">
                  <a16:creationId xmlns:a16="http://schemas.microsoft.com/office/drawing/2014/main" id="{74B2EB43-AA7F-6B67-D269-32834E5E55FB}"/>
                </a:ext>
              </a:extLst>
            </p:cNvPr>
            <p:cNvCxnSpPr/>
            <p:nvPr/>
          </p:nvCxnSpPr>
          <p:spPr>
            <a:xfrm>
              <a:off x="286439" y="2811368"/>
              <a:ext cx="8516038" cy="0"/>
            </a:xfrm>
            <a:prstGeom prst="line">
              <a:avLst/>
            </a:prstGeom>
            <a:ln w="15875">
              <a:solidFill>
                <a:srgbClr val="20B099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7" name="Gerade Verbindung 566">
              <a:extLst>
                <a:ext uri="{FF2B5EF4-FFF2-40B4-BE49-F238E27FC236}">
                  <a16:creationId xmlns:a16="http://schemas.microsoft.com/office/drawing/2014/main" id="{21309A67-733B-DFB9-53CD-EF669FE2D369}"/>
                </a:ext>
              </a:extLst>
            </p:cNvPr>
            <p:cNvCxnSpPr/>
            <p:nvPr/>
          </p:nvCxnSpPr>
          <p:spPr>
            <a:xfrm>
              <a:off x="286439" y="2501059"/>
              <a:ext cx="8516038" cy="0"/>
            </a:xfrm>
            <a:prstGeom prst="line">
              <a:avLst/>
            </a:prstGeom>
            <a:ln w="15875">
              <a:solidFill>
                <a:srgbClr val="20B099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8" name="Gerade Verbindung 567">
              <a:extLst>
                <a:ext uri="{FF2B5EF4-FFF2-40B4-BE49-F238E27FC236}">
                  <a16:creationId xmlns:a16="http://schemas.microsoft.com/office/drawing/2014/main" id="{CA2FF3B8-E4DC-948C-306F-AD10B6DF1535}"/>
                </a:ext>
              </a:extLst>
            </p:cNvPr>
            <p:cNvCxnSpPr/>
            <p:nvPr/>
          </p:nvCxnSpPr>
          <p:spPr>
            <a:xfrm>
              <a:off x="286439" y="2190750"/>
              <a:ext cx="8516038" cy="0"/>
            </a:xfrm>
            <a:prstGeom prst="line">
              <a:avLst/>
            </a:prstGeom>
            <a:ln w="15875">
              <a:solidFill>
                <a:srgbClr val="20B099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9" name="Gerade Verbindung 568">
              <a:extLst>
                <a:ext uri="{FF2B5EF4-FFF2-40B4-BE49-F238E27FC236}">
                  <a16:creationId xmlns:a16="http://schemas.microsoft.com/office/drawing/2014/main" id="{660DE36F-8A4D-FFB7-4870-9B465224761A}"/>
                </a:ext>
              </a:extLst>
            </p:cNvPr>
            <p:cNvCxnSpPr/>
            <p:nvPr/>
          </p:nvCxnSpPr>
          <p:spPr>
            <a:xfrm>
              <a:off x="286439" y="1880441"/>
              <a:ext cx="8516038" cy="0"/>
            </a:xfrm>
            <a:prstGeom prst="line">
              <a:avLst/>
            </a:prstGeom>
            <a:ln w="15875">
              <a:solidFill>
                <a:srgbClr val="20B099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1BD47FE-6712-1CE9-BE99-2C802F88000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0825" y="165108"/>
            <a:ext cx="376706" cy="153888"/>
          </a:xfrm>
        </p:spPr>
        <p:txBody>
          <a:bodyPr/>
          <a:lstStyle/>
          <a:p>
            <a:r>
              <a:rPr lang="de-DE" sz="1000" b="1" dirty="0"/>
              <a:t>Tool 9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218C28E-2BAC-343D-BB57-1447C8F3F03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69200" y="410399"/>
            <a:ext cx="2368588" cy="244800"/>
          </a:xfrm>
        </p:spPr>
        <p:txBody>
          <a:bodyPr/>
          <a:lstStyle/>
          <a:p>
            <a:r>
              <a:rPr lang="en-US" sz="1600" b="1" dirty="0">
                <a:effectLst/>
                <a:ea typeface="DengXian" panose="02010600030101010101" pitchFamily="2" charset="-122"/>
              </a:rPr>
              <a:t>Communications Audit </a:t>
            </a:r>
            <a:endParaRPr lang="de-DE" sz="1600" dirty="0"/>
          </a:p>
        </p:txBody>
      </p:sp>
      <p:sp>
        <p:nvSpPr>
          <p:cNvPr id="289" name="Textplatzhalter 1">
            <a:extLst>
              <a:ext uri="{FF2B5EF4-FFF2-40B4-BE49-F238E27FC236}">
                <a16:creationId xmlns:a16="http://schemas.microsoft.com/office/drawing/2014/main" id="{7521E209-0493-2C66-021F-410EA2555E7F}"/>
              </a:ext>
            </a:extLst>
          </p:cNvPr>
          <p:cNvSpPr txBox="1">
            <a:spLocks/>
          </p:cNvSpPr>
          <p:nvPr/>
        </p:nvSpPr>
        <p:spPr>
          <a:xfrm>
            <a:off x="245797" y="4954301"/>
            <a:ext cx="3357945" cy="123111"/>
          </a:xfrm>
          <a:prstGeom prst="rect">
            <a:avLst/>
          </a:prstGeom>
        </p:spPr>
        <p:txBody>
          <a:bodyPr lIns="0" tIns="0" rIns="0" bIns="0"/>
          <a:lstStyle>
            <a:lvl1pPr marL="180000" indent="-180000" algn="l" defTabSz="914400" rtl="0" eaLnBrk="1" latinLnBrk="0" hangingPunct="1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60363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750" dirty="0">
                <a:solidFill>
                  <a:srgbClr val="E9472D"/>
                </a:solidFill>
              </a:rPr>
              <a:t>Pfannenberg/Tessmer/Wecker: JP KOM Toolbox EN</a:t>
            </a:r>
          </a:p>
        </p:txBody>
      </p:sp>
      <p:sp>
        <p:nvSpPr>
          <p:cNvPr id="292" name="Textfeld 291">
            <a:extLst>
              <a:ext uri="{FF2B5EF4-FFF2-40B4-BE49-F238E27FC236}">
                <a16:creationId xmlns:a16="http://schemas.microsoft.com/office/drawing/2014/main" id="{02F53F97-9590-0103-3A64-C563A54516D4}"/>
              </a:ext>
            </a:extLst>
          </p:cNvPr>
          <p:cNvSpPr txBox="1"/>
          <p:nvPr/>
        </p:nvSpPr>
        <p:spPr>
          <a:xfrm>
            <a:off x="7554721" y="4515232"/>
            <a:ext cx="1235947" cy="1145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US" sz="75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Data basis: Corporate media</a:t>
            </a:r>
            <a:endParaRPr lang="de-DE" sz="75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93" name="Textfeld 292">
            <a:extLst>
              <a:ext uri="{FF2B5EF4-FFF2-40B4-BE49-F238E27FC236}">
                <a16:creationId xmlns:a16="http://schemas.microsoft.com/office/drawing/2014/main" id="{B422E1E0-A57F-A287-92D3-8EAC0C05CA6B}"/>
              </a:ext>
            </a:extLst>
          </p:cNvPr>
          <p:cNvSpPr txBox="1"/>
          <p:nvPr/>
        </p:nvSpPr>
        <p:spPr>
          <a:xfrm>
            <a:off x="155542" y="703509"/>
            <a:ext cx="7616857" cy="2450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effectLst/>
                <a:latin typeface="+mj-lt"/>
                <a:ea typeface="DengXian" panose="02010600030101010101" pitchFamily="2" charset="-122"/>
                <a:cs typeface="Times New Roman" panose="02020603050405020304" pitchFamily="18" charset="0"/>
              </a:rPr>
              <a:t>Comparative analysis of the communication behavior of three companies in the run-up to Mergers &amp; Acquisitions</a:t>
            </a:r>
          </a:p>
        </p:txBody>
      </p:sp>
      <p:sp>
        <p:nvSpPr>
          <p:cNvPr id="503" name="Abgerundetes Rechteck 502">
            <a:extLst>
              <a:ext uri="{FF2B5EF4-FFF2-40B4-BE49-F238E27FC236}">
                <a16:creationId xmlns:a16="http://schemas.microsoft.com/office/drawing/2014/main" id="{4C34F16C-39F3-BFFD-46EA-54E3B5AB753E}"/>
              </a:ext>
            </a:extLst>
          </p:cNvPr>
          <p:cNvSpPr/>
          <p:nvPr/>
        </p:nvSpPr>
        <p:spPr>
          <a:xfrm>
            <a:off x="257163" y="4484900"/>
            <a:ext cx="180000" cy="180000"/>
          </a:xfrm>
          <a:prstGeom prst="roundRect">
            <a:avLst>
              <a:gd name="adj" fmla="val 50000"/>
            </a:avLst>
          </a:prstGeom>
          <a:solidFill>
            <a:srgbClr val="D7F3E5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1</a:t>
            </a:r>
            <a:endParaRPr lang="de-DE" sz="800" dirty="0">
              <a:solidFill>
                <a:schemeClr val="tx1"/>
              </a:solidFill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504" name="Abgerundetes Rechteck 503">
            <a:extLst>
              <a:ext uri="{FF2B5EF4-FFF2-40B4-BE49-F238E27FC236}">
                <a16:creationId xmlns:a16="http://schemas.microsoft.com/office/drawing/2014/main" id="{4E29EAE0-0EF9-BD7C-7882-960B97789C41}"/>
              </a:ext>
            </a:extLst>
          </p:cNvPr>
          <p:cNvSpPr/>
          <p:nvPr/>
        </p:nvSpPr>
        <p:spPr>
          <a:xfrm>
            <a:off x="2445946" y="4475935"/>
            <a:ext cx="180000" cy="180000"/>
          </a:xfrm>
          <a:prstGeom prst="roundRect">
            <a:avLst>
              <a:gd name="adj" fmla="val 50000"/>
            </a:avLst>
          </a:prstGeom>
          <a:solidFill>
            <a:srgbClr val="D7F3E5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5</a:t>
            </a:r>
            <a:endParaRPr lang="de-DE" sz="800" dirty="0">
              <a:solidFill>
                <a:schemeClr val="tx1"/>
              </a:solidFill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507" name="Textfeld 506">
            <a:extLst>
              <a:ext uri="{FF2B5EF4-FFF2-40B4-BE49-F238E27FC236}">
                <a16:creationId xmlns:a16="http://schemas.microsoft.com/office/drawing/2014/main" id="{ED9EC7D5-DA55-3AA1-6EFB-30F6DB369DAF}"/>
              </a:ext>
            </a:extLst>
          </p:cNvPr>
          <p:cNvSpPr txBox="1"/>
          <p:nvPr/>
        </p:nvSpPr>
        <p:spPr>
          <a:xfrm>
            <a:off x="448747" y="4459353"/>
            <a:ext cx="2007582" cy="2147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Not </a:t>
            </a:r>
            <a:r>
              <a:rPr lang="en-US" sz="80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met</a:t>
            </a:r>
            <a:r>
              <a:rPr lang="en-US" sz="8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800" dirty="0">
                <a:solidFill>
                  <a:srgbClr val="20B099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…….. </a:t>
            </a:r>
            <a:r>
              <a:rPr lang="en-US" sz="8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to </a:t>
            </a:r>
            <a:r>
              <a:rPr lang="en-US" sz="800" dirty="0">
                <a:solidFill>
                  <a:srgbClr val="20B099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……..</a:t>
            </a:r>
            <a:r>
              <a:rPr lang="en-US" sz="8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to a high degree</a:t>
            </a:r>
            <a:endParaRPr lang="de-DE" sz="8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532" name="Textfeld 531">
            <a:extLst>
              <a:ext uri="{FF2B5EF4-FFF2-40B4-BE49-F238E27FC236}">
                <a16:creationId xmlns:a16="http://schemas.microsoft.com/office/drawing/2014/main" id="{479707B0-E086-9C62-8E47-28F18B6DD2AF}"/>
              </a:ext>
            </a:extLst>
          </p:cNvPr>
          <p:cNvSpPr txBox="1"/>
          <p:nvPr/>
        </p:nvSpPr>
        <p:spPr>
          <a:xfrm>
            <a:off x="176349" y="1723981"/>
            <a:ext cx="2669721" cy="229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90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History/Tradition</a:t>
            </a:r>
            <a:endParaRPr lang="de-DE" sz="9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533" name="Textfeld 532">
            <a:extLst>
              <a:ext uri="{FF2B5EF4-FFF2-40B4-BE49-F238E27FC236}">
                <a16:creationId xmlns:a16="http://schemas.microsoft.com/office/drawing/2014/main" id="{8ED8C994-A728-C401-0FDF-0C883C3C9935}"/>
              </a:ext>
            </a:extLst>
          </p:cNvPr>
          <p:cNvSpPr txBox="1"/>
          <p:nvPr/>
        </p:nvSpPr>
        <p:spPr>
          <a:xfrm>
            <a:off x="176349" y="2034492"/>
            <a:ext cx="2669721" cy="229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90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Corporate strategy/company</a:t>
            </a:r>
          </a:p>
        </p:txBody>
      </p:sp>
      <p:sp>
        <p:nvSpPr>
          <p:cNvPr id="534" name="Textfeld 533">
            <a:extLst>
              <a:ext uri="{FF2B5EF4-FFF2-40B4-BE49-F238E27FC236}">
                <a16:creationId xmlns:a16="http://schemas.microsoft.com/office/drawing/2014/main" id="{E714B3B9-A8B9-0D78-A178-2D1AE84695FA}"/>
              </a:ext>
            </a:extLst>
          </p:cNvPr>
          <p:cNvSpPr txBox="1"/>
          <p:nvPr/>
        </p:nvSpPr>
        <p:spPr>
          <a:xfrm>
            <a:off x="176349" y="2655514"/>
            <a:ext cx="2669721" cy="229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90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Activities in other countries</a:t>
            </a:r>
            <a:endParaRPr lang="de-DE" sz="9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535" name="Textfeld 534">
            <a:extLst>
              <a:ext uri="{FF2B5EF4-FFF2-40B4-BE49-F238E27FC236}">
                <a16:creationId xmlns:a16="http://schemas.microsoft.com/office/drawing/2014/main" id="{14A36AE7-18C6-C27D-8996-274A1B674F2E}"/>
              </a:ext>
            </a:extLst>
          </p:cNvPr>
          <p:cNvSpPr txBox="1"/>
          <p:nvPr/>
        </p:nvSpPr>
        <p:spPr>
          <a:xfrm>
            <a:off x="176349" y="2966025"/>
            <a:ext cx="2669721" cy="229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90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Services</a:t>
            </a:r>
            <a:endParaRPr lang="de-DE" sz="9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536" name="Textfeld 535">
            <a:extLst>
              <a:ext uri="{FF2B5EF4-FFF2-40B4-BE49-F238E27FC236}">
                <a16:creationId xmlns:a16="http://schemas.microsoft.com/office/drawing/2014/main" id="{FA1A3CF9-8844-7B22-7A11-24DA830D3867}"/>
              </a:ext>
            </a:extLst>
          </p:cNvPr>
          <p:cNvSpPr txBox="1"/>
          <p:nvPr/>
        </p:nvSpPr>
        <p:spPr>
          <a:xfrm>
            <a:off x="176349" y="3276536"/>
            <a:ext cx="2669721" cy="229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90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Financial results/growth</a:t>
            </a:r>
          </a:p>
        </p:txBody>
      </p:sp>
      <p:sp>
        <p:nvSpPr>
          <p:cNvPr id="537" name="Textfeld 536">
            <a:extLst>
              <a:ext uri="{FF2B5EF4-FFF2-40B4-BE49-F238E27FC236}">
                <a16:creationId xmlns:a16="http://schemas.microsoft.com/office/drawing/2014/main" id="{BD8DC61B-F9D1-99B8-ADB0-06D64458BB3E}"/>
              </a:ext>
            </a:extLst>
          </p:cNvPr>
          <p:cNvSpPr txBox="1"/>
          <p:nvPr/>
        </p:nvSpPr>
        <p:spPr>
          <a:xfrm>
            <a:off x="176349" y="3587047"/>
            <a:ext cx="2669721" cy="229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90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Products</a:t>
            </a:r>
            <a:endParaRPr lang="de-DE" sz="9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538" name="Textfeld 537">
            <a:extLst>
              <a:ext uri="{FF2B5EF4-FFF2-40B4-BE49-F238E27FC236}">
                <a16:creationId xmlns:a16="http://schemas.microsoft.com/office/drawing/2014/main" id="{F2E4DA11-7AAD-DB15-5B0F-724B3478CD90}"/>
              </a:ext>
            </a:extLst>
          </p:cNvPr>
          <p:cNvSpPr txBox="1"/>
          <p:nvPr/>
        </p:nvSpPr>
        <p:spPr>
          <a:xfrm>
            <a:off x="176349" y="3897560"/>
            <a:ext cx="2669721" cy="229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90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Technology</a:t>
            </a:r>
            <a:endParaRPr lang="de-DE" sz="9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540" name="Textfeld 539">
            <a:extLst>
              <a:ext uri="{FF2B5EF4-FFF2-40B4-BE49-F238E27FC236}">
                <a16:creationId xmlns:a16="http://schemas.microsoft.com/office/drawing/2014/main" id="{AC1446D6-0EEC-6BAA-198B-7AC1E232F52D}"/>
              </a:ext>
            </a:extLst>
          </p:cNvPr>
          <p:cNvSpPr txBox="1"/>
          <p:nvPr/>
        </p:nvSpPr>
        <p:spPr>
          <a:xfrm>
            <a:off x="176349" y="2345003"/>
            <a:ext cx="2669721" cy="229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90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Business units/departments</a:t>
            </a:r>
          </a:p>
        </p:txBody>
      </p:sp>
      <p:sp>
        <p:nvSpPr>
          <p:cNvPr id="551" name="Textfeld 550">
            <a:extLst>
              <a:ext uri="{FF2B5EF4-FFF2-40B4-BE49-F238E27FC236}">
                <a16:creationId xmlns:a16="http://schemas.microsoft.com/office/drawing/2014/main" id="{3A9818E9-B03C-6135-C648-4B10FEFFD239}"/>
              </a:ext>
            </a:extLst>
          </p:cNvPr>
          <p:cNvSpPr txBox="1"/>
          <p:nvPr/>
        </p:nvSpPr>
        <p:spPr>
          <a:xfrm>
            <a:off x="176349" y="1357609"/>
            <a:ext cx="2743200" cy="229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900" dirty="0">
                <a:solidFill>
                  <a:srgbClr val="20B099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THEMES AND VALUES:</a:t>
            </a:r>
            <a:r>
              <a:rPr lang="de-DE" sz="900" dirty="0">
                <a:solidFill>
                  <a:srgbClr val="20B099"/>
                </a:solidFill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900" dirty="0">
                <a:solidFill>
                  <a:srgbClr val="20B099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PUBLISHED TOPICS</a:t>
            </a:r>
            <a:endParaRPr lang="de-DE" sz="900" dirty="0">
              <a:solidFill>
                <a:srgbClr val="20B099"/>
              </a:solidFill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578" name="Gerade Verbindung 577">
            <a:extLst>
              <a:ext uri="{FF2B5EF4-FFF2-40B4-BE49-F238E27FC236}">
                <a16:creationId xmlns:a16="http://schemas.microsoft.com/office/drawing/2014/main" id="{E4AC496D-6C1B-1C83-42D4-8E4CC4A00D02}"/>
              </a:ext>
            </a:extLst>
          </p:cNvPr>
          <p:cNvCxnSpPr>
            <a:cxnSpLocks/>
          </p:cNvCxnSpPr>
          <p:nvPr/>
        </p:nvCxnSpPr>
        <p:spPr>
          <a:xfrm flipH="1" flipV="1">
            <a:off x="4688541" y="2155051"/>
            <a:ext cx="1228165" cy="313765"/>
          </a:xfrm>
          <a:prstGeom prst="line">
            <a:avLst/>
          </a:prstGeom>
          <a:ln w="15875">
            <a:solidFill>
              <a:srgbClr val="4BC0E2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0" name="Gerade Verbindung 579">
            <a:extLst>
              <a:ext uri="{FF2B5EF4-FFF2-40B4-BE49-F238E27FC236}">
                <a16:creationId xmlns:a16="http://schemas.microsoft.com/office/drawing/2014/main" id="{3ACAB385-A938-795E-CC06-AC7DE31DC881}"/>
              </a:ext>
            </a:extLst>
          </p:cNvPr>
          <p:cNvCxnSpPr>
            <a:cxnSpLocks/>
          </p:cNvCxnSpPr>
          <p:nvPr/>
        </p:nvCxnSpPr>
        <p:spPr>
          <a:xfrm flipH="1">
            <a:off x="3478306" y="2468816"/>
            <a:ext cx="2447364" cy="322729"/>
          </a:xfrm>
          <a:prstGeom prst="line">
            <a:avLst/>
          </a:prstGeom>
          <a:ln w="15875">
            <a:solidFill>
              <a:srgbClr val="4BC0E2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2" name="Gerade Verbindung 581">
            <a:extLst>
              <a:ext uri="{FF2B5EF4-FFF2-40B4-BE49-F238E27FC236}">
                <a16:creationId xmlns:a16="http://schemas.microsoft.com/office/drawing/2014/main" id="{ED55F967-D944-239D-26F0-00889ABA166C}"/>
              </a:ext>
            </a:extLst>
          </p:cNvPr>
          <p:cNvCxnSpPr>
            <a:cxnSpLocks/>
          </p:cNvCxnSpPr>
          <p:nvPr/>
        </p:nvCxnSpPr>
        <p:spPr>
          <a:xfrm flipH="1" flipV="1">
            <a:off x="3478306" y="2791545"/>
            <a:ext cx="2438400" cy="313765"/>
          </a:xfrm>
          <a:prstGeom prst="line">
            <a:avLst/>
          </a:prstGeom>
          <a:ln w="15875">
            <a:solidFill>
              <a:srgbClr val="4BC0E2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4" name="Gerade Verbindung 583">
            <a:extLst>
              <a:ext uri="{FF2B5EF4-FFF2-40B4-BE49-F238E27FC236}">
                <a16:creationId xmlns:a16="http://schemas.microsoft.com/office/drawing/2014/main" id="{713C9F20-A7A9-B885-3ED0-33AF2AFAE0C3}"/>
              </a:ext>
            </a:extLst>
          </p:cNvPr>
          <p:cNvCxnSpPr>
            <a:cxnSpLocks/>
          </p:cNvCxnSpPr>
          <p:nvPr/>
        </p:nvCxnSpPr>
        <p:spPr>
          <a:xfrm flipH="1">
            <a:off x="3478306" y="3105310"/>
            <a:ext cx="2438400" cy="304800"/>
          </a:xfrm>
          <a:prstGeom prst="line">
            <a:avLst/>
          </a:prstGeom>
          <a:ln w="15875">
            <a:solidFill>
              <a:srgbClr val="4BC0E2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6" name="Gerade Verbindung 585">
            <a:extLst>
              <a:ext uri="{FF2B5EF4-FFF2-40B4-BE49-F238E27FC236}">
                <a16:creationId xmlns:a16="http://schemas.microsoft.com/office/drawing/2014/main" id="{67751651-EE79-C494-F1B3-87770072B17B}"/>
              </a:ext>
            </a:extLst>
          </p:cNvPr>
          <p:cNvCxnSpPr>
            <a:cxnSpLocks/>
          </p:cNvCxnSpPr>
          <p:nvPr/>
        </p:nvCxnSpPr>
        <p:spPr>
          <a:xfrm flipH="1" flipV="1">
            <a:off x="3478306" y="3410110"/>
            <a:ext cx="4885765" cy="295835"/>
          </a:xfrm>
          <a:prstGeom prst="line">
            <a:avLst/>
          </a:prstGeom>
          <a:ln w="15875">
            <a:solidFill>
              <a:srgbClr val="4BC0E2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8" name="Gerade Verbindung 587">
            <a:extLst>
              <a:ext uri="{FF2B5EF4-FFF2-40B4-BE49-F238E27FC236}">
                <a16:creationId xmlns:a16="http://schemas.microsoft.com/office/drawing/2014/main" id="{8F3923F7-AFF4-715A-CCFA-FA589A322161}"/>
              </a:ext>
            </a:extLst>
          </p:cNvPr>
          <p:cNvCxnSpPr>
            <a:cxnSpLocks/>
          </p:cNvCxnSpPr>
          <p:nvPr/>
        </p:nvCxnSpPr>
        <p:spPr>
          <a:xfrm flipH="1">
            <a:off x="5916706" y="3705944"/>
            <a:ext cx="2447364" cy="322730"/>
          </a:xfrm>
          <a:prstGeom prst="line">
            <a:avLst/>
          </a:prstGeom>
          <a:ln w="15875">
            <a:solidFill>
              <a:srgbClr val="4BC0E2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98" name="Gruppieren 597">
            <a:extLst>
              <a:ext uri="{FF2B5EF4-FFF2-40B4-BE49-F238E27FC236}">
                <a16:creationId xmlns:a16="http://schemas.microsoft.com/office/drawing/2014/main" id="{9357AF72-7D3D-526F-73A9-7C1BEB780FD6}"/>
              </a:ext>
            </a:extLst>
          </p:cNvPr>
          <p:cNvGrpSpPr/>
          <p:nvPr/>
        </p:nvGrpSpPr>
        <p:grpSpPr>
          <a:xfrm>
            <a:off x="279555" y="4207177"/>
            <a:ext cx="1020925" cy="215444"/>
            <a:chOff x="279555" y="4096079"/>
            <a:chExt cx="1020925" cy="215444"/>
          </a:xfrm>
        </p:grpSpPr>
        <p:cxnSp>
          <p:nvCxnSpPr>
            <p:cNvPr id="593" name="Gerade Verbindung 592">
              <a:extLst>
                <a:ext uri="{FF2B5EF4-FFF2-40B4-BE49-F238E27FC236}">
                  <a16:creationId xmlns:a16="http://schemas.microsoft.com/office/drawing/2014/main" id="{E05A9211-F66F-0AAB-5300-800489672F4A}"/>
                </a:ext>
              </a:extLst>
            </p:cNvPr>
            <p:cNvCxnSpPr>
              <a:cxnSpLocks/>
            </p:cNvCxnSpPr>
            <p:nvPr/>
          </p:nvCxnSpPr>
          <p:spPr>
            <a:xfrm>
              <a:off x="279555" y="4208337"/>
              <a:ext cx="343592" cy="0"/>
            </a:xfrm>
            <a:prstGeom prst="line">
              <a:avLst/>
            </a:prstGeom>
            <a:solidFill>
              <a:srgbClr val="4BC0E2"/>
            </a:solidFill>
            <a:ln w="15875">
              <a:solidFill>
                <a:srgbClr val="4BC0E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4" name="Oval 593">
              <a:extLst>
                <a:ext uri="{FF2B5EF4-FFF2-40B4-BE49-F238E27FC236}">
                  <a16:creationId xmlns:a16="http://schemas.microsoft.com/office/drawing/2014/main" id="{F767043C-E977-C2D7-E3EC-C0B17BA7271B}"/>
                </a:ext>
              </a:extLst>
            </p:cNvPr>
            <p:cNvSpPr/>
            <p:nvPr/>
          </p:nvSpPr>
          <p:spPr>
            <a:xfrm>
              <a:off x="416426" y="4173412"/>
              <a:ext cx="69850" cy="69850"/>
            </a:xfrm>
            <a:prstGeom prst="ellipse">
              <a:avLst/>
            </a:prstGeom>
            <a:solidFill>
              <a:srgbClr val="4BC0E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96" name="Textfeld 595">
              <a:extLst>
                <a:ext uri="{FF2B5EF4-FFF2-40B4-BE49-F238E27FC236}">
                  <a16:creationId xmlns:a16="http://schemas.microsoft.com/office/drawing/2014/main" id="{CEE45095-9A42-0113-DFD3-BCDCB9DB13FD}"/>
                </a:ext>
              </a:extLst>
            </p:cNvPr>
            <p:cNvSpPr txBox="1"/>
            <p:nvPr/>
          </p:nvSpPr>
          <p:spPr>
            <a:xfrm>
              <a:off x="572347" y="4096079"/>
              <a:ext cx="728133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800" i="1" dirty="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Company 1</a:t>
              </a:r>
              <a:endParaRPr lang="de-DE" sz="800" i="1" dirty="0"/>
            </a:p>
          </p:txBody>
        </p:sp>
      </p:grpSp>
      <p:grpSp>
        <p:nvGrpSpPr>
          <p:cNvPr id="599" name="Gruppieren 598">
            <a:extLst>
              <a:ext uri="{FF2B5EF4-FFF2-40B4-BE49-F238E27FC236}">
                <a16:creationId xmlns:a16="http://schemas.microsoft.com/office/drawing/2014/main" id="{DF48F82A-464C-0D8B-E032-DADD36DAE175}"/>
              </a:ext>
            </a:extLst>
          </p:cNvPr>
          <p:cNvGrpSpPr/>
          <p:nvPr/>
        </p:nvGrpSpPr>
        <p:grpSpPr>
          <a:xfrm>
            <a:off x="1462504" y="4207177"/>
            <a:ext cx="1020925" cy="215444"/>
            <a:chOff x="279555" y="4096079"/>
            <a:chExt cx="1020925" cy="215444"/>
          </a:xfrm>
        </p:grpSpPr>
        <p:cxnSp>
          <p:nvCxnSpPr>
            <p:cNvPr id="600" name="Gerade Verbindung 599">
              <a:extLst>
                <a:ext uri="{FF2B5EF4-FFF2-40B4-BE49-F238E27FC236}">
                  <a16:creationId xmlns:a16="http://schemas.microsoft.com/office/drawing/2014/main" id="{63E60053-BB4A-F4A4-03E9-F58EB12C2DDB}"/>
                </a:ext>
              </a:extLst>
            </p:cNvPr>
            <p:cNvCxnSpPr>
              <a:cxnSpLocks/>
            </p:cNvCxnSpPr>
            <p:nvPr/>
          </p:nvCxnSpPr>
          <p:spPr>
            <a:xfrm>
              <a:off x="279555" y="4208337"/>
              <a:ext cx="343592" cy="0"/>
            </a:xfrm>
            <a:prstGeom prst="line">
              <a:avLst/>
            </a:prstGeom>
            <a:solidFill>
              <a:srgbClr val="E9472D"/>
            </a:solidFill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1" name="Oval 600">
              <a:extLst>
                <a:ext uri="{FF2B5EF4-FFF2-40B4-BE49-F238E27FC236}">
                  <a16:creationId xmlns:a16="http://schemas.microsoft.com/office/drawing/2014/main" id="{15FBBB9D-1640-F7BA-A840-59AFC96FEADA}"/>
                </a:ext>
              </a:extLst>
            </p:cNvPr>
            <p:cNvSpPr/>
            <p:nvPr/>
          </p:nvSpPr>
          <p:spPr>
            <a:xfrm>
              <a:off x="416426" y="4173412"/>
              <a:ext cx="69850" cy="69850"/>
            </a:xfrm>
            <a:prstGeom prst="ellipse">
              <a:avLst/>
            </a:prstGeom>
            <a:solidFill>
              <a:srgbClr val="E9472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02" name="Textfeld 601">
              <a:extLst>
                <a:ext uri="{FF2B5EF4-FFF2-40B4-BE49-F238E27FC236}">
                  <a16:creationId xmlns:a16="http://schemas.microsoft.com/office/drawing/2014/main" id="{F50B1EEA-02B2-928E-9CBB-EC01DBD87753}"/>
                </a:ext>
              </a:extLst>
            </p:cNvPr>
            <p:cNvSpPr txBox="1"/>
            <p:nvPr/>
          </p:nvSpPr>
          <p:spPr>
            <a:xfrm>
              <a:off x="572347" y="4096079"/>
              <a:ext cx="728133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800" i="1" dirty="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Company 2</a:t>
              </a:r>
              <a:endParaRPr lang="de-DE" sz="800" i="1" dirty="0"/>
            </a:p>
          </p:txBody>
        </p:sp>
      </p:grpSp>
      <p:grpSp>
        <p:nvGrpSpPr>
          <p:cNvPr id="603" name="Gruppieren 602">
            <a:extLst>
              <a:ext uri="{FF2B5EF4-FFF2-40B4-BE49-F238E27FC236}">
                <a16:creationId xmlns:a16="http://schemas.microsoft.com/office/drawing/2014/main" id="{75925290-158C-B1C8-C069-67BD5C2F9629}"/>
              </a:ext>
            </a:extLst>
          </p:cNvPr>
          <p:cNvGrpSpPr/>
          <p:nvPr/>
        </p:nvGrpSpPr>
        <p:grpSpPr>
          <a:xfrm>
            <a:off x="2645453" y="4207177"/>
            <a:ext cx="1020925" cy="215444"/>
            <a:chOff x="279555" y="4096079"/>
            <a:chExt cx="1020925" cy="215444"/>
          </a:xfrm>
        </p:grpSpPr>
        <p:cxnSp>
          <p:nvCxnSpPr>
            <p:cNvPr id="604" name="Gerade Verbindung 603">
              <a:extLst>
                <a:ext uri="{FF2B5EF4-FFF2-40B4-BE49-F238E27FC236}">
                  <a16:creationId xmlns:a16="http://schemas.microsoft.com/office/drawing/2014/main" id="{455ABFB7-3FB1-A485-70F1-F23CDBAA6667}"/>
                </a:ext>
              </a:extLst>
            </p:cNvPr>
            <p:cNvCxnSpPr>
              <a:cxnSpLocks/>
            </p:cNvCxnSpPr>
            <p:nvPr/>
          </p:nvCxnSpPr>
          <p:spPr>
            <a:xfrm>
              <a:off x="279555" y="4208337"/>
              <a:ext cx="343592" cy="0"/>
            </a:xfrm>
            <a:prstGeom prst="line">
              <a:avLst/>
            </a:prstGeom>
            <a:ln w="158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5" name="Oval 604">
              <a:extLst>
                <a:ext uri="{FF2B5EF4-FFF2-40B4-BE49-F238E27FC236}">
                  <a16:creationId xmlns:a16="http://schemas.microsoft.com/office/drawing/2014/main" id="{BF611A9A-4221-3085-2D8C-816956CCCD07}"/>
                </a:ext>
              </a:extLst>
            </p:cNvPr>
            <p:cNvSpPr/>
            <p:nvPr/>
          </p:nvSpPr>
          <p:spPr>
            <a:xfrm>
              <a:off x="416426" y="4173412"/>
              <a:ext cx="69850" cy="6985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06" name="Textfeld 605">
              <a:extLst>
                <a:ext uri="{FF2B5EF4-FFF2-40B4-BE49-F238E27FC236}">
                  <a16:creationId xmlns:a16="http://schemas.microsoft.com/office/drawing/2014/main" id="{B07CB7D5-DD2D-0089-B96A-DD6CC64E21B3}"/>
                </a:ext>
              </a:extLst>
            </p:cNvPr>
            <p:cNvSpPr txBox="1"/>
            <p:nvPr/>
          </p:nvSpPr>
          <p:spPr>
            <a:xfrm>
              <a:off x="572347" y="4096079"/>
              <a:ext cx="728133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800" i="1" dirty="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Company 3</a:t>
              </a:r>
              <a:endParaRPr lang="de-DE" sz="800" i="1" dirty="0"/>
            </a:p>
          </p:txBody>
        </p:sp>
      </p:grpSp>
      <p:cxnSp>
        <p:nvCxnSpPr>
          <p:cNvPr id="615" name="Gerade Verbindung 614">
            <a:extLst>
              <a:ext uri="{FF2B5EF4-FFF2-40B4-BE49-F238E27FC236}">
                <a16:creationId xmlns:a16="http://schemas.microsoft.com/office/drawing/2014/main" id="{617B8855-893D-811B-FA80-9364FEE9AC3E}"/>
              </a:ext>
            </a:extLst>
          </p:cNvPr>
          <p:cNvCxnSpPr>
            <a:cxnSpLocks/>
          </p:cNvCxnSpPr>
          <p:nvPr/>
        </p:nvCxnSpPr>
        <p:spPr>
          <a:xfrm flipH="1">
            <a:off x="5919537" y="1840343"/>
            <a:ext cx="1223730" cy="320936"/>
          </a:xfrm>
          <a:prstGeom prst="line">
            <a:avLst/>
          </a:prstGeom>
          <a:ln w="15875">
            <a:solidFill>
              <a:srgbClr val="E9472D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6" name="Gerade Verbindung 575">
            <a:extLst>
              <a:ext uri="{FF2B5EF4-FFF2-40B4-BE49-F238E27FC236}">
                <a16:creationId xmlns:a16="http://schemas.microsoft.com/office/drawing/2014/main" id="{0ABCA8C0-FDC7-7809-6FC0-273272E21F75}"/>
              </a:ext>
            </a:extLst>
          </p:cNvPr>
          <p:cNvCxnSpPr>
            <a:cxnSpLocks/>
          </p:cNvCxnSpPr>
          <p:nvPr/>
        </p:nvCxnSpPr>
        <p:spPr>
          <a:xfrm flipH="1">
            <a:off x="4697506" y="1832322"/>
            <a:ext cx="2447365" cy="322729"/>
          </a:xfrm>
          <a:prstGeom prst="line">
            <a:avLst/>
          </a:prstGeom>
          <a:ln w="15875">
            <a:solidFill>
              <a:srgbClr val="4BC0E2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8" name="Gerade Verbindung 617">
            <a:extLst>
              <a:ext uri="{FF2B5EF4-FFF2-40B4-BE49-F238E27FC236}">
                <a16:creationId xmlns:a16="http://schemas.microsoft.com/office/drawing/2014/main" id="{327FAF36-D998-92B6-1C52-D62B89B05602}"/>
              </a:ext>
            </a:extLst>
          </p:cNvPr>
          <p:cNvCxnSpPr>
            <a:cxnSpLocks/>
          </p:cNvCxnSpPr>
          <p:nvPr/>
        </p:nvCxnSpPr>
        <p:spPr>
          <a:xfrm flipH="1" flipV="1">
            <a:off x="5917933" y="2159674"/>
            <a:ext cx="1217119" cy="308009"/>
          </a:xfrm>
          <a:prstGeom prst="line">
            <a:avLst/>
          </a:prstGeom>
          <a:ln w="15875">
            <a:solidFill>
              <a:srgbClr val="E9472D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0" name="Gerade Verbindung 619">
            <a:extLst>
              <a:ext uri="{FF2B5EF4-FFF2-40B4-BE49-F238E27FC236}">
                <a16:creationId xmlns:a16="http://schemas.microsoft.com/office/drawing/2014/main" id="{B32A8FFA-0B28-199F-4629-3E12F921FF4D}"/>
              </a:ext>
            </a:extLst>
          </p:cNvPr>
          <p:cNvCxnSpPr>
            <a:cxnSpLocks/>
          </p:cNvCxnSpPr>
          <p:nvPr/>
        </p:nvCxnSpPr>
        <p:spPr>
          <a:xfrm>
            <a:off x="7140341" y="2467683"/>
            <a:ext cx="0" cy="299988"/>
          </a:xfrm>
          <a:prstGeom prst="line">
            <a:avLst/>
          </a:prstGeom>
          <a:ln w="15875">
            <a:solidFill>
              <a:srgbClr val="E9472D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6" name="Gerade Verbindung 625">
            <a:extLst>
              <a:ext uri="{FF2B5EF4-FFF2-40B4-BE49-F238E27FC236}">
                <a16:creationId xmlns:a16="http://schemas.microsoft.com/office/drawing/2014/main" id="{742E3D66-0A8E-3D87-19A4-DA297067F69F}"/>
              </a:ext>
            </a:extLst>
          </p:cNvPr>
          <p:cNvCxnSpPr>
            <a:cxnSpLocks/>
          </p:cNvCxnSpPr>
          <p:nvPr/>
        </p:nvCxnSpPr>
        <p:spPr>
          <a:xfrm>
            <a:off x="5915525" y="3406348"/>
            <a:ext cx="0" cy="299988"/>
          </a:xfrm>
          <a:prstGeom prst="line">
            <a:avLst/>
          </a:prstGeom>
          <a:ln w="15875">
            <a:solidFill>
              <a:srgbClr val="E9472D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7" name="Gerade Verbindung 626">
            <a:extLst>
              <a:ext uri="{FF2B5EF4-FFF2-40B4-BE49-F238E27FC236}">
                <a16:creationId xmlns:a16="http://schemas.microsoft.com/office/drawing/2014/main" id="{9A94E2B7-31B4-46A9-D9CF-E8C0D332DCEE}"/>
              </a:ext>
            </a:extLst>
          </p:cNvPr>
          <p:cNvCxnSpPr>
            <a:cxnSpLocks/>
          </p:cNvCxnSpPr>
          <p:nvPr/>
        </p:nvCxnSpPr>
        <p:spPr>
          <a:xfrm>
            <a:off x="5913921" y="3712753"/>
            <a:ext cx="1228024" cy="286951"/>
          </a:xfrm>
          <a:prstGeom prst="line">
            <a:avLst/>
          </a:prstGeom>
          <a:ln w="15875">
            <a:solidFill>
              <a:srgbClr val="E9472D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9" name="Gerade Verbindung 628">
            <a:extLst>
              <a:ext uri="{FF2B5EF4-FFF2-40B4-BE49-F238E27FC236}">
                <a16:creationId xmlns:a16="http://schemas.microsoft.com/office/drawing/2014/main" id="{3A4F81A7-426F-7DC8-968E-E77F397EFF6F}"/>
              </a:ext>
            </a:extLst>
          </p:cNvPr>
          <p:cNvCxnSpPr>
            <a:cxnSpLocks/>
          </p:cNvCxnSpPr>
          <p:nvPr/>
        </p:nvCxnSpPr>
        <p:spPr>
          <a:xfrm flipH="1" flipV="1">
            <a:off x="4695902" y="1835818"/>
            <a:ext cx="2439684" cy="335882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1" name="Gerade Verbindung 630">
            <a:extLst>
              <a:ext uri="{FF2B5EF4-FFF2-40B4-BE49-F238E27FC236}">
                <a16:creationId xmlns:a16="http://schemas.microsoft.com/office/drawing/2014/main" id="{7784D007-8659-9EA1-F752-4D509BAC3931}"/>
              </a:ext>
            </a:extLst>
          </p:cNvPr>
          <p:cNvCxnSpPr>
            <a:cxnSpLocks/>
          </p:cNvCxnSpPr>
          <p:nvPr/>
        </p:nvCxnSpPr>
        <p:spPr>
          <a:xfrm flipH="1">
            <a:off x="5919537" y="2169300"/>
            <a:ext cx="1220803" cy="299987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3" name="Gerade Verbindung 632">
            <a:extLst>
              <a:ext uri="{FF2B5EF4-FFF2-40B4-BE49-F238E27FC236}">
                <a16:creationId xmlns:a16="http://schemas.microsoft.com/office/drawing/2014/main" id="{75E91459-95D5-C080-544D-DAC21DC3DD20}"/>
              </a:ext>
            </a:extLst>
          </p:cNvPr>
          <p:cNvCxnSpPr>
            <a:cxnSpLocks/>
          </p:cNvCxnSpPr>
          <p:nvPr/>
        </p:nvCxnSpPr>
        <p:spPr>
          <a:xfrm flipV="1">
            <a:off x="4697128" y="2477308"/>
            <a:ext cx="1220805" cy="319238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5" name="Gerade Verbindung 634">
            <a:extLst>
              <a:ext uri="{FF2B5EF4-FFF2-40B4-BE49-F238E27FC236}">
                <a16:creationId xmlns:a16="http://schemas.microsoft.com/office/drawing/2014/main" id="{C0AD6C79-81F2-835D-D7F6-F7BEDD5F56EA}"/>
              </a:ext>
            </a:extLst>
          </p:cNvPr>
          <p:cNvCxnSpPr>
            <a:cxnSpLocks/>
          </p:cNvCxnSpPr>
          <p:nvPr/>
        </p:nvCxnSpPr>
        <p:spPr>
          <a:xfrm>
            <a:off x="4695524" y="2804567"/>
            <a:ext cx="2446421" cy="261487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2" name="Gerade Verbindung 621">
            <a:extLst>
              <a:ext uri="{FF2B5EF4-FFF2-40B4-BE49-F238E27FC236}">
                <a16:creationId xmlns:a16="http://schemas.microsoft.com/office/drawing/2014/main" id="{55F9D4CD-6EDE-80C6-5925-7E347821CFC3}"/>
              </a:ext>
            </a:extLst>
          </p:cNvPr>
          <p:cNvCxnSpPr>
            <a:cxnSpLocks/>
          </p:cNvCxnSpPr>
          <p:nvPr/>
        </p:nvCxnSpPr>
        <p:spPr>
          <a:xfrm>
            <a:off x="7140341" y="2759048"/>
            <a:ext cx="0" cy="299988"/>
          </a:xfrm>
          <a:prstGeom prst="line">
            <a:avLst/>
          </a:prstGeom>
          <a:ln w="15875">
            <a:solidFill>
              <a:srgbClr val="E9472D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7" name="Gerade Verbindung 636">
            <a:extLst>
              <a:ext uri="{FF2B5EF4-FFF2-40B4-BE49-F238E27FC236}">
                <a16:creationId xmlns:a16="http://schemas.microsoft.com/office/drawing/2014/main" id="{E4D3A249-7A3C-1C7D-7109-59D20CFB0843}"/>
              </a:ext>
            </a:extLst>
          </p:cNvPr>
          <p:cNvCxnSpPr>
            <a:cxnSpLocks/>
          </p:cNvCxnSpPr>
          <p:nvPr/>
        </p:nvCxnSpPr>
        <p:spPr>
          <a:xfrm>
            <a:off x="7140341" y="3063048"/>
            <a:ext cx="0" cy="299988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3" name="Gerade Verbindung 622">
            <a:extLst>
              <a:ext uri="{FF2B5EF4-FFF2-40B4-BE49-F238E27FC236}">
                <a16:creationId xmlns:a16="http://schemas.microsoft.com/office/drawing/2014/main" id="{638E20BB-B8BE-8EC2-50B9-E0D3BB4A9A2B}"/>
              </a:ext>
            </a:extLst>
          </p:cNvPr>
          <p:cNvCxnSpPr>
            <a:cxnSpLocks/>
          </p:cNvCxnSpPr>
          <p:nvPr/>
        </p:nvCxnSpPr>
        <p:spPr>
          <a:xfrm flipH="1">
            <a:off x="5919537" y="3063848"/>
            <a:ext cx="1220804" cy="339090"/>
          </a:xfrm>
          <a:prstGeom prst="line">
            <a:avLst/>
          </a:prstGeom>
          <a:ln w="15875">
            <a:solidFill>
              <a:srgbClr val="E9472D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8" name="Gerade Verbindung 637">
            <a:extLst>
              <a:ext uri="{FF2B5EF4-FFF2-40B4-BE49-F238E27FC236}">
                <a16:creationId xmlns:a16="http://schemas.microsoft.com/office/drawing/2014/main" id="{AAF4584F-CB24-0521-FAD6-1E1123622CCD}"/>
              </a:ext>
            </a:extLst>
          </p:cNvPr>
          <p:cNvCxnSpPr>
            <a:cxnSpLocks/>
          </p:cNvCxnSpPr>
          <p:nvPr/>
        </p:nvCxnSpPr>
        <p:spPr>
          <a:xfrm>
            <a:off x="7142200" y="3360414"/>
            <a:ext cx="1226790" cy="341377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0" name="Gerade Verbindung 639">
            <a:extLst>
              <a:ext uri="{FF2B5EF4-FFF2-40B4-BE49-F238E27FC236}">
                <a16:creationId xmlns:a16="http://schemas.microsoft.com/office/drawing/2014/main" id="{BC2A8D97-784E-1102-FBB7-59BD3B4CB928}"/>
              </a:ext>
            </a:extLst>
          </p:cNvPr>
          <p:cNvCxnSpPr>
            <a:cxnSpLocks/>
          </p:cNvCxnSpPr>
          <p:nvPr/>
        </p:nvCxnSpPr>
        <p:spPr>
          <a:xfrm flipV="1">
            <a:off x="5915722" y="3703650"/>
            <a:ext cx="2449551" cy="327102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8" name="Textfeld 647">
            <a:extLst>
              <a:ext uri="{FF2B5EF4-FFF2-40B4-BE49-F238E27FC236}">
                <a16:creationId xmlns:a16="http://schemas.microsoft.com/office/drawing/2014/main" id="{9D0FDBE2-5DB2-19A3-8A78-B2BC01FFC816}"/>
              </a:ext>
            </a:extLst>
          </p:cNvPr>
          <p:cNvSpPr txBox="1"/>
          <p:nvPr/>
        </p:nvSpPr>
        <p:spPr>
          <a:xfrm>
            <a:off x="8451824" y="3281228"/>
            <a:ext cx="20163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rgbClr val="20B099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!</a:t>
            </a:r>
            <a:endParaRPr lang="de-DE" sz="800" b="1" dirty="0">
              <a:solidFill>
                <a:srgbClr val="20B099"/>
              </a:solidFill>
            </a:endParaRPr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0BC2233E-5480-26D7-06EA-02F11C880E5E}"/>
              </a:ext>
            </a:extLst>
          </p:cNvPr>
          <p:cNvGrpSpPr/>
          <p:nvPr/>
        </p:nvGrpSpPr>
        <p:grpSpPr>
          <a:xfrm>
            <a:off x="3793709" y="4212874"/>
            <a:ext cx="1247886" cy="215444"/>
            <a:chOff x="3757134" y="4101776"/>
            <a:chExt cx="1247886" cy="215444"/>
          </a:xfrm>
        </p:grpSpPr>
        <p:sp>
          <p:nvSpPr>
            <p:cNvPr id="612" name="Textfeld 611">
              <a:extLst>
                <a:ext uri="{FF2B5EF4-FFF2-40B4-BE49-F238E27FC236}">
                  <a16:creationId xmlns:a16="http://schemas.microsoft.com/office/drawing/2014/main" id="{9B82F685-A5C2-AF98-4E47-BCFA55691B6F}"/>
                </a:ext>
              </a:extLst>
            </p:cNvPr>
            <p:cNvSpPr txBox="1"/>
            <p:nvPr/>
          </p:nvSpPr>
          <p:spPr>
            <a:xfrm>
              <a:off x="4069020" y="4101776"/>
              <a:ext cx="936000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80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Top Issue/Gap</a:t>
              </a:r>
              <a:endParaRPr lang="de-DE" sz="800" dirty="0"/>
            </a:p>
          </p:txBody>
        </p:sp>
        <p:sp>
          <p:nvSpPr>
            <p:cNvPr id="3" name="Abgerundetes Rechteck 2">
              <a:extLst>
                <a:ext uri="{FF2B5EF4-FFF2-40B4-BE49-F238E27FC236}">
                  <a16:creationId xmlns:a16="http://schemas.microsoft.com/office/drawing/2014/main" id="{AB35FBAD-D893-5AC4-ABE0-C76BA002A089}"/>
                </a:ext>
              </a:extLst>
            </p:cNvPr>
            <p:cNvSpPr/>
            <p:nvPr/>
          </p:nvSpPr>
          <p:spPr>
            <a:xfrm>
              <a:off x="3757134" y="4143331"/>
              <a:ext cx="357778" cy="143740"/>
            </a:xfrm>
            <a:prstGeom prst="roundRect">
              <a:avLst>
                <a:gd name="adj" fmla="val 50000"/>
              </a:avLst>
            </a:prstGeom>
            <a:solidFill>
              <a:srgbClr val="D0ECE6"/>
            </a:solidFill>
            <a:ln w="15875">
              <a:solidFill>
                <a:srgbClr val="20B0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de-DE" sz="800" b="1" i="1">
                <a:solidFill>
                  <a:schemeClr val="tx1"/>
                </a:solidFill>
              </a:endParaRPr>
            </a:p>
          </p:txBody>
        </p:sp>
        <p:sp>
          <p:nvSpPr>
            <p:cNvPr id="613" name="Textfeld 612">
              <a:extLst>
                <a:ext uri="{FF2B5EF4-FFF2-40B4-BE49-F238E27FC236}">
                  <a16:creationId xmlns:a16="http://schemas.microsoft.com/office/drawing/2014/main" id="{4B79A32E-D86B-B0B2-3798-82E433761D2A}"/>
                </a:ext>
              </a:extLst>
            </p:cNvPr>
            <p:cNvSpPr txBox="1"/>
            <p:nvPr/>
          </p:nvSpPr>
          <p:spPr>
            <a:xfrm>
              <a:off x="3828401" y="4101776"/>
              <a:ext cx="201638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800" b="1" dirty="0">
                  <a:solidFill>
                    <a:srgbClr val="20B099"/>
                  </a:solidFill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!</a:t>
              </a:r>
              <a:endParaRPr lang="de-DE" sz="800" b="1" dirty="0">
                <a:solidFill>
                  <a:srgbClr val="20B099"/>
                </a:solidFill>
              </a:endParaRPr>
            </a:p>
          </p:txBody>
        </p:sp>
      </p:grpSp>
      <p:sp>
        <p:nvSpPr>
          <p:cNvPr id="2" name="Abgerundetes Rechteck 1">
            <a:extLst>
              <a:ext uri="{FF2B5EF4-FFF2-40B4-BE49-F238E27FC236}">
                <a16:creationId xmlns:a16="http://schemas.microsoft.com/office/drawing/2014/main" id="{2A4EAD59-B24F-EC62-46CB-2674523C0C72}"/>
              </a:ext>
            </a:extLst>
          </p:cNvPr>
          <p:cNvSpPr/>
          <p:nvPr/>
        </p:nvSpPr>
        <p:spPr>
          <a:xfrm>
            <a:off x="3384085" y="1453682"/>
            <a:ext cx="180000" cy="180000"/>
          </a:xfrm>
          <a:prstGeom prst="roundRect">
            <a:avLst>
              <a:gd name="adj" fmla="val 50000"/>
            </a:avLst>
          </a:prstGeom>
          <a:solidFill>
            <a:srgbClr val="D7F3E5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1</a:t>
            </a:r>
            <a:endParaRPr lang="de-DE" sz="800" dirty="0">
              <a:solidFill>
                <a:schemeClr val="tx1"/>
              </a:solidFill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5" name="Abgerundetes Rechteck 4">
            <a:extLst>
              <a:ext uri="{FF2B5EF4-FFF2-40B4-BE49-F238E27FC236}">
                <a16:creationId xmlns:a16="http://schemas.microsoft.com/office/drawing/2014/main" id="{E29EFFB3-DB63-07AD-C404-3D2D595BDE83}"/>
              </a:ext>
            </a:extLst>
          </p:cNvPr>
          <p:cNvSpPr/>
          <p:nvPr/>
        </p:nvSpPr>
        <p:spPr>
          <a:xfrm>
            <a:off x="4605553" y="1453682"/>
            <a:ext cx="180000" cy="180000"/>
          </a:xfrm>
          <a:prstGeom prst="roundRect">
            <a:avLst>
              <a:gd name="adj" fmla="val 50000"/>
            </a:avLst>
          </a:prstGeom>
          <a:solidFill>
            <a:srgbClr val="D7F3E5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2</a:t>
            </a:r>
            <a:endParaRPr lang="de-DE" sz="800" dirty="0">
              <a:solidFill>
                <a:schemeClr val="tx1"/>
              </a:solidFill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2" name="Abgerundetes Rechteck 11">
            <a:extLst>
              <a:ext uri="{FF2B5EF4-FFF2-40B4-BE49-F238E27FC236}">
                <a16:creationId xmlns:a16="http://schemas.microsoft.com/office/drawing/2014/main" id="{B2D435A5-10E1-F68A-94AA-4A2088EE3D66}"/>
              </a:ext>
            </a:extLst>
          </p:cNvPr>
          <p:cNvSpPr/>
          <p:nvPr/>
        </p:nvSpPr>
        <p:spPr>
          <a:xfrm>
            <a:off x="5822031" y="1453682"/>
            <a:ext cx="180000" cy="180000"/>
          </a:xfrm>
          <a:prstGeom prst="roundRect">
            <a:avLst>
              <a:gd name="adj" fmla="val 50000"/>
            </a:avLst>
          </a:prstGeom>
          <a:solidFill>
            <a:srgbClr val="D7F3E5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3</a:t>
            </a:r>
            <a:endParaRPr lang="de-DE" sz="800" dirty="0">
              <a:solidFill>
                <a:schemeClr val="tx1"/>
              </a:solidFill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3" name="Abgerundetes Rechteck 12">
            <a:extLst>
              <a:ext uri="{FF2B5EF4-FFF2-40B4-BE49-F238E27FC236}">
                <a16:creationId xmlns:a16="http://schemas.microsoft.com/office/drawing/2014/main" id="{36C52153-291B-C615-586E-3C075CE3253D}"/>
              </a:ext>
            </a:extLst>
          </p:cNvPr>
          <p:cNvSpPr/>
          <p:nvPr/>
        </p:nvSpPr>
        <p:spPr>
          <a:xfrm>
            <a:off x="7045313" y="1453682"/>
            <a:ext cx="180000" cy="180000"/>
          </a:xfrm>
          <a:prstGeom prst="roundRect">
            <a:avLst>
              <a:gd name="adj" fmla="val 50000"/>
            </a:avLst>
          </a:prstGeom>
          <a:solidFill>
            <a:srgbClr val="D7F3E5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4</a:t>
            </a:r>
            <a:endParaRPr lang="de-DE" sz="800" dirty="0">
              <a:solidFill>
                <a:schemeClr val="tx1"/>
              </a:solidFill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4" name="Abgerundetes Rechteck 13">
            <a:extLst>
              <a:ext uri="{FF2B5EF4-FFF2-40B4-BE49-F238E27FC236}">
                <a16:creationId xmlns:a16="http://schemas.microsoft.com/office/drawing/2014/main" id="{2388C269-BF41-8EA0-0EE6-40F276D021D8}"/>
              </a:ext>
            </a:extLst>
          </p:cNvPr>
          <p:cNvSpPr/>
          <p:nvPr/>
        </p:nvSpPr>
        <p:spPr>
          <a:xfrm>
            <a:off x="8269956" y="1453682"/>
            <a:ext cx="180000" cy="180000"/>
          </a:xfrm>
          <a:prstGeom prst="roundRect">
            <a:avLst>
              <a:gd name="adj" fmla="val 50000"/>
            </a:avLst>
          </a:prstGeom>
          <a:solidFill>
            <a:srgbClr val="D7F3E5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5</a:t>
            </a:r>
            <a:endParaRPr lang="de-DE" sz="800" dirty="0">
              <a:solidFill>
                <a:schemeClr val="tx1"/>
              </a:solidFill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431804"/>
      </p:ext>
    </p:extLst>
  </p:cSld>
  <p:clrMapOvr>
    <a:masterClrMapping/>
  </p:clrMapOvr>
</p:sld>
</file>

<file path=ppt/theme/theme1.xml><?xml version="1.0" encoding="utf-8"?>
<a:theme xmlns:a="http://schemas.openxmlformats.org/drawingml/2006/main" name="JP-KOM_PPT-Master2">
  <a:themeElements>
    <a:clrScheme name="JP-KOM">
      <a:dk1>
        <a:srgbClr val="000000"/>
      </a:dk1>
      <a:lt1>
        <a:srgbClr val="FFFFFF"/>
      </a:lt1>
      <a:dk2>
        <a:srgbClr val="7F7F7F"/>
      </a:dk2>
      <a:lt2>
        <a:srgbClr val="FFFFFF"/>
      </a:lt2>
      <a:accent1>
        <a:srgbClr val="FF0000"/>
      </a:accent1>
      <a:accent2>
        <a:srgbClr val="336699"/>
      </a:accent2>
      <a:accent3>
        <a:srgbClr val="EAEAEA"/>
      </a:accent3>
      <a:accent4>
        <a:srgbClr val="33CCFF"/>
      </a:accent4>
      <a:accent5>
        <a:srgbClr val="FF5050"/>
      </a:accent5>
      <a:accent6>
        <a:srgbClr val="A50021"/>
      </a:accent6>
      <a:hlink>
        <a:srgbClr val="336699"/>
      </a:hlink>
      <a:folHlink>
        <a:srgbClr val="336699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91286860-00fd-41d4-b025-db920c303b20" xsi:nil="true"/>
    <TaxCatchAll xmlns="e2b8347c-b8b2-4afc-a67a-0601f33a6876" xsi:nil="true"/>
    <Erledigt xmlns="91286860-00fd-41d4-b025-db920c303b20">false</Erledigt>
    <lcf76f155ced4ddcb4097134ff3c332f xmlns="91286860-00fd-41d4-b025-db920c303b20">
      <Terms xmlns="http://schemas.microsoft.com/office/infopath/2007/PartnerControls"/>
    </lcf76f155ced4ddcb4097134ff3c332f>
    <SharedWithUsers xmlns="e2b8347c-b8b2-4afc-a67a-0601f33a6876">
      <UserInfo>
        <DisplayName>Arne Borgards</DisplayName>
        <AccountId>18</AccountId>
        <AccountType/>
      </UserInfo>
      <UserInfo>
        <DisplayName>Sonja Burbach</DisplayName>
        <AccountId>4050</AccountId>
        <AccountType/>
      </UserInfo>
      <UserInfo>
        <DisplayName>Lea Strottner</DisplayName>
        <AccountId>3880</AccountId>
        <AccountType/>
      </UserInfo>
      <UserInfo>
        <DisplayName>Jochen Kirchhof</DisplayName>
        <AccountId>1393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3E8AC4054959E429730A6D790867135" ma:contentTypeVersion="29" ma:contentTypeDescription="Ein neues Dokument erstellen." ma:contentTypeScope="" ma:versionID="3edde8bf12f3f2506ec7f3cc3f64a54e">
  <xsd:schema xmlns:xsd="http://www.w3.org/2001/XMLSchema" xmlns:xs="http://www.w3.org/2001/XMLSchema" xmlns:p="http://schemas.microsoft.com/office/2006/metadata/properties" xmlns:ns2="91286860-00fd-41d4-b025-db920c303b20" xmlns:ns3="e2b8347c-b8b2-4afc-a67a-0601f33a6876" targetNamespace="http://schemas.microsoft.com/office/2006/metadata/properties" ma:root="true" ma:fieldsID="9650858649273691c75de6d576c112c1" ns2:_="" ns3:_="">
    <xsd:import namespace="91286860-00fd-41d4-b025-db920c303b20"/>
    <xsd:import namespace="e2b8347c-b8b2-4afc-a67a-0601f33a68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TaxCatchAll" minOccurs="0"/>
                <xsd:element ref="ns2:Erledigt" minOccurs="0"/>
                <xsd:element ref="ns2:Statu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286860-00fd-41d4-b025-db920c303b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Erledigt" ma:index="19" nillable="true" ma:displayName="Erledigt" ma:default="0" ma:format="Dropdown" ma:internalName="Erledigt">
      <xsd:simpleType>
        <xsd:restriction base="dms:Boolean"/>
      </xsd:simpleType>
    </xsd:element>
    <xsd:element name="Status" ma:index="20" nillable="true" ma:displayName="Status" ma:format="Dropdown" ma:internalName="Status">
      <xsd:simpleType>
        <xsd:restriction base="dms:Text">
          <xsd:maxLength value="255"/>
        </xsd:restriction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Bildmarkierungen" ma:readOnly="false" ma:fieldId="{5cf76f15-5ced-4ddc-b409-7134ff3c332f}" ma:taxonomyMulti="true" ma:sspId="3bab9bec-c933-4d14-88aa-87ba16d2890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b8347c-b8b2-4afc-a67a-0601f33a687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68978d35-6cf5-4637-92b3-9269434d968e}" ma:internalName="TaxCatchAll" ma:showField="CatchAllData" ma:web="e2b8347c-b8b2-4afc-a67a-0601f33a68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0B5A81C-6F7E-40BC-8118-731F465089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296480D-5E08-4717-8C16-DFB3007C4A51}">
  <ds:schemaRefs>
    <ds:schemaRef ds:uri="e2b8347c-b8b2-4afc-a67a-0601f33a6876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  <ds:schemaRef ds:uri="http://purl.org/dc/elements/1.1/"/>
    <ds:schemaRef ds:uri="http://schemas.openxmlformats.org/package/2006/metadata/core-properties"/>
    <ds:schemaRef ds:uri="91286860-00fd-41d4-b025-db920c303b20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BFD6EB2-0E07-48AD-A227-32813FA0F9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286860-00fd-41d4-b025-db920c303b20"/>
    <ds:schemaRef ds:uri="e2b8347c-b8b2-4afc-a67a-0601f33a68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JP-KOM_PPT-Master</Template>
  <TotalTime>0</TotalTime>
  <Words>155</Words>
  <Application>Microsoft Macintosh PowerPoint</Application>
  <PresentationFormat>Bildschirmpräsentation (16:9)</PresentationFormat>
  <Paragraphs>55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Calibri</vt:lpstr>
      <vt:lpstr>JP-KOM_PPT-Master2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JP│KOM</dc:title>
  <dc:creator>Thomas Winkler</dc:creator>
  <cp:lastModifiedBy>Andreas Gappel</cp:lastModifiedBy>
  <cp:revision>241</cp:revision>
  <cp:lastPrinted>2021-11-02T15:23:13Z</cp:lastPrinted>
  <dcterms:created xsi:type="dcterms:W3CDTF">2020-07-17T08:46:24Z</dcterms:created>
  <dcterms:modified xsi:type="dcterms:W3CDTF">2024-03-19T14:57:31Z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0x01010053E8AC4054959E429730A6D790867135</vt:lpwstr>
  </property>
  <property fmtid="{D5CDD505-2E9C-101B-9397-08002B2CF9AE}" pid="3" name="MediaServiceImageTags">
    <vt:lpwstr/>
  </property>
</Properties>
</file>