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58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282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4BC0E2"/>
    <a:srgbClr val="20B099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EE038-CF0F-D245-999B-710935AE41BB}" v="7" dt="2024-03-19T14:56:40.018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5" autoAdjust="0"/>
    <p:restoredTop sz="94677"/>
  </p:normalViewPr>
  <p:slideViewPr>
    <p:cSldViewPr snapToGrid="0">
      <p:cViewPr>
        <p:scale>
          <a:sx n="174" d="100"/>
          <a:sy n="174" d="100"/>
        </p:scale>
        <p:origin x="1880" y="440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28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Gappel" userId="1bfc607d-b085-4bd5-8d1f-a8935e512c4a" providerId="ADAL" clId="{C7DEE038-CF0F-D245-999B-710935AE41BB}"/>
    <pc:docChg chg="custSel modSld">
      <pc:chgData name="Andreas Gappel" userId="1bfc607d-b085-4bd5-8d1f-a8935e512c4a" providerId="ADAL" clId="{C7DEE038-CF0F-D245-999B-710935AE41BB}" dt="2024-03-19T14:57:29.520" v="62" actId="20577"/>
      <pc:docMkLst>
        <pc:docMk/>
      </pc:docMkLst>
      <pc:sldChg chg="addSp delSp modSp mod">
        <pc:chgData name="Andreas Gappel" userId="1bfc607d-b085-4bd5-8d1f-a8935e512c4a" providerId="ADAL" clId="{C7DEE038-CF0F-D245-999B-710935AE41BB}" dt="2024-03-19T14:57:29.520" v="62" actId="20577"/>
        <pc:sldMkLst>
          <pc:docMk/>
          <pc:sldMk cId="1063431804" sldId="4954"/>
        </pc:sldMkLst>
        <pc:spChg chg="add mod">
          <ac:chgData name="Andreas Gappel" userId="1bfc607d-b085-4bd5-8d1f-a8935e512c4a" providerId="ADAL" clId="{C7DEE038-CF0F-D245-999B-710935AE41BB}" dt="2024-03-19T14:57:03.913" v="50" actId="1035"/>
          <ac:spMkLst>
            <pc:docMk/>
            <pc:sldMk cId="1063431804" sldId="4954"/>
            <ac:spMk id="2" creationId="{2A4EAD59-B24F-EC62-46CB-2674523C0C72}"/>
          </ac:spMkLst>
        </pc:spChg>
        <pc:spChg chg="add mod">
          <ac:chgData name="Andreas Gappel" userId="1bfc607d-b085-4bd5-8d1f-a8935e512c4a" providerId="ADAL" clId="{C7DEE038-CF0F-D245-999B-710935AE41BB}" dt="2024-03-19T14:57:17.117" v="60" actId="1037"/>
          <ac:spMkLst>
            <pc:docMk/>
            <pc:sldMk cId="1063431804" sldId="4954"/>
            <ac:spMk id="5" creationId="{E29EFFB3-DB63-07AD-C404-3D2D595BDE83}"/>
          </ac:spMkLst>
        </pc:spChg>
        <pc:spChg chg="add mod">
          <ac:chgData name="Andreas Gappel" userId="1bfc607d-b085-4bd5-8d1f-a8935e512c4a" providerId="ADAL" clId="{C7DEE038-CF0F-D245-999B-710935AE41BB}" dt="2024-03-19T14:57:14.922" v="59" actId="1037"/>
          <ac:spMkLst>
            <pc:docMk/>
            <pc:sldMk cId="1063431804" sldId="4954"/>
            <ac:spMk id="12" creationId="{B2D435A5-10E1-F68A-94AA-4A2088EE3D66}"/>
          </ac:spMkLst>
        </pc:spChg>
        <pc:spChg chg="add mod">
          <ac:chgData name="Andreas Gappel" userId="1bfc607d-b085-4bd5-8d1f-a8935e512c4a" providerId="ADAL" clId="{C7DEE038-CF0F-D245-999B-710935AE41BB}" dt="2024-03-19T14:57:08.837" v="54" actId="1037"/>
          <ac:spMkLst>
            <pc:docMk/>
            <pc:sldMk cId="1063431804" sldId="4954"/>
            <ac:spMk id="13" creationId="{36C52153-291B-C615-586E-3C075CE3253D}"/>
          </ac:spMkLst>
        </pc:spChg>
        <pc:spChg chg="add mod">
          <ac:chgData name="Andreas Gappel" userId="1bfc607d-b085-4bd5-8d1f-a8935e512c4a" providerId="ADAL" clId="{C7DEE038-CF0F-D245-999B-710935AE41BB}" dt="2024-03-19T14:57:10.936" v="58" actId="1037"/>
          <ac:spMkLst>
            <pc:docMk/>
            <pc:sldMk cId="1063431804" sldId="4954"/>
            <ac:spMk id="14" creationId="{2388C269-BF41-8EA0-0EE6-40F276D021D8}"/>
          </ac:spMkLst>
        </pc:spChg>
        <pc:spChg chg="mod topLvl">
          <ac:chgData name="Andreas Gappel" userId="1bfc607d-b085-4bd5-8d1f-a8935e512c4a" providerId="ADAL" clId="{C7DEE038-CF0F-D245-999B-710935AE41BB}" dt="2024-03-19T14:55:46.635" v="1" actId="165"/>
          <ac:spMkLst>
            <pc:docMk/>
            <pc:sldMk cId="1063431804" sldId="4954"/>
            <ac:spMk id="503" creationId="{4C34F16C-39F3-BFFD-46EA-54E3B5AB753E}"/>
          </ac:spMkLst>
        </pc:spChg>
        <pc:spChg chg="mod topLvl">
          <ac:chgData name="Andreas Gappel" userId="1bfc607d-b085-4bd5-8d1f-a8935e512c4a" providerId="ADAL" clId="{C7DEE038-CF0F-D245-999B-710935AE41BB}" dt="2024-03-19T14:55:46.635" v="1" actId="165"/>
          <ac:spMkLst>
            <pc:docMk/>
            <pc:sldMk cId="1063431804" sldId="4954"/>
            <ac:spMk id="504" creationId="{4E29EAE0-0EF9-BD7C-7882-960B97789C41}"/>
          </ac:spMkLst>
        </pc:spChg>
        <pc:spChg chg="mod topLvl">
          <ac:chgData name="Andreas Gappel" userId="1bfc607d-b085-4bd5-8d1f-a8935e512c4a" providerId="ADAL" clId="{C7DEE038-CF0F-D245-999B-710935AE41BB}" dt="2024-03-19T14:55:46.635" v="1" actId="165"/>
          <ac:spMkLst>
            <pc:docMk/>
            <pc:sldMk cId="1063431804" sldId="4954"/>
            <ac:spMk id="507" creationId="{ED9EC7D5-DA55-3AA1-6EFB-30F6DB369DAF}"/>
          </ac:spMkLst>
        </pc:spChg>
        <pc:spChg chg="del mod topLvl">
          <ac:chgData name="Andreas Gappel" userId="1bfc607d-b085-4bd5-8d1f-a8935e512c4a" providerId="ADAL" clId="{C7DEE038-CF0F-D245-999B-710935AE41BB}" dt="2024-03-19T14:56:51.116" v="16" actId="478"/>
          <ac:spMkLst>
            <pc:docMk/>
            <pc:sldMk cId="1063431804" sldId="4954"/>
            <ac:spMk id="509" creationId="{07D7F9A2-8C65-057C-4D97-39480075F1CB}"/>
          </ac:spMkLst>
        </pc:spChg>
        <pc:spChg chg="del mod topLvl">
          <ac:chgData name="Andreas Gappel" userId="1bfc607d-b085-4bd5-8d1f-a8935e512c4a" providerId="ADAL" clId="{C7DEE038-CF0F-D245-999B-710935AE41BB}" dt="2024-03-19T14:56:48.277" v="15" actId="478"/>
          <ac:spMkLst>
            <pc:docMk/>
            <pc:sldMk cId="1063431804" sldId="4954"/>
            <ac:spMk id="552" creationId="{7BF2B304-7A26-FD3B-4FD9-42102A4F9E3A}"/>
          </ac:spMkLst>
        </pc:spChg>
        <pc:spChg chg="del mod topLvl">
          <ac:chgData name="Andreas Gappel" userId="1bfc607d-b085-4bd5-8d1f-a8935e512c4a" providerId="ADAL" clId="{C7DEE038-CF0F-D245-999B-710935AE41BB}" dt="2024-03-19T14:56:46.420" v="14" actId="478"/>
          <ac:spMkLst>
            <pc:docMk/>
            <pc:sldMk cId="1063431804" sldId="4954"/>
            <ac:spMk id="553" creationId="{566B58F9-DDBC-C581-36DE-E4F63531465A}"/>
          </ac:spMkLst>
        </pc:spChg>
        <pc:spChg chg="del mod topLvl">
          <ac:chgData name="Andreas Gappel" userId="1bfc607d-b085-4bd5-8d1f-a8935e512c4a" providerId="ADAL" clId="{C7DEE038-CF0F-D245-999B-710935AE41BB}" dt="2024-03-19T14:56:44.676" v="13" actId="478"/>
          <ac:spMkLst>
            <pc:docMk/>
            <pc:sldMk cId="1063431804" sldId="4954"/>
            <ac:spMk id="554" creationId="{1B3CC936-CE29-013E-708D-EABF02325507}"/>
          </ac:spMkLst>
        </pc:spChg>
        <pc:spChg chg="del mod topLvl">
          <ac:chgData name="Andreas Gappel" userId="1bfc607d-b085-4bd5-8d1f-a8935e512c4a" providerId="ADAL" clId="{C7DEE038-CF0F-D245-999B-710935AE41BB}" dt="2024-03-19T14:56:42.492" v="12" actId="478"/>
          <ac:spMkLst>
            <pc:docMk/>
            <pc:sldMk cId="1063431804" sldId="4954"/>
            <ac:spMk id="555" creationId="{5EBC9A1F-47A2-0320-F02A-4CBADB344C8E}"/>
          </ac:spMkLst>
        </pc:spChg>
        <pc:spChg chg="mod">
          <ac:chgData name="Andreas Gappel" userId="1bfc607d-b085-4bd5-8d1f-a8935e512c4a" providerId="ADAL" clId="{C7DEE038-CF0F-D245-999B-710935AE41BB}" dt="2024-03-19T14:57:29.520" v="62" actId="20577"/>
          <ac:spMkLst>
            <pc:docMk/>
            <pc:sldMk cId="1063431804" sldId="4954"/>
            <ac:spMk id="612" creationId="{9B82F685-A5C2-AF98-4E47-BCFA55691B6F}"/>
          </ac:spMkLst>
        </pc:spChg>
        <pc:grpChg chg="mod topLvl">
          <ac:chgData name="Andreas Gappel" userId="1bfc607d-b085-4bd5-8d1f-a8935e512c4a" providerId="ADAL" clId="{C7DEE038-CF0F-D245-999B-710935AE41BB}" dt="2024-03-19T14:56:40.017" v="11" actId="165"/>
          <ac:grpSpMkLst>
            <pc:docMk/>
            <pc:sldMk cId="1063431804" sldId="4954"/>
            <ac:grpSpMk id="572" creationId="{C56FEE1B-26ED-EBE0-658A-A974FB8B0AC6}"/>
          </ac:grpSpMkLst>
        </pc:grpChg>
        <pc:grpChg chg="del">
          <ac:chgData name="Andreas Gappel" userId="1bfc607d-b085-4bd5-8d1f-a8935e512c4a" providerId="ADAL" clId="{C7DEE038-CF0F-D245-999B-710935AE41BB}" dt="2024-03-19T14:56:40.017" v="11" actId="165"/>
          <ac:grpSpMkLst>
            <pc:docMk/>
            <pc:sldMk cId="1063431804" sldId="4954"/>
            <ac:grpSpMk id="573" creationId="{4C9C6E9A-DBC3-9DD8-81A4-3EFA3C62732A}"/>
          </ac:grpSpMkLst>
        </pc:grpChg>
        <pc:grpChg chg="del">
          <ac:chgData name="Andreas Gappel" userId="1bfc607d-b085-4bd5-8d1f-a8935e512c4a" providerId="ADAL" clId="{C7DEE038-CF0F-D245-999B-710935AE41BB}" dt="2024-03-19T14:55:46.635" v="1" actId="165"/>
          <ac:grpSpMkLst>
            <pc:docMk/>
            <pc:sldMk cId="1063431804" sldId="4954"/>
            <ac:grpSpMk id="591" creationId="{FF22C06B-14AD-97B2-4953-55F7B1490D4E}"/>
          </ac:grpSpMkLst>
        </pc:grpChg>
        <pc:cxnChg chg="mod topLvl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438" creationId="{C31C42CE-50A1-B18C-59ED-B7212489C502}"/>
          </ac:cxnSpMkLst>
        </pc:cxnChg>
        <pc:cxnChg chg="mod topLvl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439" creationId="{B6A62647-F3B3-3A2C-1B08-E2FDCD70B6AA}"/>
          </ac:cxnSpMkLst>
        </pc:cxnChg>
        <pc:cxnChg chg="mod topLvl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440" creationId="{557ED98D-7E8E-D3A4-7447-208E635B0178}"/>
          </ac:cxnSpMkLst>
        </pc:cxnChg>
        <pc:cxnChg chg="mod topLvl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441" creationId="{2F669BDC-A66D-0B09-52CD-B744FA9CB6D5}"/>
          </ac:cxnSpMkLst>
        </pc:cxnChg>
        <pc:cxnChg chg="mod topLvl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442" creationId="{DD6D0C83-0CA8-F26F-00AE-07F782502F5F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2" creationId="{196E469A-D889-6225-2EEA-5D459853B99F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3" creationId="{A975C534-91F7-0683-0E16-9FE615D852B7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4" creationId="{E44DEB27-4774-0A3C-BFAF-6384B94A7F5F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5" creationId="{0CAC82CC-28BD-1EEF-50D8-313775BBA3F0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6" creationId="{74B2EB43-AA7F-6B67-D269-32834E5E55FB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7" creationId="{21309A67-733B-DFB9-53CD-EF669FE2D369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8" creationId="{CA2FF3B8-E4DC-948C-306F-AD10B6DF1535}"/>
          </ac:cxnSpMkLst>
        </pc:cxnChg>
        <pc:cxnChg chg="mod">
          <ac:chgData name="Andreas Gappel" userId="1bfc607d-b085-4bd5-8d1f-a8935e512c4a" providerId="ADAL" clId="{C7DEE038-CF0F-D245-999B-710935AE41BB}" dt="2024-03-19T14:56:40.017" v="11" actId="165"/>
          <ac:cxnSpMkLst>
            <pc:docMk/>
            <pc:sldMk cId="1063431804" sldId="4954"/>
            <ac:cxnSpMk id="569" creationId="{660DE36F-8A4D-FFB7-4870-9B465224761A}"/>
          </ac:cxnSpMkLst>
        </pc:cxnChg>
      </pc:sldChg>
      <pc:sldChg chg="modSp mod">
        <pc:chgData name="Andreas Gappel" userId="1bfc607d-b085-4bd5-8d1f-a8935e512c4a" providerId="ADAL" clId="{C7DEE038-CF0F-D245-999B-710935AE41BB}" dt="2024-03-19T14:55:27.033" v="0" actId="20577"/>
        <pc:sldMkLst>
          <pc:docMk/>
          <pc:sldMk cId="3848223607" sldId="4958"/>
        </pc:sldMkLst>
        <pc:spChg chg="mod">
          <ac:chgData name="Andreas Gappel" userId="1bfc607d-b085-4bd5-8d1f-a8935e512c4a" providerId="ADAL" clId="{C7DEE038-CF0F-D245-999B-710935AE41BB}" dt="2024-03-19T14:55:27.033" v="0" actId="20577"/>
          <ac:spMkLst>
            <pc:docMk/>
            <pc:sldMk cId="3848223607" sldId="4958"/>
            <ac:spMk id="23" creationId="{7E86ACCA-1AEC-E3D2-AC84-7623CFEF59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50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C2B4FF69-D6CB-75B5-BD2B-F2235685F3FE}"/>
              </a:ext>
            </a:extLst>
          </p:cNvPr>
          <p:cNvSpPr/>
          <p:nvPr/>
        </p:nvSpPr>
        <p:spPr>
          <a:xfrm>
            <a:off x="4313460" y="2166911"/>
            <a:ext cx="1522386" cy="254523"/>
          </a:xfrm>
          <a:prstGeom prst="roundRect">
            <a:avLst>
              <a:gd name="adj" fmla="val 50000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>
              <a:solidFill>
                <a:schemeClr val="tx1"/>
              </a:solidFill>
            </a:endParaRPr>
          </a:p>
        </p:txBody>
      </p:sp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D7AA15F5-0311-FF9E-6EBC-3D1D41F6D8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 dirty="0"/>
              <a:t>Tool 9</a:t>
            </a:r>
          </a:p>
        </p:txBody>
      </p:sp>
      <p:sp>
        <p:nvSpPr>
          <p:cNvPr id="21" name="Textplatzhalter 1">
            <a:extLst>
              <a:ext uri="{FF2B5EF4-FFF2-40B4-BE49-F238E27FC236}">
                <a16:creationId xmlns:a16="http://schemas.microsoft.com/office/drawing/2014/main" id="{A0F6BC5E-DB7D-4E6F-C5FF-3624BE6DAD7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2284967" cy="189199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E86ACCA-1AEC-E3D2-AC84-7623CFEF5995}"/>
              </a:ext>
            </a:extLst>
          </p:cNvPr>
          <p:cNvSpPr txBox="1"/>
          <p:nvPr/>
        </p:nvSpPr>
        <p:spPr>
          <a:xfrm>
            <a:off x="250825" y="1419225"/>
            <a:ext cx="8642350" cy="3585597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Replace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text</a:t>
            </a:r>
            <a:r>
              <a:rPr lang="de-DE" sz="1200" dirty="0"/>
              <a:t> in</a:t>
            </a:r>
            <a:r>
              <a:rPr lang="de-DE" sz="1200" b="1" dirty="0"/>
              <a:t> </a:t>
            </a:r>
            <a:r>
              <a:rPr lang="de-DE" sz="1200" b="1" i="1" dirty="0" err="1"/>
              <a:t>italics</a:t>
            </a:r>
            <a:endParaRPr lang="de-DE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b="1" dirty="0" err="1"/>
              <a:t>duplicate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bar</a:t>
            </a:r>
            <a:r>
              <a:rPr lang="de-DE" sz="1200" dirty="0"/>
              <a:t> hold down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/>
              <a:t>“STRG“-</a:t>
            </a:r>
            <a:r>
              <a:rPr lang="de-DE" sz="1200" b="1" dirty="0" err="1"/>
              <a:t>key</a:t>
            </a:r>
            <a:r>
              <a:rPr lang="de-DE" sz="1200" b="1" dirty="0"/>
              <a:t> </a:t>
            </a:r>
            <a:r>
              <a:rPr lang="de-DE" sz="1200" dirty="0"/>
              <a:t>and </a:t>
            </a:r>
            <a:r>
              <a:rPr lang="de-DE" sz="1200" dirty="0" err="1"/>
              <a:t>move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bar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Use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corner</a:t>
            </a:r>
            <a:r>
              <a:rPr lang="de-DE" sz="1200" dirty="0"/>
              <a:t> </a:t>
            </a:r>
            <a:r>
              <a:rPr lang="de-DE" sz="1200" dirty="0" err="1"/>
              <a:t>points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make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bars</a:t>
            </a:r>
            <a:r>
              <a:rPr lang="de-DE" sz="1200" dirty="0"/>
              <a:t> </a:t>
            </a:r>
            <a:r>
              <a:rPr lang="de-DE" sz="1200" dirty="0" err="1"/>
              <a:t>longer</a:t>
            </a:r>
            <a:r>
              <a:rPr lang="de-DE" sz="1200" dirty="0"/>
              <a:t> </a:t>
            </a:r>
            <a:r>
              <a:rPr lang="de-DE" sz="1200" dirty="0" err="1"/>
              <a:t>or</a:t>
            </a:r>
            <a:r>
              <a:rPr lang="de-DE" sz="1200" dirty="0"/>
              <a:t> </a:t>
            </a:r>
            <a:r>
              <a:rPr lang="de-DE" sz="1200" dirty="0" err="1"/>
              <a:t>shorter</a:t>
            </a:r>
            <a:endParaRPr lang="de-DE" sz="1200" b="1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/>
              <a:t>Drag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b="1" dirty="0" err="1"/>
              <a:t>lines</a:t>
            </a:r>
            <a:r>
              <a:rPr lang="de-DE" sz="1200" b="1" dirty="0"/>
              <a:t> </a:t>
            </a:r>
            <a:r>
              <a:rPr lang="de-DE" sz="1200" b="1" dirty="0" err="1"/>
              <a:t>to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desired</a:t>
            </a:r>
            <a:r>
              <a:rPr lang="de-DE" sz="1200" b="1" dirty="0"/>
              <a:t> </a:t>
            </a:r>
            <a:r>
              <a:rPr lang="de-DE" sz="1200" b="1" dirty="0" err="1"/>
              <a:t>position</a:t>
            </a:r>
            <a:endParaRPr lang="de-D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000" b="1" dirty="0"/>
          </a:p>
          <a:p>
            <a:endParaRPr lang="de-DE" sz="1000" dirty="0"/>
          </a:p>
          <a:p>
            <a:endParaRPr lang="de-DE" dirty="0"/>
          </a:p>
        </p:txBody>
      </p:sp>
      <p:sp>
        <p:nvSpPr>
          <p:cNvPr id="57" name="Abgerundetes Rechteck 56">
            <a:extLst>
              <a:ext uri="{FF2B5EF4-FFF2-40B4-BE49-F238E27FC236}">
                <a16:creationId xmlns:a16="http://schemas.microsoft.com/office/drawing/2014/main" id="{E70C2EDC-58C8-ABB4-AEB8-1CC5F39A7323}"/>
              </a:ext>
            </a:extLst>
          </p:cNvPr>
          <p:cNvSpPr/>
          <p:nvPr/>
        </p:nvSpPr>
        <p:spPr>
          <a:xfrm>
            <a:off x="1722663" y="2481312"/>
            <a:ext cx="745066" cy="51011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731010CA-A713-F0E7-0FD0-8D71FF5471D7}"/>
              </a:ext>
            </a:extLst>
          </p:cNvPr>
          <p:cNvSpPr txBox="1"/>
          <p:nvPr/>
        </p:nvSpPr>
        <p:spPr>
          <a:xfrm>
            <a:off x="1714196" y="2685568"/>
            <a:ext cx="677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STRG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1F254C24-2B68-CD95-262D-627B65F0336B}"/>
              </a:ext>
            </a:extLst>
          </p:cNvPr>
          <p:cNvSpPr txBox="1"/>
          <p:nvPr/>
        </p:nvSpPr>
        <p:spPr>
          <a:xfrm>
            <a:off x="1367160" y="2546967"/>
            <a:ext cx="37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+</a:t>
            </a:r>
          </a:p>
        </p:txBody>
      </p:sp>
      <p:pic>
        <p:nvPicPr>
          <p:cNvPr id="61" name="Grafik 60">
            <a:extLst>
              <a:ext uri="{FF2B5EF4-FFF2-40B4-BE49-F238E27FC236}">
                <a16:creationId xmlns:a16="http://schemas.microsoft.com/office/drawing/2014/main" id="{4E3B5E26-0EB8-C113-B320-256BE061E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8983" y="2350310"/>
            <a:ext cx="357811" cy="405131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91EF598C-A08B-280C-DAB3-76B6C870BDB3}"/>
              </a:ext>
            </a:extLst>
          </p:cNvPr>
          <p:cNvGrpSpPr/>
          <p:nvPr/>
        </p:nvGrpSpPr>
        <p:grpSpPr>
          <a:xfrm>
            <a:off x="4787693" y="2481312"/>
            <a:ext cx="1100569" cy="527320"/>
            <a:chOff x="4665233" y="2571750"/>
            <a:chExt cx="1100569" cy="527320"/>
          </a:xfrm>
        </p:grpSpPr>
        <p:sp>
          <p:nvSpPr>
            <p:cNvPr id="62" name="Abgerundetes Rechteck 61">
              <a:extLst>
                <a:ext uri="{FF2B5EF4-FFF2-40B4-BE49-F238E27FC236}">
                  <a16:creationId xmlns:a16="http://schemas.microsoft.com/office/drawing/2014/main" id="{12273E2C-5E92-67BE-7954-72252A6B5E7F}"/>
                </a:ext>
              </a:extLst>
            </p:cNvPr>
            <p:cNvSpPr/>
            <p:nvPr/>
          </p:nvSpPr>
          <p:spPr>
            <a:xfrm>
              <a:off x="5020736" y="2571750"/>
              <a:ext cx="745066" cy="51011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5059DA8D-2DC6-AAE7-4E5B-F8986F074A73}"/>
                </a:ext>
              </a:extLst>
            </p:cNvPr>
            <p:cNvSpPr txBox="1"/>
            <p:nvPr/>
          </p:nvSpPr>
          <p:spPr>
            <a:xfrm>
              <a:off x="5012269" y="2776006"/>
              <a:ext cx="677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STRG</a:t>
              </a:r>
            </a:p>
          </p:txBody>
        </p:sp>
        <p:sp>
          <p:nvSpPr>
            <p:cNvPr id="384" name="Textfeld 383">
              <a:extLst>
                <a:ext uri="{FF2B5EF4-FFF2-40B4-BE49-F238E27FC236}">
                  <a16:creationId xmlns:a16="http://schemas.microsoft.com/office/drawing/2014/main" id="{B1B02772-7EE5-4065-B869-3E8AB4303E1C}"/>
                </a:ext>
              </a:extLst>
            </p:cNvPr>
            <p:cNvSpPr txBox="1"/>
            <p:nvPr/>
          </p:nvSpPr>
          <p:spPr>
            <a:xfrm>
              <a:off x="4665233" y="2637405"/>
              <a:ext cx="677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+</a:t>
              </a:r>
            </a:p>
          </p:txBody>
        </p:sp>
      </p:grpSp>
      <p:cxnSp>
        <p:nvCxnSpPr>
          <p:cNvPr id="386" name="Gerade Verbindung mit Pfeil 385">
            <a:extLst>
              <a:ext uri="{FF2B5EF4-FFF2-40B4-BE49-F238E27FC236}">
                <a16:creationId xmlns:a16="http://schemas.microsoft.com/office/drawing/2014/main" id="{FA120F8B-FB70-B763-D33C-27FD5EA8BA56}"/>
              </a:ext>
            </a:extLst>
          </p:cNvPr>
          <p:cNvCxnSpPr>
            <a:cxnSpLocks/>
          </p:cNvCxnSpPr>
          <p:nvPr/>
        </p:nvCxnSpPr>
        <p:spPr>
          <a:xfrm>
            <a:off x="2081889" y="2278297"/>
            <a:ext cx="2053770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3F37D2C1-9FC2-7742-5D9D-715FA2F8A085}"/>
              </a:ext>
            </a:extLst>
          </p:cNvPr>
          <p:cNvSpPr/>
          <p:nvPr/>
        </p:nvSpPr>
        <p:spPr>
          <a:xfrm>
            <a:off x="464103" y="2166911"/>
            <a:ext cx="1522386" cy="254523"/>
          </a:xfrm>
          <a:prstGeom prst="roundRect">
            <a:avLst>
              <a:gd name="adj" fmla="val 50000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>
              <a:solidFill>
                <a:schemeClr val="tx1"/>
              </a:solidFill>
            </a:endParaRPr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A7009AAB-7608-8C11-E5BA-250E16D46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450" y="2350310"/>
            <a:ext cx="357811" cy="405131"/>
          </a:xfrm>
          <a:prstGeom prst="rect">
            <a:avLst/>
          </a:prstGeom>
        </p:spPr>
      </p:pic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300DF3E7-703F-A9B6-03C3-FEB4DCD5FBD3}"/>
              </a:ext>
            </a:extLst>
          </p:cNvPr>
          <p:cNvCxnSpPr>
            <a:cxnSpLocks/>
          </p:cNvCxnSpPr>
          <p:nvPr/>
        </p:nvCxnSpPr>
        <p:spPr>
          <a:xfrm flipH="1">
            <a:off x="3560456" y="3951189"/>
            <a:ext cx="1223730" cy="320936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A5B2D810-CA5F-0EDD-BF2A-854465871E0A}"/>
              </a:ext>
            </a:extLst>
          </p:cNvPr>
          <p:cNvCxnSpPr>
            <a:cxnSpLocks/>
          </p:cNvCxnSpPr>
          <p:nvPr/>
        </p:nvCxnSpPr>
        <p:spPr>
          <a:xfrm flipH="1" flipV="1">
            <a:off x="3558852" y="4270520"/>
            <a:ext cx="1224012" cy="299988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8F6D58F4-6092-3B79-7B75-357CBB74A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918" y="3945679"/>
            <a:ext cx="357811" cy="405131"/>
          </a:xfrm>
          <a:prstGeom prst="rect">
            <a:avLst/>
          </a:prstGeom>
        </p:spPr>
      </p:pic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5B3A9CC5-FF60-7FF9-FB3D-47C06F5A6D6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7"/>
            <a:ext cx="1225263" cy="244800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de-DE" sz="1600" dirty="0" err="1">
                <a:solidFill>
                  <a:srgbClr val="E9472D"/>
                </a:solidFill>
                <a:effectLst/>
              </a:rPr>
              <a:t>How</a:t>
            </a:r>
            <a:r>
              <a:rPr lang="de-DE" sz="1600" dirty="0">
                <a:solidFill>
                  <a:srgbClr val="E9472D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E9472D"/>
                </a:solidFill>
                <a:effectLst/>
              </a:rPr>
              <a:t>to</a:t>
            </a:r>
            <a:r>
              <a:rPr lang="de-DE" sz="1600" dirty="0">
                <a:solidFill>
                  <a:srgbClr val="E9472D"/>
                </a:solidFill>
                <a:effectLst/>
              </a:rPr>
              <a:t> </a:t>
            </a:r>
            <a:r>
              <a:rPr lang="de-DE" sz="1600" dirty="0" err="1">
                <a:solidFill>
                  <a:srgbClr val="E9472D"/>
                </a:solidFill>
                <a:effectLst/>
              </a:rPr>
              <a:t>us</a:t>
            </a:r>
            <a:r>
              <a:rPr lang="de-DE" sz="1600" dirty="0" err="1">
                <a:solidFill>
                  <a:srgbClr val="E9472D"/>
                </a:solidFill>
              </a:rPr>
              <a:t>e</a:t>
            </a:r>
            <a:r>
              <a:rPr lang="de-DE" sz="1600" dirty="0"/>
              <a:t> </a:t>
            </a:r>
          </a:p>
        </p:txBody>
      </p:sp>
      <p:pic>
        <p:nvPicPr>
          <p:cNvPr id="13" name="Grafik 12" descr="Ein Bild, das Screenshot, Reihe, Rechteck, Design enthält.&#10;&#10;Automatisch generierte Beschreibung">
            <a:extLst>
              <a:ext uri="{FF2B5EF4-FFF2-40B4-BE49-F238E27FC236}">
                <a16:creationId xmlns:a16="http://schemas.microsoft.com/office/drawing/2014/main" id="{18A2531C-CF19-A4C7-4732-8EE392DEF0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3" b="15326"/>
          <a:stretch/>
        </p:blipFill>
        <p:spPr>
          <a:xfrm>
            <a:off x="4463592" y="3166823"/>
            <a:ext cx="2104273" cy="6401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D23A0A2-DCD9-01DF-AC1F-B719ADBB3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1223" y="3529983"/>
            <a:ext cx="357811" cy="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2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59A087D9-D0DF-F300-03C0-ED27F9520F94}"/>
              </a:ext>
            </a:extLst>
          </p:cNvPr>
          <p:cNvSpPr/>
          <p:nvPr/>
        </p:nvSpPr>
        <p:spPr>
          <a:xfrm>
            <a:off x="4496936" y="2019350"/>
            <a:ext cx="3124800" cy="254523"/>
          </a:xfrm>
          <a:prstGeom prst="roundRect">
            <a:avLst>
              <a:gd name="adj" fmla="val 50000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>
              <a:solidFill>
                <a:schemeClr val="tx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651BDBB-E056-957A-3914-8F7AFEB3497D}"/>
              </a:ext>
            </a:extLst>
          </p:cNvPr>
          <p:cNvSpPr txBox="1"/>
          <p:nvPr/>
        </p:nvSpPr>
        <p:spPr>
          <a:xfrm>
            <a:off x="7271293" y="2040927"/>
            <a:ext cx="2016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!</a:t>
            </a:r>
            <a:endParaRPr lang="de-DE" sz="800" b="1" dirty="0">
              <a:solidFill>
                <a:srgbClr val="20B099"/>
              </a:solidFill>
            </a:endParaRP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1EA7AB52-165F-2042-A23C-6F18B6A101F7}"/>
              </a:ext>
            </a:extLst>
          </p:cNvPr>
          <p:cNvSpPr/>
          <p:nvPr/>
        </p:nvSpPr>
        <p:spPr>
          <a:xfrm>
            <a:off x="4496935" y="1705256"/>
            <a:ext cx="3124800" cy="254523"/>
          </a:xfrm>
          <a:prstGeom prst="roundRect">
            <a:avLst>
              <a:gd name="adj" fmla="val 50000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>
              <a:solidFill>
                <a:schemeClr val="tx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65E396A-8DB9-34C9-6B85-785E94012E98}"/>
              </a:ext>
            </a:extLst>
          </p:cNvPr>
          <p:cNvSpPr txBox="1"/>
          <p:nvPr/>
        </p:nvSpPr>
        <p:spPr>
          <a:xfrm>
            <a:off x="7257645" y="1726833"/>
            <a:ext cx="2016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!</a:t>
            </a:r>
            <a:endParaRPr lang="de-DE" sz="800" b="1" dirty="0">
              <a:solidFill>
                <a:srgbClr val="20B099"/>
              </a:solidFill>
            </a:endParaRPr>
          </a:p>
        </p:txBody>
      </p:sp>
      <p:sp>
        <p:nvSpPr>
          <p:cNvPr id="644" name="Abgerundetes Rechteck 643">
            <a:extLst>
              <a:ext uri="{FF2B5EF4-FFF2-40B4-BE49-F238E27FC236}">
                <a16:creationId xmlns:a16="http://schemas.microsoft.com/office/drawing/2014/main" id="{8AE246D4-6DA1-572F-4903-38D0A5FA896C}"/>
              </a:ext>
            </a:extLst>
          </p:cNvPr>
          <p:cNvSpPr/>
          <p:nvPr/>
        </p:nvSpPr>
        <p:spPr>
          <a:xfrm>
            <a:off x="3214540" y="3259651"/>
            <a:ext cx="5627802" cy="254523"/>
          </a:xfrm>
          <a:prstGeom prst="roundRect">
            <a:avLst>
              <a:gd name="adj" fmla="val 50000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>
              <a:solidFill>
                <a:schemeClr val="tx1"/>
              </a:solidFill>
            </a:endParaRPr>
          </a:p>
        </p:txBody>
      </p:sp>
      <p:cxnSp>
        <p:nvCxnSpPr>
          <p:cNvPr id="442" name="Gerade Verbindung 441">
            <a:extLst>
              <a:ext uri="{FF2B5EF4-FFF2-40B4-BE49-F238E27FC236}">
                <a16:creationId xmlns:a16="http://schemas.microsoft.com/office/drawing/2014/main" id="{DD6D0C83-0CA8-F26F-00AE-07F782502F5F}"/>
              </a:ext>
            </a:extLst>
          </p:cNvPr>
          <p:cNvCxnSpPr>
            <a:cxnSpLocks/>
          </p:cNvCxnSpPr>
          <p:nvPr/>
        </p:nvCxnSpPr>
        <p:spPr>
          <a:xfrm>
            <a:off x="8362497" y="1672140"/>
            <a:ext cx="0" cy="2496600"/>
          </a:xfrm>
          <a:prstGeom prst="line">
            <a:avLst/>
          </a:prstGeom>
          <a:ln w="15875">
            <a:solidFill>
              <a:srgbClr val="20B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1" name="Gerade Verbindung 440">
            <a:extLst>
              <a:ext uri="{FF2B5EF4-FFF2-40B4-BE49-F238E27FC236}">
                <a16:creationId xmlns:a16="http://schemas.microsoft.com/office/drawing/2014/main" id="{2F669BDC-A66D-0B09-52CD-B744FA9CB6D5}"/>
              </a:ext>
            </a:extLst>
          </p:cNvPr>
          <p:cNvCxnSpPr>
            <a:cxnSpLocks/>
          </p:cNvCxnSpPr>
          <p:nvPr/>
        </p:nvCxnSpPr>
        <p:spPr>
          <a:xfrm>
            <a:off x="7135052" y="1672140"/>
            <a:ext cx="0" cy="2496600"/>
          </a:xfrm>
          <a:prstGeom prst="line">
            <a:avLst/>
          </a:prstGeom>
          <a:ln w="15875">
            <a:solidFill>
              <a:srgbClr val="20B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0" name="Gerade Verbindung 439">
            <a:extLst>
              <a:ext uri="{FF2B5EF4-FFF2-40B4-BE49-F238E27FC236}">
                <a16:creationId xmlns:a16="http://schemas.microsoft.com/office/drawing/2014/main" id="{557ED98D-7E8E-D3A4-7447-208E635B0178}"/>
              </a:ext>
            </a:extLst>
          </p:cNvPr>
          <p:cNvCxnSpPr>
            <a:cxnSpLocks/>
          </p:cNvCxnSpPr>
          <p:nvPr/>
        </p:nvCxnSpPr>
        <p:spPr>
          <a:xfrm>
            <a:off x="5912868" y="1672140"/>
            <a:ext cx="0" cy="2496600"/>
          </a:xfrm>
          <a:prstGeom prst="line">
            <a:avLst/>
          </a:prstGeom>
          <a:ln w="15875">
            <a:solidFill>
              <a:srgbClr val="20B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9" name="Gerade Verbindung 438">
            <a:extLst>
              <a:ext uri="{FF2B5EF4-FFF2-40B4-BE49-F238E27FC236}">
                <a16:creationId xmlns:a16="http://schemas.microsoft.com/office/drawing/2014/main" id="{B6A62647-F3B3-3A2C-1B08-E2FDCD70B6AA}"/>
              </a:ext>
            </a:extLst>
          </p:cNvPr>
          <p:cNvCxnSpPr>
            <a:cxnSpLocks/>
          </p:cNvCxnSpPr>
          <p:nvPr/>
        </p:nvCxnSpPr>
        <p:spPr>
          <a:xfrm>
            <a:off x="4693407" y="1672140"/>
            <a:ext cx="0" cy="2496600"/>
          </a:xfrm>
          <a:prstGeom prst="line">
            <a:avLst/>
          </a:prstGeom>
          <a:ln w="15875">
            <a:solidFill>
              <a:srgbClr val="20B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8" name="Gerade Verbindung 437">
            <a:extLst>
              <a:ext uri="{FF2B5EF4-FFF2-40B4-BE49-F238E27FC236}">
                <a16:creationId xmlns:a16="http://schemas.microsoft.com/office/drawing/2014/main" id="{C31C42CE-50A1-B18C-59ED-B7212489C502}"/>
              </a:ext>
            </a:extLst>
          </p:cNvPr>
          <p:cNvCxnSpPr>
            <a:cxnSpLocks/>
          </p:cNvCxnSpPr>
          <p:nvPr/>
        </p:nvCxnSpPr>
        <p:spPr>
          <a:xfrm>
            <a:off x="3473946" y="1672140"/>
            <a:ext cx="0" cy="2496600"/>
          </a:xfrm>
          <a:prstGeom prst="line">
            <a:avLst/>
          </a:prstGeom>
          <a:ln w="15875">
            <a:solidFill>
              <a:srgbClr val="20B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2" name="Gruppieren 571">
            <a:extLst>
              <a:ext uri="{FF2B5EF4-FFF2-40B4-BE49-F238E27FC236}">
                <a16:creationId xmlns:a16="http://schemas.microsoft.com/office/drawing/2014/main" id="{C56FEE1B-26ED-EBE0-658A-A974FB8B0AC6}"/>
              </a:ext>
            </a:extLst>
          </p:cNvPr>
          <p:cNvGrpSpPr/>
          <p:nvPr/>
        </p:nvGrpSpPr>
        <p:grpSpPr>
          <a:xfrm>
            <a:off x="263611" y="1991539"/>
            <a:ext cx="8538866" cy="2172160"/>
            <a:chOff x="286439" y="1880441"/>
            <a:chExt cx="8516038" cy="2172160"/>
          </a:xfrm>
        </p:grpSpPr>
        <p:cxnSp>
          <p:nvCxnSpPr>
            <p:cNvPr id="562" name="Gerade Verbindung 561">
              <a:extLst>
                <a:ext uri="{FF2B5EF4-FFF2-40B4-BE49-F238E27FC236}">
                  <a16:creationId xmlns:a16="http://schemas.microsoft.com/office/drawing/2014/main" id="{196E469A-D889-6225-2EEA-5D459853B99F}"/>
                </a:ext>
              </a:extLst>
            </p:cNvPr>
            <p:cNvCxnSpPr/>
            <p:nvPr/>
          </p:nvCxnSpPr>
          <p:spPr>
            <a:xfrm>
              <a:off x="286439" y="3121677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Gerade Verbindung 562">
              <a:extLst>
                <a:ext uri="{FF2B5EF4-FFF2-40B4-BE49-F238E27FC236}">
                  <a16:creationId xmlns:a16="http://schemas.microsoft.com/office/drawing/2014/main" id="{A975C534-91F7-0683-0E16-9FE615D852B7}"/>
                </a:ext>
              </a:extLst>
            </p:cNvPr>
            <p:cNvCxnSpPr/>
            <p:nvPr/>
          </p:nvCxnSpPr>
          <p:spPr>
            <a:xfrm>
              <a:off x="286439" y="3431986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Gerade Verbindung 563">
              <a:extLst>
                <a:ext uri="{FF2B5EF4-FFF2-40B4-BE49-F238E27FC236}">
                  <a16:creationId xmlns:a16="http://schemas.microsoft.com/office/drawing/2014/main" id="{E44DEB27-4774-0A3C-BFAF-6384B94A7F5F}"/>
                </a:ext>
              </a:extLst>
            </p:cNvPr>
            <p:cNvCxnSpPr/>
            <p:nvPr/>
          </p:nvCxnSpPr>
          <p:spPr>
            <a:xfrm>
              <a:off x="286439" y="3742295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Gerade Verbindung 564">
              <a:extLst>
                <a:ext uri="{FF2B5EF4-FFF2-40B4-BE49-F238E27FC236}">
                  <a16:creationId xmlns:a16="http://schemas.microsoft.com/office/drawing/2014/main" id="{0CAC82CC-28BD-1EEF-50D8-313775BBA3F0}"/>
                </a:ext>
              </a:extLst>
            </p:cNvPr>
            <p:cNvCxnSpPr/>
            <p:nvPr/>
          </p:nvCxnSpPr>
          <p:spPr>
            <a:xfrm>
              <a:off x="286439" y="4052601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Gerade Verbindung 565">
              <a:extLst>
                <a:ext uri="{FF2B5EF4-FFF2-40B4-BE49-F238E27FC236}">
                  <a16:creationId xmlns:a16="http://schemas.microsoft.com/office/drawing/2014/main" id="{74B2EB43-AA7F-6B67-D269-32834E5E55FB}"/>
                </a:ext>
              </a:extLst>
            </p:cNvPr>
            <p:cNvCxnSpPr/>
            <p:nvPr/>
          </p:nvCxnSpPr>
          <p:spPr>
            <a:xfrm>
              <a:off x="286439" y="2811368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Gerade Verbindung 566">
              <a:extLst>
                <a:ext uri="{FF2B5EF4-FFF2-40B4-BE49-F238E27FC236}">
                  <a16:creationId xmlns:a16="http://schemas.microsoft.com/office/drawing/2014/main" id="{21309A67-733B-DFB9-53CD-EF669FE2D369}"/>
                </a:ext>
              </a:extLst>
            </p:cNvPr>
            <p:cNvCxnSpPr/>
            <p:nvPr/>
          </p:nvCxnSpPr>
          <p:spPr>
            <a:xfrm>
              <a:off x="286439" y="2501059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Gerade Verbindung 567">
              <a:extLst>
                <a:ext uri="{FF2B5EF4-FFF2-40B4-BE49-F238E27FC236}">
                  <a16:creationId xmlns:a16="http://schemas.microsoft.com/office/drawing/2014/main" id="{CA2FF3B8-E4DC-948C-306F-AD10B6DF1535}"/>
                </a:ext>
              </a:extLst>
            </p:cNvPr>
            <p:cNvCxnSpPr/>
            <p:nvPr/>
          </p:nvCxnSpPr>
          <p:spPr>
            <a:xfrm>
              <a:off x="286439" y="2190750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Gerade Verbindung 568">
              <a:extLst>
                <a:ext uri="{FF2B5EF4-FFF2-40B4-BE49-F238E27FC236}">
                  <a16:creationId xmlns:a16="http://schemas.microsoft.com/office/drawing/2014/main" id="{660DE36F-8A4D-FFB7-4870-9B465224761A}"/>
                </a:ext>
              </a:extLst>
            </p:cNvPr>
            <p:cNvCxnSpPr/>
            <p:nvPr/>
          </p:nvCxnSpPr>
          <p:spPr>
            <a:xfrm>
              <a:off x="286439" y="1880441"/>
              <a:ext cx="8516038" cy="0"/>
            </a:xfrm>
            <a:prstGeom prst="line">
              <a:avLst/>
            </a:prstGeom>
            <a:ln w="15875">
              <a:solidFill>
                <a:srgbClr val="20B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 dirty="0"/>
              <a:t>Tool 9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2368588" cy="244800"/>
          </a:xfrm>
        </p:spPr>
        <p:txBody>
          <a:bodyPr/>
          <a:lstStyle/>
          <a:p>
            <a:r>
              <a:rPr lang="en-US" sz="1600" b="1" dirty="0">
                <a:effectLst/>
                <a:ea typeface="DengXian" panose="02010600030101010101" pitchFamily="2" charset="-122"/>
              </a:rPr>
              <a:t>Communications Audit </a:t>
            </a:r>
            <a:endParaRPr lang="de-DE" sz="1600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7554721" y="4515232"/>
            <a:ext cx="1235947" cy="114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Data basis: Corporate media</a:t>
            </a:r>
            <a:endParaRPr lang="de-DE" sz="75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2" y="703509"/>
            <a:ext cx="761685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Comparative analysis of the communication behavior of three companies in the run-up to Mergers &amp; Acquisitions</a:t>
            </a:r>
          </a:p>
        </p:txBody>
      </p:sp>
      <p:sp>
        <p:nvSpPr>
          <p:cNvPr id="503" name="Abgerundetes Rechteck 502">
            <a:extLst>
              <a:ext uri="{FF2B5EF4-FFF2-40B4-BE49-F238E27FC236}">
                <a16:creationId xmlns:a16="http://schemas.microsoft.com/office/drawing/2014/main" id="{4C34F16C-39F3-BFFD-46EA-54E3B5AB753E}"/>
              </a:ext>
            </a:extLst>
          </p:cNvPr>
          <p:cNvSpPr/>
          <p:nvPr/>
        </p:nvSpPr>
        <p:spPr>
          <a:xfrm>
            <a:off x="257163" y="4484900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04" name="Abgerundetes Rechteck 503">
            <a:extLst>
              <a:ext uri="{FF2B5EF4-FFF2-40B4-BE49-F238E27FC236}">
                <a16:creationId xmlns:a16="http://schemas.microsoft.com/office/drawing/2014/main" id="{4E29EAE0-0EF9-BD7C-7882-960B97789C41}"/>
              </a:ext>
            </a:extLst>
          </p:cNvPr>
          <p:cNvSpPr/>
          <p:nvPr/>
        </p:nvSpPr>
        <p:spPr>
          <a:xfrm>
            <a:off x="2445946" y="4475935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07" name="Textfeld 506">
            <a:extLst>
              <a:ext uri="{FF2B5EF4-FFF2-40B4-BE49-F238E27FC236}">
                <a16:creationId xmlns:a16="http://schemas.microsoft.com/office/drawing/2014/main" id="{ED9EC7D5-DA55-3AA1-6EFB-30F6DB369DAF}"/>
              </a:ext>
            </a:extLst>
          </p:cNvPr>
          <p:cNvSpPr txBox="1"/>
          <p:nvPr/>
        </p:nvSpPr>
        <p:spPr>
          <a:xfrm>
            <a:off x="448747" y="4459353"/>
            <a:ext cx="2007582" cy="214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Not </a:t>
            </a:r>
            <a:r>
              <a:rPr lang="en-US" sz="8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met</a:t>
            </a:r>
            <a:r>
              <a:rPr lang="en-US" sz="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…….. </a:t>
            </a:r>
            <a:r>
              <a:rPr lang="en-US" sz="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to </a:t>
            </a:r>
            <a:r>
              <a:rPr lang="en-US" sz="80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……..</a:t>
            </a:r>
            <a:r>
              <a:rPr lang="en-US" sz="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to a high degree</a:t>
            </a:r>
            <a:endParaRPr lang="de-DE" sz="8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2" name="Textfeld 531">
            <a:extLst>
              <a:ext uri="{FF2B5EF4-FFF2-40B4-BE49-F238E27FC236}">
                <a16:creationId xmlns:a16="http://schemas.microsoft.com/office/drawing/2014/main" id="{479707B0-E086-9C62-8E47-28F18B6DD2AF}"/>
              </a:ext>
            </a:extLst>
          </p:cNvPr>
          <p:cNvSpPr txBox="1"/>
          <p:nvPr/>
        </p:nvSpPr>
        <p:spPr>
          <a:xfrm>
            <a:off x="176349" y="1723981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History/Tradition</a:t>
            </a:r>
            <a:endParaRPr lang="de-DE" sz="9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3" name="Textfeld 532">
            <a:extLst>
              <a:ext uri="{FF2B5EF4-FFF2-40B4-BE49-F238E27FC236}">
                <a16:creationId xmlns:a16="http://schemas.microsoft.com/office/drawing/2014/main" id="{8ED8C994-A728-C401-0FDF-0C883C3C9935}"/>
              </a:ext>
            </a:extLst>
          </p:cNvPr>
          <p:cNvSpPr txBox="1"/>
          <p:nvPr/>
        </p:nvSpPr>
        <p:spPr>
          <a:xfrm>
            <a:off x="176349" y="2034492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Corporate strategy/company</a:t>
            </a:r>
          </a:p>
        </p:txBody>
      </p:sp>
      <p:sp>
        <p:nvSpPr>
          <p:cNvPr id="534" name="Textfeld 533">
            <a:extLst>
              <a:ext uri="{FF2B5EF4-FFF2-40B4-BE49-F238E27FC236}">
                <a16:creationId xmlns:a16="http://schemas.microsoft.com/office/drawing/2014/main" id="{E714B3B9-A8B9-0D78-A178-2D1AE84695FA}"/>
              </a:ext>
            </a:extLst>
          </p:cNvPr>
          <p:cNvSpPr txBox="1"/>
          <p:nvPr/>
        </p:nvSpPr>
        <p:spPr>
          <a:xfrm>
            <a:off x="176349" y="2655514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Activities in other countries</a:t>
            </a:r>
            <a:endParaRPr lang="de-DE" sz="9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5" name="Textfeld 534">
            <a:extLst>
              <a:ext uri="{FF2B5EF4-FFF2-40B4-BE49-F238E27FC236}">
                <a16:creationId xmlns:a16="http://schemas.microsoft.com/office/drawing/2014/main" id="{14A36AE7-18C6-C27D-8996-274A1B674F2E}"/>
              </a:ext>
            </a:extLst>
          </p:cNvPr>
          <p:cNvSpPr txBox="1"/>
          <p:nvPr/>
        </p:nvSpPr>
        <p:spPr>
          <a:xfrm>
            <a:off x="176349" y="2966025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Services</a:t>
            </a:r>
            <a:endParaRPr lang="de-DE" sz="9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6" name="Textfeld 535">
            <a:extLst>
              <a:ext uri="{FF2B5EF4-FFF2-40B4-BE49-F238E27FC236}">
                <a16:creationId xmlns:a16="http://schemas.microsoft.com/office/drawing/2014/main" id="{FA1A3CF9-8844-7B22-7A11-24DA830D3867}"/>
              </a:ext>
            </a:extLst>
          </p:cNvPr>
          <p:cNvSpPr txBox="1"/>
          <p:nvPr/>
        </p:nvSpPr>
        <p:spPr>
          <a:xfrm>
            <a:off x="176349" y="3276536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Financial results/growth</a:t>
            </a:r>
          </a:p>
        </p:txBody>
      </p:sp>
      <p:sp>
        <p:nvSpPr>
          <p:cNvPr id="537" name="Textfeld 536">
            <a:extLst>
              <a:ext uri="{FF2B5EF4-FFF2-40B4-BE49-F238E27FC236}">
                <a16:creationId xmlns:a16="http://schemas.microsoft.com/office/drawing/2014/main" id="{BD8DC61B-F9D1-99B8-ADB0-06D64458BB3E}"/>
              </a:ext>
            </a:extLst>
          </p:cNvPr>
          <p:cNvSpPr txBox="1"/>
          <p:nvPr/>
        </p:nvSpPr>
        <p:spPr>
          <a:xfrm>
            <a:off x="176349" y="3587047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Products</a:t>
            </a:r>
            <a:endParaRPr lang="de-DE" sz="9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38" name="Textfeld 537">
            <a:extLst>
              <a:ext uri="{FF2B5EF4-FFF2-40B4-BE49-F238E27FC236}">
                <a16:creationId xmlns:a16="http://schemas.microsoft.com/office/drawing/2014/main" id="{F2E4DA11-7AAD-DB15-5B0F-724B3478CD90}"/>
              </a:ext>
            </a:extLst>
          </p:cNvPr>
          <p:cNvSpPr txBox="1"/>
          <p:nvPr/>
        </p:nvSpPr>
        <p:spPr>
          <a:xfrm>
            <a:off x="176349" y="3897560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Technology</a:t>
            </a:r>
            <a:endParaRPr lang="de-DE" sz="9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0" name="Textfeld 539">
            <a:extLst>
              <a:ext uri="{FF2B5EF4-FFF2-40B4-BE49-F238E27FC236}">
                <a16:creationId xmlns:a16="http://schemas.microsoft.com/office/drawing/2014/main" id="{AC1446D6-0EEC-6BAA-198B-7AC1E232F52D}"/>
              </a:ext>
            </a:extLst>
          </p:cNvPr>
          <p:cNvSpPr txBox="1"/>
          <p:nvPr/>
        </p:nvSpPr>
        <p:spPr>
          <a:xfrm>
            <a:off x="176349" y="2345003"/>
            <a:ext cx="2669721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Business units/departments</a:t>
            </a:r>
          </a:p>
        </p:txBody>
      </p:sp>
      <p:sp>
        <p:nvSpPr>
          <p:cNvPr id="551" name="Textfeld 550">
            <a:extLst>
              <a:ext uri="{FF2B5EF4-FFF2-40B4-BE49-F238E27FC236}">
                <a16:creationId xmlns:a16="http://schemas.microsoft.com/office/drawing/2014/main" id="{3A9818E9-B03C-6135-C648-4B10FEFFD239}"/>
              </a:ext>
            </a:extLst>
          </p:cNvPr>
          <p:cNvSpPr txBox="1"/>
          <p:nvPr/>
        </p:nvSpPr>
        <p:spPr>
          <a:xfrm>
            <a:off x="176349" y="1357609"/>
            <a:ext cx="2743200" cy="22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THEMES AND VALUES:</a:t>
            </a:r>
            <a:r>
              <a:rPr lang="de-DE" sz="900" dirty="0">
                <a:solidFill>
                  <a:srgbClr val="20B099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PUBLISHED TOPICS</a:t>
            </a:r>
            <a:endParaRPr lang="de-DE" sz="900" dirty="0">
              <a:solidFill>
                <a:srgbClr val="20B099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78" name="Gerade Verbindung 577">
            <a:extLst>
              <a:ext uri="{FF2B5EF4-FFF2-40B4-BE49-F238E27FC236}">
                <a16:creationId xmlns:a16="http://schemas.microsoft.com/office/drawing/2014/main" id="{E4AC496D-6C1B-1C83-42D4-8E4CC4A00D02}"/>
              </a:ext>
            </a:extLst>
          </p:cNvPr>
          <p:cNvCxnSpPr>
            <a:cxnSpLocks/>
          </p:cNvCxnSpPr>
          <p:nvPr/>
        </p:nvCxnSpPr>
        <p:spPr>
          <a:xfrm flipH="1" flipV="1">
            <a:off x="4688541" y="2155051"/>
            <a:ext cx="1228165" cy="313765"/>
          </a:xfrm>
          <a:prstGeom prst="line">
            <a:avLst/>
          </a:prstGeom>
          <a:ln w="15875">
            <a:solidFill>
              <a:srgbClr val="4BC0E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Gerade Verbindung 579">
            <a:extLst>
              <a:ext uri="{FF2B5EF4-FFF2-40B4-BE49-F238E27FC236}">
                <a16:creationId xmlns:a16="http://schemas.microsoft.com/office/drawing/2014/main" id="{3ACAB385-A938-795E-CC06-AC7DE31DC881}"/>
              </a:ext>
            </a:extLst>
          </p:cNvPr>
          <p:cNvCxnSpPr>
            <a:cxnSpLocks/>
          </p:cNvCxnSpPr>
          <p:nvPr/>
        </p:nvCxnSpPr>
        <p:spPr>
          <a:xfrm flipH="1">
            <a:off x="3478306" y="2468816"/>
            <a:ext cx="2447364" cy="322729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Gerade Verbindung 581">
            <a:extLst>
              <a:ext uri="{FF2B5EF4-FFF2-40B4-BE49-F238E27FC236}">
                <a16:creationId xmlns:a16="http://schemas.microsoft.com/office/drawing/2014/main" id="{ED55F967-D944-239D-26F0-00889ABA166C}"/>
              </a:ext>
            </a:extLst>
          </p:cNvPr>
          <p:cNvCxnSpPr>
            <a:cxnSpLocks/>
          </p:cNvCxnSpPr>
          <p:nvPr/>
        </p:nvCxnSpPr>
        <p:spPr>
          <a:xfrm flipH="1" flipV="1">
            <a:off x="3478306" y="2791545"/>
            <a:ext cx="2438400" cy="313765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Gerade Verbindung 583">
            <a:extLst>
              <a:ext uri="{FF2B5EF4-FFF2-40B4-BE49-F238E27FC236}">
                <a16:creationId xmlns:a16="http://schemas.microsoft.com/office/drawing/2014/main" id="{713C9F20-A7A9-B885-3ED0-33AF2AFAE0C3}"/>
              </a:ext>
            </a:extLst>
          </p:cNvPr>
          <p:cNvCxnSpPr>
            <a:cxnSpLocks/>
          </p:cNvCxnSpPr>
          <p:nvPr/>
        </p:nvCxnSpPr>
        <p:spPr>
          <a:xfrm flipH="1">
            <a:off x="3478306" y="3105310"/>
            <a:ext cx="2438400" cy="304800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Gerade Verbindung 585">
            <a:extLst>
              <a:ext uri="{FF2B5EF4-FFF2-40B4-BE49-F238E27FC236}">
                <a16:creationId xmlns:a16="http://schemas.microsoft.com/office/drawing/2014/main" id="{67751651-EE79-C494-F1B3-87770072B17B}"/>
              </a:ext>
            </a:extLst>
          </p:cNvPr>
          <p:cNvCxnSpPr>
            <a:cxnSpLocks/>
          </p:cNvCxnSpPr>
          <p:nvPr/>
        </p:nvCxnSpPr>
        <p:spPr>
          <a:xfrm flipH="1" flipV="1">
            <a:off x="3478306" y="3410110"/>
            <a:ext cx="4885765" cy="295835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Gerade Verbindung 587">
            <a:extLst>
              <a:ext uri="{FF2B5EF4-FFF2-40B4-BE49-F238E27FC236}">
                <a16:creationId xmlns:a16="http://schemas.microsoft.com/office/drawing/2014/main" id="{8F3923F7-AFF4-715A-CCFA-FA589A322161}"/>
              </a:ext>
            </a:extLst>
          </p:cNvPr>
          <p:cNvCxnSpPr>
            <a:cxnSpLocks/>
          </p:cNvCxnSpPr>
          <p:nvPr/>
        </p:nvCxnSpPr>
        <p:spPr>
          <a:xfrm flipH="1">
            <a:off x="5916706" y="3705944"/>
            <a:ext cx="2447364" cy="322730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8" name="Gruppieren 597">
            <a:extLst>
              <a:ext uri="{FF2B5EF4-FFF2-40B4-BE49-F238E27FC236}">
                <a16:creationId xmlns:a16="http://schemas.microsoft.com/office/drawing/2014/main" id="{9357AF72-7D3D-526F-73A9-7C1BEB780FD6}"/>
              </a:ext>
            </a:extLst>
          </p:cNvPr>
          <p:cNvGrpSpPr/>
          <p:nvPr/>
        </p:nvGrpSpPr>
        <p:grpSpPr>
          <a:xfrm>
            <a:off x="279555" y="4207177"/>
            <a:ext cx="1020925" cy="215444"/>
            <a:chOff x="279555" y="4096079"/>
            <a:chExt cx="1020925" cy="215444"/>
          </a:xfrm>
        </p:grpSpPr>
        <p:cxnSp>
          <p:nvCxnSpPr>
            <p:cNvPr id="593" name="Gerade Verbindung 592">
              <a:extLst>
                <a:ext uri="{FF2B5EF4-FFF2-40B4-BE49-F238E27FC236}">
                  <a16:creationId xmlns:a16="http://schemas.microsoft.com/office/drawing/2014/main" id="{E05A9211-F66F-0AAB-5300-800489672F4A}"/>
                </a:ext>
              </a:extLst>
            </p:cNvPr>
            <p:cNvCxnSpPr>
              <a:cxnSpLocks/>
            </p:cNvCxnSpPr>
            <p:nvPr/>
          </p:nvCxnSpPr>
          <p:spPr>
            <a:xfrm>
              <a:off x="279555" y="4208337"/>
              <a:ext cx="343592" cy="0"/>
            </a:xfrm>
            <a:prstGeom prst="line">
              <a:avLst/>
            </a:prstGeom>
            <a:solidFill>
              <a:srgbClr val="4BC0E2"/>
            </a:solidFill>
            <a:ln w="15875">
              <a:solidFill>
                <a:srgbClr val="4BC0E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F767043C-E977-C2D7-E3EC-C0B17BA7271B}"/>
                </a:ext>
              </a:extLst>
            </p:cNvPr>
            <p:cNvSpPr/>
            <p:nvPr/>
          </p:nvSpPr>
          <p:spPr>
            <a:xfrm>
              <a:off x="416426" y="4173412"/>
              <a:ext cx="69850" cy="69850"/>
            </a:xfrm>
            <a:prstGeom prst="ellipse">
              <a:avLst/>
            </a:prstGeom>
            <a:solidFill>
              <a:srgbClr val="4BC0E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6" name="Textfeld 595">
              <a:extLst>
                <a:ext uri="{FF2B5EF4-FFF2-40B4-BE49-F238E27FC236}">
                  <a16:creationId xmlns:a16="http://schemas.microsoft.com/office/drawing/2014/main" id="{CEE45095-9A42-0113-DFD3-BCDCB9DB13FD}"/>
                </a:ext>
              </a:extLst>
            </p:cNvPr>
            <p:cNvSpPr txBox="1"/>
            <p:nvPr/>
          </p:nvSpPr>
          <p:spPr>
            <a:xfrm>
              <a:off x="572347" y="4096079"/>
              <a:ext cx="72813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i="1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Company 1</a:t>
              </a:r>
              <a:endParaRPr lang="de-DE" sz="800" i="1" dirty="0"/>
            </a:p>
          </p:txBody>
        </p:sp>
      </p:grpSp>
      <p:grpSp>
        <p:nvGrpSpPr>
          <p:cNvPr id="599" name="Gruppieren 598">
            <a:extLst>
              <a:ext uri="{FF2B5EF4-FFF2-40B4-BE49-F238E27FC236}">
                <a16:creationId xmlns:a16="http://schemas.microsoft.com/office/drawing/2014/main" id="{DF48F82A-464C-0D8B-E032-DADD36DAE175}"/>
              </a:ext>
            </a:extLst>
          </p:cNvPr>
          <p:cNvGrpSpPr/>
          <p:nvPr/>
        </p:nvGrpSpPr>
        <p:grpSpPr>
          <a:xfrm>
            <a:off x="1462504" y="4207177"/>
            <a:ext cx="1020925" cy="215444"/>
            <a:chOff x="279555" y="4096079"/>
            <a:chExt cx="1020925" cy="215444"/>
          </a:xfrm>
        </p:grpSpPr>
        <p:cxnSp>
          <p:nvCxnSpPr>
            <p:cNvPr id="600" name="Gerade Verbindung 599">
              <a:extLst>
                <a:ext uri="{FF2B5EF4-FFF2-40B4-BE49-F238E27FC236}">
                  <a16:creationId xmlns:a16="http://schemas.microsoft.com/office/drawing/2014/main" id="{63E60053-BB4A-F4A4-03E9-F58EB12C2DDB}"/>
                </a:ext>
              </a:extLst>
            </p:cNvPr>
            <p:cNvCxnSpPr>
              <a:cxnSpLocks/>
            </p:cNvCxnSpPr>
            <p:nvPr/>
          </p:nvCxnSpPr>
          <p:spPr>
            <a:xfrm>
              <a:off x="279555" y="4208337"/>
              <a:ext cx="343592" cy="0"/>
            </a:xfrm>
            <a:prstGeom prst="line">
              <a:avLst/>
            </a:prstGeom>
            <a:solidFill>
              <a:srgbClr val="E9472D"/>
            </a:solidFill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15FBBB9D-1640-F7BA-A840-59AFC96FEADA}"/>
                </a:ext>
              </a:extLst>
            </p:cNvPr>
            <p:cNvSpPr/>
            <p:nvPr/>
          </p:nvSpPr>
          <p:spPr>
            <a:xfrm>
              <a:off x="416426" y="4173412"/>
              <a:ext cx="69850" cy="69850"/>
            </a:xfrm>
            <a:prstGeom prst="ellipse">
              <a:avLst/>
            </a:prstGeom>
            <a:solidFill>
              <a:srgbClr val="E9472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2" name="Textfeld 601">
              <a:extLst>
                <a:ext uri="{FF2B5EF4-FFF2-40B4-BE49-F238E27FC236}">
                  <a16:creationId xmlns:a16="http://schemas.microsoft.com/office/drawing/2014/main" id="{F50B1EEA-02B2-928E-9CBB-EC01DBD87753}"/>
                </a:ext>
              </a:extLst>
            </p:cNvPr>
            <p:cNvSpPr txBox="1"/>
            <p:nvPr/>
          </p:nvSpPr>
          <p:spPr>
            <a:xfrm>
              <a:off x="572347" y="4096079"/>
              <a:ext cx="72813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i="1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Company 2</a:t>
              </a:r>
              <a:endParaRPr lang="de-DE" sz="800" i="1" dirty="0"/>
            </a:p>
          </p:txBody>
        </p:sp>
      </p:grpSp>
      <p:grpSp>
        <p:nvGrpSpPr>
          <p:cNvPr id="603" name="Gruppieren 602">
            <a:extLst>
              <a:ext uri="{FF2B5EF4-FFF2-40B4-BE49-F238E27FC236}">
                <a16:creationId xmlns:a16="http://schemas.microsoft.com/office/drawing/2014/main" id="{75925290-158C-B1C8-C069-67BD5C2F9629}"/>
              </a:ext>
            </a:extLst>
          </p:cNvPr>
          <p:cNvGrpSpPr/>
          <p:nvPr/>
        </p:nvGrpSpPr>
        <p:grpSpPr>
          <a:xfrm>
            <a:off x="2645453" y="4207177"/>
            <a:ext cx="1020925" cy="215444"/>
            <a:chOff x="279555" y="4096079"/>
            <a:chExt cx="1020925" cy="215444"/>
          </a:xfrm>
        </p:grpSpPr>
        <p:cxnSp>
          <p:nvCxnSpPr>
            <p:cNvPr id="604" name="Gerade Verbindung 603">
              <a:extLst>
                <a:ext uri="{FF2B5EF4-FFF2-40B4-BE49-F238E27FC236}">
                  <a16:creationId xmlns:a16="http://schemas.microsoft.com/office/drawing/2014/main" id="{455ABFB7-3FB1-A485-70F1-F23CDBAA6667}"/>
                </a:ext>
              </a:extLst>
            </p:cNvPr>
            <p:cNvCxnSpPr>
              <a:cxnSpLocks/>
            </p:cNvCxnSpPr>
            <p:nvPr/>
          </p:nvCxnSpPr>
          <p:spPr>
            <a:xfrm>
              <a:off x="279555" y="4208337"/>
              <a:ext cx="343592" cy="0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BF611A9A-4221-3085-2D8C-816956CCCD07}"/>
                </a:ext>
              </a:extLst>
            </p:cNvPr>
            <p:cNvSpPr/>
            <p:nvPr/>
          </p:nvSpPr>
          <p:spPr>
            <a:xfrm>
              <a:off x="416426" y="4173412"/>
              <a:ext cx="69850" cy="6985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6" name="Textfeld 605">
              <a:extLst>
                <a:ext uri="{FF2B5EF4-FFF2-40B4-BE49-F238E27FC236}">
                  <a16:creationId xmlns:a16="http://schemas.microsoft.com/office/drawing/2014/main" id="{B07CB7D5-DD2D-0089-B96A-DD6CC64E21B3}"/>
                </a:ext>
              </a:extLst>
            </p:cNvPr>
            <p:cNvSpPr txBox="1"/>
            <p:nvPr/>
          </p:nvSpPr>
          <p:spPr>
            <a:xfrm>
              <a:off x="572347" y="4096079"/>
              <a:ext cx="72813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i="1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Company 3</a:t>
              </a:r>
              <a:endParaRPr lang="de-DE" sz="800" i="1" dirty="0"/>
            </a:p>
          </p:txBody>
        </p:sp>
      </p:grpSp>
      <p:cxnSp>
        <p:nvCxnSpPr>
          <p:cNvPr id="615" name="Gerade Verbindung 614">
            <a:extLst>
              <a:ext uri="{FF2B5EF4-FFF2-40B4-BE49-F238E27FC236}">
                <a16:creationId xmlns:a16="http://schemas.microsoft.com/office/drawing/2014/main" id="{617B8855-893D-811B-FA80-9364FEE9AC3E}"/>
              </a:ext>
            </a:extLst>
          </p:cNvPr>
          <p:cNvCxnSpPr>
            <a:cxnSpLocks/>
          </p:cNvCxnSpPr>
          <p:nvPr/>
        </p:nvCxnSpPr>
        <p:spPr>
          <a:xfrm flipH="1">
            <a:off x="5919537" y="1840343"/>
            <a:ext cx="1223730" cy="320936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Gerade Verbindung 575">
            <a:extLst>
              <a:ext uri="{FF2B5EF4-FFF2-40B4-BE49-F238E27FC236}">
                <a16:creationId xmlns:a16="http://schemas.microsoft.com/office/drawing/2014/main" id="{0ABCA8C0-FDC7-7809-6FC0-273272E21F75}"/>
              </a:ext>
            </a:extLst>
          </p:cNvPr>
          <p:cNvCxnSpPr>
            <a:cxnSpLocks/>
          </p:cNvCxnSpPr>
          <p:nvPr/>
        </p:nvCxnSpPr>
        <p:spPr>
          <a:xfrm flipH="1">
            <a:off x="4697506" y="1832322"/>
            <a:ext cx="2447365" cy="322729"/>
          </a:xfrm>
          <a:prstGeom prst="line">
            <a:avLst/>
          </a:prstGeom>
          <a:ln w="15875">
            <a:solidFill>
              <a:srgbClr val="4BC0E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Gerade Verbindung 617">
            <a:extLst>
              <a:ext uri="{FF2B5EF4-FFF2-40B4-BE49-F238E27FC236}">
                <a16:creationId xmlns:a16="http://schemas.microsoft.com/office/drawing/2014/main" id="{327FAF36-D998-92B6-1C52-D62B89B05602}"/>
              </a:ext>
            </a:extLst>
          </p:cNvPr>
          <p:cNvCxnSpPr>
            <a:cxnSpLocks/>
          </p:cNvCxnSpPr>
          <p:nvPr/>
        </p:nvCxnSpPr>
        <p:spPr>
          <a:xfrm flipH="1" flipV="1">
            <a:off x="5917933" y="2159674"/>
            <a:ext cx="1217119" cy="308009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Gerade Verbindung 619">
            <a:extLst>
              <a:ext uri="{FF2B5EF4-FFF2-40B4-BE49-F238E27FC236}">
                <a16:creationId xmlns:a16="http://schemas.microsoft.com/office/drawing/2014/main" id="{B32A8FFA-0B28-199F-4629-3E12F921FF4D}"/>
              </a:ext>
            </a:extLst>
          </p:cNvPr>
          <p:cNvCxnSpPr>
            <a:cxnSpLocks/>
          </p:cNvCxnSpPr>
          <p:nvPr/>
        </p:nvCxnSpPr>
        <p:spPr>
          <a:xfrm>
            <a:off x="7140341" y="2467683"/>
            <a:ext cx="0" cy="299988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Gerade Verbindung 625">
            <a:extLst>
              <a:ext uri="{FF2B5EF4-FFF2-40B4-BE49-F238E27FC236}">
                <a16:creationId xmlns:a16="http://schemas.microsoft.com/office/drawing/2014/main" id="{742E3D66-0A8E-3D87-19A4-DA297067F69F}"/>
              </a:ext>
            </a:extLst>
          </p:cNvPr>
          <p:cNvCxnSpPr>
            <a:cxnSpLocks/>
          </p:cNvCxnSpPr>
          <p:nvPr/>
        </p:nvCxnSpPr>
        <p:spPr>
          <a:xfrm>
            <a:off x="5915525" y="3406348"/>
            <a:ext cx="0" cy="299988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Gerade Verbindung 626">
            <a:extLst>
              <a:ext uri="{FF2B5EF4-FFF2-40B4-BE49-F238E27FC236}">
                <a16:creationId xmlns:a16="http://schemas.microsoft.com/office/drawing/2014/main" id="{9A94E2B7-31B4-46A9-D9CF-E8C0D332DCEE}"/>
              </a:ext>
            </a:extLst>
          </p:cNvPr>
          <p:cNvCxnSpPr>
            <a:cxnSpLocks/>
          </p:cNvCxnSpPr>
          <p:nvPr/>
        </p:nvCxnSpPr>
        <p:spPr>
          <a:xfrm>
            <a:off x="5913921" y="3712753"/>
            <a:ext cx="1228024" cy="286951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Gerade Verbindung 628">
            <a:extLst>
              <a:ext uri="{FF2B5EF4-FFF2-40B4-BE49-F238E27FC236}">
                <a16:creationId xmlns:a16="http://schemas.microsoft.com/office/drawing/2014/main" id="{3A4F81A7-426F-7DC8-968E-E77F397EFF6F}"/>
              </a:ext>
            </a:extLst>
          </p:cNvPr>
          <p:cNvCxnSpPr>
            <a:cxnSpLocks/>
          </p:cNvCxnSpPr>
          <p:nvPr/>
        </p:nvCxnSpPr>
        <p:spPr>
          <a:xfrm flipH="1" flipV="1">
            <a:off x="4695902" y="1835818"/>
            <a:ext cx="2439684" cy="335882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Gerade Verbindung 630">
            <a:extLst>
              <a:ext uri="{FF2B5EF4-FFF2-40B4-BE49-F238E27FC236}">
                <a16:creationId xmlns:a16="http://schemas.microsoft.com/office/drawing/2014/main" id="{7784D007-8659-9EA1-F752-4D509BAC3931}"/>
              </a:ext>
            </a:extLst>
          </p:cNvPr>
          <p:cNvCxnSpPr>
            <a:cxnSpLocks/>
          </p:cNvCxnSpPr>
          <p:nvPr/>
        </p:nvCxnSpPr>
        <p:spPr>
          <a:xfrm flipH="1">
            <a:off x="5919537" y="2169300"/>
            <a:ext cx="1220803" cy="299987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Gerade Verbindung 632">
            <a:extLst>
              <a:ext uri="{FF2B5EF4-FFF2-40B4-BE49-F238E27FC236}">
                <a16:creationId xmlns:a16="http://schemas.microsoft.com/office/drawing/2014/main" id="{75E91459-95D5-C080-544D-DAC21DC3DD20}"/>
              </a:ext>
            </a:extLst>
          </p:cNvPr>
          <p:cNvCxnSpPr>
            <a:cxnSpLocks/>
          </p:cNvCxnSpPr>
          <p:nvPr/>
        </p:nvCxnSpPr>
        <p:spPr>
          <a:xfrm flipV="1">
            <a:off x="4697128" y="2477308"/>
            <a:ext cx="1220805" cy="319238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Gerade Verbindung 634">
            <a:extLst>
              <a:ext uri="{FF2B5EF4-FFF2-40B4-BE49-F238E27FC236}">
                <a16:creationId xmlns:a16="http://schemas.microsoft.com/office/drawing/2014/main" id="{C0AD6C79-81F2-835D-D7F6-F7BEDD5F56EA}"/>
              </a:ext>
            </a:extLst>
          </p:cNvPr>
          <p:cNvCxnSpPr>
            <a:cxnSpLocks/>
          </p:cNvCxnSpPr>
          <p:nvPr/>
        </p:nvCxnSpPr>
        <p:spPr>
          <a:xfrm>
            <a:off x="4695524" y="2804567"/>
            <a:ext cx="2446421" cy="261487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Gerade Verbindung 621">
            <a:extLst>
              <a:ext uri="{FF2B5EF4-FFF2-40B4-BE49-F238E27FC236}">
                <a16:creationId xmlns:a16="http://schemas.microsoft.com/office/drawing/2014/main" id="{55F9D4CD-6EDE-80C6-5925-7E347821CFC3}"/>
              </a:ext>
            </a:extLst>
          </p:cNvPr>
          <p:cNvCxnSpPr>
            <a:cxnSpLocks/>
          </p:cNvCxnSpPr>
          <p:nvPr/>
        </p:nvCxnSpPr>
        <p:spPr>
          <a:xfrm>
            <a:off x="7140341" y="2759048"/>
            <a:ext cx="0" cy="299988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Gerade Verbindung 636">
            <a:extLst>
              <a:ext uri="{FF2B5EF4-FFF2-40B4-BE49-F238E27FC236}">
                <a16:creationId xmlns:a16="http://schemas.microsoft.com/office/drawing/2014/main" id="{E4D3A249-7A3C-1C7D-7109-59D20CFB0843}"/>
              </a:ext>
            </a:extLst>
          </p:cNvPr>
          <p:cNvCxnSpPr>
            <a:cxnSpLocks/>
          </p:cNvCxnSpPr>
          <p:nvPr/>
        </p:nvCxnSpPr>
        <p:spPr>
          <a:xfrm>
            <a:off x="7140341" y="3063048"/>
            <a:ext cx="0" cy="299988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Gerade Verbindung 622">
            <a:extLst>
              <a:ext uri="{FF2B5EF4-FFF2-40B4-BE49-F238E27FC236}">
                <a16:creationId xmlns:a16="http://schemas.microsoft.com/office/drawing/2014/main" id="{638E20BB-B8BE-8EC2-50B9-E0D3BB4A9A2B}"/>
              </a:ext>
            </a:extLst>
          </p:cNvPr>
          <p:cNvCxnSpPr>
            <a:cxnSpLocks/>
          </p:cNvCxnSpPr>
          <p:nvPr/>
        </p:nvCxnSpPr>
        <p:spPr>
          <a:xfrm flipH="1">
            <a:off x="5919537" y="3063848"/>
            <a:ext cx="1220804" cy="339090"/>
          </a:xfrm>
          <a:prstGeom prst="line">
            <a:avLst/>
          </a:prstGeom>
          <a:ln w="15875">
            <a:solidFill>
              <a:srgbClr val="E9472D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Gerade Verbindung 637">
            <a:extLst>
              <a:ext uri="{FF2B5EF4-FFF2-40B4-BE49-F238E27FC236}">
                <a16:creationId xmlns:a16="http://schemas.microsoft.com/office/drawing/2014/main" id="{AAF4584F-CB24-0521-FAD6-1E1123622CCD}"/>
              </a:ext>
            </a:extLst>
          </p:cNvPr>
          <p:cNvCxnSpPr>
            <a:cxnSpLocks/>
          </p:cNvCxnSpPr>
          <p:nvPr/>
        </p:nvCxnSpPr>
        <p:spPr>
          <a:xfrm>
            <a:off x="7142200" y="3360414"/>
            <a:ext cx="1226790" cy="341377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Gerade Verbindung 639">
            <a:extLst>
              <a:ext uri="{FF2B5EF4-FFF2-40B4-BE49-F238E27FC236}">
                <a16:creationId xmlns:a16="http://schemas.microsoft.com/office/drawing/2014/main" id="{BC2A8D97-784E-1102-FBB7-59BD3B4CB928}"/>
              </a:ext>
            </a:extLst>
          </p:cNvPr>
          <p:cNvCxnSpPr>
            <a:cxnSpLocks/>
          </p:cNvCxnSpPr>
          <p:nvPr/>
        </p:nvCxnSpPr>
        <p:spPr>
          <a:xfrm flipV="1">
            <a:off x="5915722" y="3703650"/>
            <a:ext cx="2449551" cy="327102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8" name="Textfeld 647">
            <a:extLst>
              <a:ext uri="{FF2B5EF4-FFF2-40B4-BE49-F238E27FC236}">
                <a16:creationId xmlns:a16="http://schemas.microsoft.com/office/drawing/2014/main" id="{9D0FDBE2-5DB2-19A3-8A78-B2BC01FFC816}"/>
              </a:ext>
            </a:extLst>
          </p:cNvPr>
          <p:cNvSpPr txBox="1"/>
          <p:nvPr/>
        </p:nvSpPr>
        <p:spPr>
          <a:xfrm>
            <a:off x="8451824" y="3281228"/>
            <a:ext cx="2016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!</a:t>
            </a:r>
            <a:endParaRPr lang="de-DE" sz="800" b="1" dirty="0">
              <a:solidFill>
                <a:srgbClr val="20B099"/>
              </a:solidFill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0BC2233E-5480-26D7-06EA-02F11C880E5E}"/>
              </a:ext>
            </a:extLst>
          </p:cNvPr>
          <p:cNvGrpSpPr/>
          <p:nvPr/>
        </p:nvGrpSpPr>
        <p:grpSpPr>
          <a:xfrm>
            <a:off x="3793709" y="4212874"/>
            <a:ext cx="1247886" cy="215444"/>
            <a:chOff x="3757134" y="4101776"/>
            <a:chExt cx="1247886" cy="215444"/>
          </a:xfrm>
        </p:grpSpPr>
        <p:sp>
          <p:nvSpPr>
            <p:cNvPr id="612" name="Textfeld 611">
              <a:extLst>
                <a:ext uri="{FF2B5EF4-FFF2-40B4-BE49-F238E27FC236}">
                  <a16:creationId xmlns:a16="http://schemas.microsoft.com/office/drawing/2014/main" id="{9B82F685-A5C2-AF98-4E47-BCFA55691B6F}"/>
                </a:ext>
              </a:extLst>
            </p:cNvPr>
            <p:cNvSpPr txBox="1"/>
            <p:nvPr/>
          </p:nvSpPr>
          <p:spPr>
            <a:xfrm>
              <a:off x="4069020" y="4101776"/>
              <a:ext cx="93600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Top Issue/Gap</a:t>
              </a:r>
              <a:endParaRPr lang="de-DE" sz="800" dirty="0"/>
            </a:p>
          </p:txBody>
        </p:sp>
        <p:sp>
          <p:nvSpPr>
            <p:cNvPr id="3" name="Abgerundetes Rechteck 2">
              <a:extLst>
                <a:ext uri="{FF2B5EF4-FFF2-40B4-BE49-F238E27FC236}">
                  <a16:creationId xmlns:a16="http://schemas.microsoft.com/office/drawing/2014/main" id="{AB35FBAD-D893-5AC4-ABE0-C76BA002A089}"/>
                </a:ext>
              </a:extLst>
            </p:cNvPr>
            <p:cNvSpPr/>
            <p:nvPr/>
          </p:nvSpPr>
          <p:spPr>
            <a:xfrm>
              <a:off x="3757134" y="4143331"/>
              <a:ext cx="357778" cy="143740"/>
            </a:xfrm>
            <a:prstGeom prst="roundRect">
              <a:avLst>
                <a:gd name="adj" fmla="val 50000"/>
              </a:avLst>
            </a:prstGeom>
            <a:solidFill>
              <a:srgbClr val="D0ECE6"/>
            </a:solidFill>
            <a:ln w="15875">
              <a:solidFill>
                <a:srgbClr val="20B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800" b="1" i="1">
                <a:solidFill>
                  <a:schemeClr val="tx1"/>
                </a:solidFill>
              </a:endParaRPr>
            </a:p>
          </p:txBody>
        </p:sp>
        <p:sp>
          <p:nvSpPr>
            <p:cNvPr id="613" name="Textfeld 612">
              <a:extLst>
                <a:ext uri="{FF2B5EF4-FFF2-40B4-BE49-F238E27FC236}">
                  <a16:creationId xmlns:a16="http://schemas.microsoft.com/office/drawing/2014/main" id="{4B79A32E-D86B-B0B2-3798-82E433761D2A}"/>
                </a:ext>
              </a:extLst>
            </p:cNvPr>
            <p:cNvSpPr txBox="1"/>
            <p:nvPr/>
          </p:nvSpPr>
          <p:spPr>
            <a:xfrm>
              <a:off x="3828401" y="4101776"/>
              <a:ext cx="20163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rgbClr val="20B099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!</a:t>
              </a:r>
              <a:endParaRPr lang="de-DE" sz="800" b="1" dirty="0">
                <a:solidFill>
                  <a:srgbClr val="20B099"/>
                </a:solidFill>
              </a:endParaRPr>
            </a:p>
          </p:txBody>
        </p:sp>
      </p:grp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2A4EAD59-B24F-EC62-46CB-2674523C0C72}"/>
              </a:ext>
            </a:extLst>
          </p:cNvPr>
          <p:cNvSpPr/>
          <p:nvPr/>
        </p:nvSpPr>
        <p:spPr>
          <a:xfrm>
            <a:off x="3384085" y="1453682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E29EFFB3-DB63-07AD-C404-3D2D595BDE83}"/>
              </a:ext>
            </a:extLst>
          </p:cNvPr>
          <p:cNvSpPr/>
          <p:nvPr/>
        </p:nvSpPr>
        <p:spPr>
          <a:xfrm>
            <a:off x="4605553" y="1453682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B2D435A5-10E1-F68A-94AA-4A2088EE3D66}"/>
              </a:ext>
            </a:extLst>
          </p:cNvPr>
          <p:cNvSpPr/>
          <p:nvPr/>
        </p:nvSpPr>
        <p:spPr>
          <a:xfrm>
            <a:off x="5822031" y="1453682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36C52153-291B-C615-586E-3C075CE3253D}"/>
              </a:ext>
            </a:extLst>
          </p:cNvPr>
          <p:cNvSpPr/>
          <p:nvPr/>
        </p:nvSpPr>
        <p:spPr>
          <a:xfrm>
            <a:off x="7045313" y="1453682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2388C269-BF41-8EA0-0EE6-40F276D021D8}"/>
              </a:ext>
            </a:extLst>
          </p:cNvPr>
          <p:cNvSpPr/>
          <p:nvPr/>
        </p:nvSpPr>
        <p:spPr>
          <a:xfrm>
            <a:off x="8269956" y="1453682"/>
            <a:ext cx="180000" cy="180000"/>
          </a:xfrm>
          <a:prstGeom prst="roundRect">
            <a:avLst>
              <a:gd name="adj" fmla="val 50000"/>
            </a:avLst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</a:t>
            </a:r>
            <a:endParaRPr lang="de-DE" sz="800" dirty="0">
              <a:solidFill>
                <a:schemeClr val="tx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96480D-5E08-4717-8C16-DFB3007C4A51}">
  <ds:schemaRefs>
    <ds:schemaRef ds:uri="e2b8347c-b8b2-4afc-a67a-0601f33a687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91286860-00fd-41d4-b025-db920c303b2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BFD6EB2-0E07-48AD-A227-32813FA0F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155</Words>
  <Application>Microsoft Macintosh PowerPoint</Application>
  <PresentationFormat>Bildschirmpräsentation (16:9)</PresentationFormat>
  <Paragraphs>55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JP-KOM_PPT-Master2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241</cp:revision>
  <cp:lastPrinted>2021-11-02T15:23:13Z</cp:lastPrinted>
  <dcterms:created xsi:type="dcterms:W3CDTF">2020-07-17T08:46:24Z</dcterms:created>
  <dcterms:modified xsi:type="dcterms:W3CDTF">2024-03-19T14:57:31Z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