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"/>
  </p:notesMasterIdLst>
  <p:sldIdLst>
    <p:sldId id="4956" r:id="rId5"/>
    <p:sldId id="4954" r:id="rId6"/>
  </p:sldIdLst>
  <p:sldSz cx="9144000" cy="5143500" type="screen16x9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4">
          <p15:clr>
            <a:srgbClr val="A4A3A4"/>
          </p15:clr>
        </p15:guide>
        <p15:guide id="3" orient="horz" pos="2799" userDrawn="1">
          <p15:clr>
            <a:srgbClr val="A4A3A4"/>
          </p15:clr>
        </p15:guide>
        <p15:guide id="4" pos="2880">
          <p15:clr>
            <a:srgbClr val="A4A3A4"/>
          </p15:clr>
        </p15:guide>
        <p15:guide id="5" pos="158">
          <p15:clr>
            <a:srgbClr val="A4A3A4"/>
          </p15:clr>
        </p15:guide>
        <p15:guide id="6" pos="5602">
          <p15:clr>
            <a:srgbClr val="A4A3A4"/>
          </p15:clr>
        </p15:guide>
        <p15:guide id="7" pos="2789">
          <p15:clr>
            <a:srgbClr val="A4A3A4"/>
          </p15:clr>
        </p15:guide>
        <p15:guide id="8" pos="2971">
          <p15:clr>
            <a:srgbClr val="A4A3A4"/>
          </p15:clr>
        </p15:guide>
        <p15:guide id="9" pos="4785" userDrawn="1">
          <p15:clr>
            <a:srgbClr val="A4A3A4"/>
          </p15:clr>
        </p15:guide>
        <p15:guide id="10" orient="horz" pos="162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2567EA2-7826-22EF-5145-4FEC6FD2A1A7}" name="Sonja Burbach" initials="SB" userId="S::sonja.burbach@jp-kom.de::4e269fb1-6e16-4357-9e3c-bf16f77dd4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472D"/>
    <a:srgbClr val="20B099"/>
    <a:srgbClr val="4BC0E2"/>
    <a:srgbClr val="EDFBFF"/>
    <a:srgbClr val="D7F3E5"/>
    <a:srgbClr val="FDE0D1"/>
    <a:srgbClr val="FFE8CF"/>
    <a:srgbClr val="FFC1A9"/>
    <a:srgbClr val="A6F2FF"/>
    <a:srgbClr val="EF78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DFF346-713C-2E43-AF87-B6356C2D915D}" v="22" dt="2024-03-19T14:55:07.121"/>
  </p1510:revLst>
</p1510:revInfo>
</file>

<file path=ppt/tableStyles.xml><?xml version="1.0" encoding="utf-8"?>
<a:tblStyleLst xmlns:a="http://schemas.openxmlformats.org/drawingml/2006/main" def="{91EBBBCC-DAD2-459C-BE2E-F6DE35CF9A28}">
  <a:tblStyle styleId="{E8034E78-7F5D-4C2E-B375-FC64B27BC917}" styleName="Dunkle Formatvorlag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unkle Formatvorlage 1 - Akz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894"/>
        <p:guide orient="horz" pos="2799"/>
        <p:guide pos="2880"/>
        <p:guide pos="158"/>
        <p:guide pos="5602"/>
        <p:guide pos="2789"/>
        <p:guide pos="2971"/>
        <p:guide pos="4785"/>
        <p:guide orient="horz" pos="162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Relationship Id="rId14" Type="http://schemas.microsoft.com/office/2018/10/relationships/authors" Target="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as Gappel" userId="1bfc607d-b085-4bd5-8d1f-a8935e512c4a" providerId="ADAL" clId="{5FBF39B7-4466-9E4E-B8C0-C6FDC38729E7}"/>
    <pc:docChg chg="modSld">
      <pc:chgData name="Andreas Gappel" userId="1bfc607d-b085-4bd5-8d1f-a8935e512c4a" providerId="ADAL" clId="{5FBF39B7-4466-9E4E-B8C0-C6FDC38729E7}" dt="2024-03-06T10:32:54.945" v="5" actId="113"/>
      <pc:docMkLst>
        <pc:docMk/>
      </pc:docMkLst>
      <pc:sldChg chg="modSp mod">
        <pc:chgData name="Andreas Gappel" userId="1bfc607d-b085-4bd5-8d1f-a8935e512c4a" providerId="ADAL" clId="{5FBF39B7-4466-9E4E-B8C0-C6FDC38729E7}" dt="2024-03-06T10:32:54.945" v="5" actId="113"/>
        <pc:sldMkLst>
          <pc:docMk/>
          <pc:sldMk cId="656114155" sldId="4956"/>
        </pc:sldMkLst>
        <pc:spChg chg="mod">
          <ac:chgData name="Andreas Gappel" userId="1bfc607d-b085-4bd5-8d1f-a8935e512c4a" providerId="ADAL" clId="{5FBF39B7-4466-9E4E-B8C0-C6FDC38729E7}" dt="2024-03-06T10:32:54.945" v="5" actId="113"/>
          <ac:spMkLst>
            <pc:docMk/>
            <pc:sldMk cId="656114155" sldId="4956"/>
            <ac:spMk id="22" creationId="{CA80FA56-1A58-E4A6-DC16-A6F65EE2EAC3}"/>
          </ac:spMkLst>
        </pc:spChg>
      </pc:sldChg>
    </pc:docChg>
  </pc:docChgLst>
  <pc:docChgLst>
    <pc:chgData name="Jochen Kirchhof" userId="bf419a3f-5257-49d3-a827-aa25bab164d9" providerId="ADAL" clId="{ED8D43EC-920F-3540-83C0-1E80C1CBAF64}"/>
    <pc:docChg chg="undo custSel modSld">
      <pc:chgData name="Jochen Kirchhof" userId="bf419a3f-5257-49d3-a827-aa25bab164d9" providerId="ADAL" clId="{ED8D43EC-920F-3540-83C0-1E80C1CBAF64}" dt="2024-03-12T13:46:18.019" v="80" actId="206"/>
      <pc:docMkLst>
        <pc:docMk/>
      </pc:docMkLst>
      <pc:sldChg chg="modSp mod">
        <pc:chgData name="Jochen Kirchhof" userId="bf419a3f-5257-49d3-a827-aa25bab164d9" providerId="ADAL" clId="{ED8D43EC-920F-3540-83C0-1E80C1CBAF64}" dt="2024-03-12T13:46:18.019" v="80" actId="206"/>
        <pc:sldMkLst>
          <pc:docMk/>
          <pc:sldMk cId="1063431804" sldId="4954"/>
        </pc:sldMkLst>
        <pc:spChg chg="mod">
          <ac:chgData name="Jochen Kirchhof" userId="bf419a3f-5257-49d3-a827-aa25bab164d9" providerId="ADAL" clId="{ED8D43EC-920F-3540-83C0-1E80C1CBAF64}" dt="2024-03-12T13:46:18.019" v="80" actId="206"/>
          <ac:spMkLst>
            <pc:docMk/>
            <pc:sldMk cId="1063431804" sldId="4954"/>
            <ac:spMk id="384" creationId="{AF9A9CA7-6827-E6F3-578B-D2C0DFFBDECE}"/>
          </ac:spMkLst>
        </pc:spChg>
        <pc:spChg chg="mod">
          <ac:chgData name="Jochen Kirchhof" userId="bf419a3f-5257-49d3-a827-aa25bab164d9" providerId="ADAL" clId="{ED8D43EC-920F-3540-83C0-1E80C1CBAF64}" dt="2024-03-12T13:45:39.838" v="74" actId="20577"/>
          <ac:spMkLst>
            <pc:docMk/>
            <pc:sldMk cId="1063431804" sldId="4954"/>
            <ac:spMk id="432" creationId="{D5C0C34F-7E37-FB3D-48BE-AC3729A96119}"/>
          </ac:spMkLst>
        </pc:spChg>
      </pc:sldChg>
      <pc:sldChg chg="addSp delSp modSp mod">
        <pc:chgData name="Jochen Kirchhof" userId="bf419a3f-5257-49d3-a827-aa25bab164d9" providerId="ADAL" clId="{ED8D43EC-920F-3540-83C0-1E80C1CBAF64}" dt="2024-03-12T13:46:01.008" v="78" actId="5793"/>
        <pc:sldMkLst>
          <pc:docMk/>
          <pc:sldMk cId="656114155" sldId="4956"/>
        </pc:sldMkLst>
        <pc:spChg chg="add del mod">
          <ac:chgData name="Jochen Kirchhof" userId="bf419a3f-5257-49d3-a827-aa25bab164d9" providerId="ADAL" clId="{ED8D43EC-920F-3540-83C0-1E80C1CBAF64}" dt="2024-03-07T11:08:13.476" v="23" actId="478"/>
          <ac:spMkLst>
            <pc:docMk/>
            <pc:sldMk cId="656114155" sldId="4956"/>
            <ac:spMk id="2" creationId="{F1B3B234-D5D2-52EE-B4E2-AB540D4641CC}"/>
          </ac:spMkLst>
        </pc:spChg>
        <pc:spChg chg="add mod">
          <ac:chgData name="Jochen Kirchhof" userId="bf419a3f-5257-49d3-a827-aa25bab164d9" providerId="ADAL" clId="{ED8D43EC-920F-3540-83C0-1E80C1CBAF64}" dt="2024-03-12T13:45:47.726" v="76" actId="20577"/>
          <ac:spMkLst>
            <pc:docMk/>
            <pc:sldMk cId="656114155" sldId="4956"/>
            <ac:spMk id="3" creationId="{06C95C98-6259-7A22-5A58-F4C2E664772A}"/>
          </ac:spMkLst>
        </pc:spChg>
        <pc:spChg chg="mod">
          <ac:chgData name="Jochen Kirchhof" userId="bf419a3f-5257-49d3-a827-aa25bab164d9" providerId="ADAL" clId="{ED8D43EC-920F-3540-83C0-1E80C1CBAF64}" dt="2024-03-12T13:46:01.008" v="78" actId="5793"/>
          <ac:spMkLst>
            <pc:docMk/>
            <pc:sldMk cId="656114155" sldId="4956"/>
            <ac:spMk id="22" creationId="{CA80FA56-1A58-E4A6-DC16-A6F65EE2EAC3}"/>
          </ac:spMkLst>
        </pc:spChg>
      </pc:sldChg>
    </pc:docChg>
  </pc:docChgLst>
  <pc:docChgLst>
    <pc:chgData name="Andreas Gappel" userId="1bfc607d-b085-4bd5-8d1f-a8935e512c4a" providerId="ADAL" clId="{19DFF346-713C-2E43-AF87-B6356C2D915D}"/>
    <pc:docChg chg="undo custSel modSld">
      <pc:chgData name="Andreas Gappel" userId="1bfc607d-b085-4bd5-8d1f-a8935e512c4a" providerId="ADAL" clId="{19DFF346-713C-2E43-AF87-B6356C2D915D}" dt="2024-03-19T14:55:07.121" v="45" actId="20577"/>
      <pc:docMkLst>
        <pc:docMk/>
      </pc:docMkLst>
      <pc:sldChg chg="modSp mod">
        <pc:chgData name="Andreas Gappel" userId="1bfc607d-b085-4bd5-8d1f-a8935e512c4a" providerId="ADAL" clId="{19DFF346-713C-2E43-AF87-B6356C2D915D}" dt="2024-03-12T16:19:02.775" v="23"/>
        <pc:sldMkLst>
          <pc:docMk/>
          <pc:sldMk cId="1063431804" sldId="4954"/>
        </pc:sldMkLst>
        <pc:spChg chg="mod">
          <ac:chgData name="Andreas Gappel" userId="1bfc607d-b085-4bd5-8d1f-a8935e512c4a" providerId="ADAL" clId="{19DFF346-713C-2E43-AF87-B6356C2D915D}" dt="2024-03-12T16:18:13.180" v="15"/>
          <ac:spMkLst>
            <pc:docMk/>
            <pc:sldMk cId="1063431804" sldId="4954"/>
            <ac:spMk id="385" creationId="{E7757D47-8A18-7AE2-EDC6-348155FE9C7A}"/>
          </ac:spMkLst>
        </pc:spChg>
        <pc:spChg chg="mod">
          <ac:chgData name="Andreas Gappel" userId="1bfc607d-b085-4bd5-8d1f-a8935e512c4a" providerId="ADAL" clId="{19DFF346-713C-2E43-AF87-B6356C2D915D}" dt="2024-03-12T16:18:10.337" v="14"/>
          <ac:spMkLst>
            <pc:docMk/>
            <pc:sldMk cId="1063431804" sldId="4954"/>
            <ac:spMk id="423" creationId="{1C78BF2F-7808-8532-3EA6-9A46F73D6270}"/>
          </ac:spMkLst>
        </pc:spChg>
        <pc:spChg chg="mod">
          <ac:chgData name="Andreas Gappel" userId="1bfc607d-b085-4bd5-8d1f-a8935e512c4a" providerId="ADAL" clId="{19DFF346-713C-2E43-AF87-B6356C2D915D}" dt="2024-03-12T16:19:02.775" v="23"/>
          <ac:spMkLst>
            <pc:docMk/>
            <pc:sldMk cId="1063431804" sldId="4954"/>
            <ac:spMk id="424" creationId="{0D2268F6-F492-DE4D-4F7B-62FA53D7C491}"/>
          </ac:spMkLst>
        </pc:spChg>
        <pc:spChg chg="mod">
          <ac:chgData name="Andreas Gappel" userId="1bfc607d-b085-4bd5-8d1f-a8935e512c4a" providerId="ADAL" clId="{19DFF346-713C-2E43-AF87-B6356C2D915D}" dt="2024-03-12T16:18:59.626" v="22"/>
          <ac:spMkLst>
            <pc:docMk/>
            <pc:sldMk cId="1063431804" sldId="4954"/>
            <ac:spMk id="425" creationId="{7267B6AF-80EC-7E9C-6455-FB9090D356F8}"/>
          </ac:spMkLst>
        </pc:spChg>
        <pc:spChg chg="mod">
          <ac:chgData name="Andreas Gappel" userId="1bfc607d-b085-4bd5-8d1f-a8935e512c4a" providerId="ADAL" clId="{19DFF346-713C-2E43-AF87-B6356C2D915D}" dt="2024-03-12T16:18:57.141" v="21"/>
          <ac:spMkLst>
            <pc:docMk/>
            <pc:sldMk cId="1063431804" sldId="4954"/>
            <ac:spMk id="426" creationId="{1FE054A6-8600-2345-8D9F-87FFF291F9DC}"/>
          </ac:spMkLst>
        </pc:spChg>
        <pc:spChg chg="mod">
          <ac:chgData name="Andreas Gappel" userId="1bfc607d-b085-4bd5-8d1f-a8935e512c4a" providerId="ADAL" clId="{19DFF346-713C-2E43-AF87-B6356C2D915D}" dt="2024-03-12T16:18:54.428" v="20"/>
          <ac:spMkLst>
            <pc:docMk/>
            <pc:sldMk cId="1063431804" sldId="4954"/>
            <ac:spMk id="427" creationId="{DCEBEAE4-2EA4-BC42-0CD1-ED42F4706E14}"/>
          </ac:spMkLst>
        </pc:spChg>
        <pc:spChg chg="mod">
          <ac:chgData name="Andreas Gappel" userId="1bfc607d-b085-4bd5-8d1f-a8935e512c4a" providerId="ADAL" clId="{19DFF346-713C-2E43-AF87-B6356C2D915D}" dt="2024-03-12T16:18:51.376" v="19"/>
          <ac:spMkLst>
            <pc:docMk/>
            <pc:sldMk cId="1063431804" sldId="4954"/>
            <ac:spMk id="428" creationId="{6E2D1DCB-E71B-153B-4ABA-C73C3DBDD232}"/>
          </ac:spMkLst>
        </pc:spChg>
        <pc:spChg chg="mod">
          <ac:chgData name="Andreas Gappel" userId="1bfc607d-b085-4bd5-8d1f-a8935e512c4a" providerId="ADAL" clId="{19DFF346-713C-2E43-AF87-B6356C2D915D}" dt="2024-03-12T16:18:22.264" v="18"/>
          <ac:spMkLst>
            <pc:docMk/>
            <pc:sldMk cId="1063431804" sldId="4954"/>
            <ac:spMk id="429" creationId="{62E28B44-026D-1870-DFBE-9C886772DE68}"/>
          </ac:spMkLst>
        </pc:spChg>
        <pc:spChg chg="mod">
          <ac:chgData name="Andreas Gappel" userId="1bfc607d-b085-4bd5-8d1f-a8935e512c4a" providerId="ADAL" clId="{19DFF346-713C-2E43-AF87-B6356C2D915D}" dt="2024-03-12T16:18:19.282" v="17"/>
          <ac:spMkLst>
            <pc:docMk/>
            <pc:sldMk cId="1063431804" sldId="4954"/>
            <ac:spMk id="430" creationId="{C0497E31-87D2-6AB9-225C-7CFD5E31A3C1}"/>
          </ac:spMkLst>
        </pc:spChg>
        <pc:spChg chg="mod">
          <ac:chgData name="Andreas Gappel" userId="1bfc607d-b085-4bd5-8d1f-a8935e512c4a" providerId="ADAL" clId="{19DFF346-713C-2E43-AF87-B6356C2D915D}" dt="2024-03-12T16:18:16.689" v="16"/>
          <ac:spMkLst>
            <pc:docMk/>
            <pc:sldMk cId="1063431804" sldId="4954"/>
            <ac:spMk id="431" creationId="{CFCF766D-CA31-C634-47C4-33EC164B6C61}"/>
          </ac:spMkLst>
        </pc:spChg>
        <pc:spChg chg="mod">
          <ac:chgData name="Andreas Gappel" userId="1bfc607d-b085-4bd5-8d1f-a8935e512c4a" providerId="ADAL" clId="{19DFF346-713C-2E43-AF87-B6356C2D915D}" dt="2024-03-12T16:18:06.721" v="13"/>
          <ac:spMkLst>
            <pc:docMk/>
            <pc:sldMk cId="1063431804" sldId="4954"/>
            <ac:spMk id="433" creationId="{AC8C5CCD-3321-FD02-B709-201CCAD9A00B}"/>
          </ac:spMkLst>
        </pc:spChg>
      </pc:sldChg>
      <pc:sldChg chg="addSp delSp modSp mod">
        <pc:chgData name="Andreas Gappel" userId="1bfc607d-b085-4bd5-8d1f-a8935e512c4a" providerId="ADAL" clId="{19DFF346-713C-2E43-AF87-B6356C2D915D}" dt="2024-03-19T14:55:07.121" v="45" actId="20577"/>
        <pc:sldMkLst>
          <pc:docMk/>
          <pc:sldMk cId="656114155" sldId="4956"/>
        </pc:sldMkLst>
        <pc:spChg chg="mod">
          <ac:chgData name="Andreas Gappel" userId="1bfc607d-b085-4bd5-8d1f-a8935e512c4a" providerId="ADAL" clId="{19DFF346-713C-2E43-AF87-B6356C2D915D}" dt="2024-03-19T14:54:55.323" v="26" actId="1076"/>
          <ac:spMkLst>
            <pc:docMk/>
            <pc:sldMk cId="656114155" sldId="4956"/>
            <ac:spMk id="3" creationId="{06C95C98-6259-7A22-5A58-F4C2E664772A}"/>
          </ac:spMkLst>
        </pc:spChg>
        <pc:spChg chg="add del mod">
          <ac:chgData name="Andreas Gappel" userId="1bfc607d-b085-4bd5-8d1f-a8935e512c4a" providerId="ADAL" clId="{19DFF346-713C-2E43-AF87-B6356C2D915D}" dt="2024-03-06T13:37:36.941" v="1" actId="478"/>
          <ac:spMkLst>
            <pc:docMk/>
            <pc:sldMk cId="656114155" sldId="4956"/>
            <ac:spMk id="3" creationId="{23E3C033-1AD0-77D6-7F0E-542F95D5CC00}"/>
          </ac:spMkLst>
        </pc:spChg>
        <pc:spChg chg="del">
          <ac:chgData name="Andreas Gappel" userId="1bfc607d-b085-4bd5-8d1f-a8935e512c4a" providerId="ADAL" clId="{19DFF346-713C-2E43-AF87-B6356C2D915D}" dt="2024-03-06T13:37:33.301" v="0" actId="478"/>
          <ac:spMkLst>
            <pc:docMk/>
            <pc:sldMk cId="656114155" sldId="4956"/>
            <ac:spMk id="5" creationId="{2431278C-EC34-51F0-968C-DCFD5D0403FA}"/>
          </ac:spMkLst>
        </pc:spChg>
        <pc:spChg chg="add mod">
          <ac:chgData name="Andreas Gappel" userId="1bfc607d-b085-4bd5-8d1f-a8935e512c4a" providerId="ADAL" clId="{19DFF346-713C-2E43-AF87-B6356C2D915D}" dt="2024-03-06T13:37:37.911" v="2"/>
          <ac:spMkLst>
            <pc:docMk/>
            <pc:sldMk cId="656114155" sldId="4956"/>
            <ac:spMk id="6" creationId="{D046F2C4-B28A-4279-B388-0F0C67FD821B}"/>
          </ac:spMkLst>
        </pc:spChg>
        <pc:spChg chg="mod">
          <ac:chgData name="Andreas Gappel" userId="1bfc607d-b085-4bd5-8d1f-a8935e512c4a" providerId="ADAL" clId="{19DFF346-713C-2E43-AF87-B6356C2D915D}" dt="2024-03-19T14:55:07.121" v="45" actId="20577"/>
          <ac:spMkLst>
            <pc:docMk/>
            <pc:sldMk cId="656114155" sldId="4956"/>
            <ac:spMk id="22" creationId="{CA80FA56-1A58-E4A6-DC16-A6F65EE2EAC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4C301D-6702-47F1-93B4-D6F3864E2770}" type="datetimeFigureOut">
              <a:rPr lang="de-DE" smtClean="0"/>
              <a:pPr/>
              <a:t>19.03.2024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EAA94E-4321-4E9E-A206-37069857A301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5911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 Logo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A6AA87FF-799D-B14F-918A-BA8A2EF7FB8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5E00F683-6B3E-DA4D-A4C9-50FF3CC4B69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B489B6EA-3200-2B42-B293-3A52E3025D6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8391054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B8C8634-F1D5-294E-A267-964E08FF3D4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73809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0ECAB593-69C7-4744-A8DB-2E2566E44AA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4214106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AD2D78A-CAF6-FE4F-AE7D-F771AA5B28C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26349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7DE998A-23DD-C24A-895B-DBD4572C83F0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95292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D19FE9F3-A128-0840-941E-4BBC5CAEB01E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5118794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19FECC07-FF26-ED4F-9651-1AD93DEB97E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9297847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Zwischenchart-weis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4485C507-0FC7-2141-8C62-A9E49BEF1DF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C6F389FF-9FDD-174E-A9A8-480F8E5508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61B6581-2B81-8844-A73C-D70C9BF1990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39EF16FD-4CE0-C34C-815B-107419053A9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227673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488096"/>
            <a:ext cx="4211638" cy="2715065"/>
          </a:xfrm>
        </p:spPr>
        <p:txBody>
          <a:bodyPr>
            <a:noAutofit/>
          </a:bodyPr>
          <a:lstStyle>
            <a:lvl1pPr marL="171450" indent="-171450">
              <a:lnSpc>
                <a:spcPct val="100000"/>
              </a:lnSpc>
              <a:buClr>
                <a:srgbClr val="E9472D"/>
              </a:buClr>
              <a:buFont typeface="Arial" panose="020B0604020202020204" pitchFamily="34" charset="0"/>
              <a:buChar char="•"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feliås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br>
              <a:rPr lang="de-DE"/>
            </a:b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br>
              <a:rPr lang="de-DE"/>
            </a:b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cxnSp>
        <p:nvCxnSpPr>
          <p:cNvPr id="3" name="Gerade Verbindung 2">
            <a:extLst>
              <a:ext uri="{FF2B5EF4-FFF2-40B4-BE49-F238E27FC236}">
                <a16:creationId xmlns:a16="http://schemas.microsoft.com/office/drawing/2014/main" id="{E9DB44FF-40E7-2E4A-A01E-C7AC70518595}"/>
              </a:ext>
            </a:extLst>
          </p:cNvPr>
          <p:cNvCxnSpPr/>
          <p:nvPr userDrawn="1"/>
        </p:nvCxnSpPr>
        <p:spPr>
          <a:xfrm>
            <a:off x="4572000" y="1485390"/>
            <a:ext cx="0" cy="2517677"/>
          </a:xfrm>
          <a:prstGeom prst="line">
            <a:avLst/>
          </a:prstGeom>
          <a:ln>
            <a:solidFill>
              <a:srgbClr val="AFC2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4681538" y="1522101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F7C3C94E-F0B7-604A-B31C-8F99DEC8734D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4681538" y="2057046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17" name="Textplatzhalter 5">
            <a:extLst>
              <a:ext uri="{FF2B5EF4-FFF2-40B4-BE49-F238E27FC236}">
                <a16:creationId xmlns:a16="http://schemas.microsoft.com/office/drawing/2014/main" id="{C01791E5-47C2-1043-9FEC-ABCC8E544F02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4681538" y="241971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0ABA9A21-A787-5047-B774-A43601FFDF1F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681538" y="2954659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A10A7E26-A02B-374F-8625-84852B627B76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1538" y="3489604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A9698117-B69F-5340-99EA-5F4433621F2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81538" y="3838898"/>
            <a:ext cx="1501134" cy="240812"/>
          </a:xfrm>
        </p:spPr>
        <p:txBody>
          <a:bodyPr>
            <a:no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1000" b="1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</p:spTree>
    <p:extLst>
      <p:ext uri="{BB962C8B-B14F-4D97-AF65-F5344CB8AC3E}">
        <p14:creationId xmlns:p14="http://schemas.microsoft.com/office/powerpoint/2010/main" val="10347043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1" name="Foliennummernplatzhalter 6">
            <a:extLst>
              <a:ext uri="{FF2B5EF4-FFF2-40B4-BE49-F238E27FC236}">
                <a16:creationId xmlns:a16="http://schemas.microsoft.com/office/drawing/2014/main" id="{9B7A858A-E311-514D-B0BA-4D74D7005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3062304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Inhaltsfolie</a:t>
            </a:r>
          </a:p>
        </p:txBody>
      </p:sp>
      <p:sp>
        <p:nvSpPr>
          <p:cNvPr id="9" name="Textplatzhalter 5">
            <a:extLst>
              <a:ext uri="{FF2B5EF4-FFF2-40B4-BE49-F238E27FC236}">
                <a16:creationId xmlns:a16="http://schemas.microsoft.com/office/drawing/2014/main" id="{4A127263-5F41-1B46-A5A1-C6C50FE2F2A4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009776" y="1488096"/>
            <a:ext cx="6513391" cy="2715065"/>
          </a:xfrm>
        </p:spPr>
        <p:txBody>
          <a:bodyPr>
            <a:noAutofit/>
          </a:bodyPr>
          <a:lstStyle>
            <a:lvl1pPr marL="0" indent="0">
              <a:lnSpc>
                <a:spcPct val="150000"/>
              </a:lnSpc>
              <a:buClr>
                <a:srgbClr val="E9472D"/>
              </a:buClr>
              <a:buFont typeface="Arial" panose="020B0604020202020204" pitchFamily="34" charset="0"/>
              <a:buNone/>
              <a:defRPr sz="14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</a:p>
          <a:p>
            <a:pPr lvl="0"/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</a:p>
          <a:p>
            <a:pPr lvl="0"/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80673E7B-38BC-2746-AB20-BCCE9AF33448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501" y="2025327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EA1E8B2F-9B21-2748-8432-7074BB1435B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45501" y="2459548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Y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27C23C33-5C43-7742-A2F2-DADA1DEA608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45501" y="2893769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Z</a:t>
            </a:r>
          </a:p>
        </p:txBody>
      </p:sp>
      <p:sp>
        <p:nvSpPr>
          <p:cNvPr id="24" name="Textplatzhalter 5">
            <a:extLst>
              <a:ext uri="{FF2B5EF4-FFF2-40B4-BE49-F238E27FC236}">
                <a16:creationId xmlns:a16="http://schemas.microsoft.com/office/drawing/2014/main" id="{2A229B43-30FF-DD44-ABEB-438D53CD7877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45501" y="3327990"/>
            <a:ext cx="592076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</a:t>
            </a:r>
          </a:p>
        </p:txBody>
      </p:sp>
      <p:sp>
        <p:nvSpPr>
          <p:cNvPr id="25" name="Textplatzhalter 5">
            <a:extLst>
              <a:ext uri="{FF2B5EF4-FFF2-40B4-BE49-F238E27FC236}">
                <a16:creationId xmlns:a16="http://schemas.microsoft.com/office/drawing/2014/main" id="{9BCB0E21-C5A4-F94C-BFDE-7ED441422BDC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245501" y="3762211"/>
            <a:ext cx="662608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XYZ</a:t>
            </a:r>
          </a:p>
        </p:txBody>
      </p: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9610A0DA-2FEF-444B-8DE9-D34858EE0AF0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45501" y="4178652"/>
            <a:ext cx="521544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A</a:t>
            </a:r>
          </a:p>
        </p:txBody>
      </p:sp>
      <p:sp>
        <p:nvSpPr>
          <p:cNvPr id="28" name="Textplatzhalter 5">
            <a:extLst>
              <a:ext uri="{FF2B5EF4-FFF2-40B4-BE49-F238E27FC236}">
                <a16:creationId xmlns:a16="http://schemas.microsoft.com/office/drawing/2014/main" id="{37E01EDF-536F-6B41-B00E-E9A9D3CC2C12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245501" y="1591106"/>
            <a:ext cx="515132" cy="211203"/>
          </a:xfrm>
          <a:solidFill>
            <a:srgbClr val="E9472D"/>
          </a:solidFill>
        </p:spPr>
        <p:txBody>
          <a:bodyPr wrap="none" lIns="36000" tIns="36000" rIns="36000" bIns="36000" anchor="ctr">
            <a:spAutoFit/>
          </a:bodyPr>
          <a:lstStyle>
            <a:lvl1pPr marL="0" indent="0">
              <a:buClr>
                <a:srgbClr val="E9472D"/>
              </a:buClr>
              <a:buFont typeface="Arial" panose="020B0604020202020204" pitchFamily="34" charset="0"/>
              <a:buNone/>
              <a:defRPr sz="9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SEITE X</a:t>
            </a:r>
          </a:p>
        </p:txBody>
      </p:sp>
    </p:spTree>
    <p:extLst>
      <p:ext uri="{BB962C8B-B14F-4D97-AF65-F5344CB8AC3E}">
        <p14:creationId xmlns:p14="http://schemas.microsoft.com/office/powerpoint/2010/main" val="852086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>
          <p15:clr>
            <a:srgbClr val="FBAE40"/>
          </p15:clr>
        </p15:guide>
        <p15:guide id="2" orient="horz" pos="3072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0F408631-6ABF-AF49-A078-9168E8FDC01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7FB295DB-1CA8-5642-959E-D594926152D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0022253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58" userDrawn="1">
          <p15:clr>
            <a:srgbClr val="FBAE40"/>
          </p15:clr>
        </p15:guide>
        <p15:guide id="2" orient="horz" pos="3072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 Logo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2">
            <a:extLst>
              <a:ext uri="{FF2B5EF4-FFF2-40B4-BE49-F238E27FC236}">
                <a16:creationId xmlns:a16="http://schemas.microsoft.com/office/drawing/2014/main" id="{0EB8CD85-7DA3-6D4E-B712-A390DBAE169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5" name="Bildplatzhalter 4"/>
          <p:cNvSpPr>
            <a:spLocks noGrp="1"/>
          </p:cNvSpPr>
          <p:nvPr>
            <p:ph type="pic" sz="quarter" idx="11" hasCustomPrompt="1"/>
          </p:nvPr>
        </p:nvSpPr>
        <p:spPr>
          <a:xfrm>
            <a:off x="2987676" y="339725"/>
            <a:ext cx="1439862" cy="525463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de-DE"/>
              <a:t>Kundenlogo</a:t>
            </a:r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19" name="Textplatzhalter 6">
            <a:extLst>
              <a:ext uri="{FF2B5EF4-FFF2-40B4-BE49-F238E27FC236}">
                <a16:creationId xmlns:a16="http://schemas.microsoft.com/office/drawing/2014/main" id="{23C57F72-1691-E44A-A1D8-9BA190934F6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noFill/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AC7D42F8-CCED-8A48-A5CB-1A07EA3827C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DF592096-3C26-6241-BEDE-E23342562F5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40990838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 userDrawn="1">
          <p15:clr>
            <a:srgbClr val="FBAE40"/>
          </p15:clr>
        </p15:guide>
        <p15:guide id="2" orient="horz" pos="146" userDrawn="1">
          <p15:clr>
            <a:srgbClr val="FBAE40"/>
          </p15:clr>
        </p15:guide>
        <p15:guide id="3" orient="horz" pos="3072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59371F3-5D4D-C24A-BE6E-BE459D39C65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4229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nhaltsfolie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E6CC725-C0C5-0842-9328-13F91AFDC13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A1D26A73-768A-8246-825D-D1461EB5352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119294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EBBA1C-CD88-8145-B1C2-9DAC67C5E26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3622F6A-2513-FA4D-9D09-F1A21B8499CE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955C9A8-8A7C-0A4C-A32E-35440D775B6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3419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Objekt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eck 16">
            <a:extLst>
              <a:ext uri="{FF2B5EF4-FFF2-40B4-BE49-F238E27FC236}">
                <a16:creationId xmlns:a16="http://schemas.microsoft.com/office/drawing/2014/main" id="{9FAA9972-8568-214B-8235-1159D8209F16}"/>
              </a:ext>
            </a:extLst>
          </p:cNvPr>
          <p:cNvSpPr/>
          <p:nvPr userDrawn="1"/>
        </p:nvSpPr>
        <p:spPr>
          <a:xfrm>
            <a:off x="0" y="1029737"/>
            <a:ext cx="9144000" cy="3862800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F2C61EE-B729-894A-BA8C-C2456B4E3DE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E0941D14-E4F0-A44E-B0A2-47988A894721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AB98ABBA-251B-D04A-8669-C140D0B4411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1ED00376-1E33-5B43-81C6-5343ECD88A9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3025714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Objekt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691063" y="1520825"/>
            <a:ext cx="4202112" cy="307181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DD3F4138-7BE9-2F45-8C08-2BBD23E0740B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AEDFA331-5E45-8949-AA88-4E22549158C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5F824F3C-07A2-F244-83BB-9B13F6BE1026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1004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Video 66-3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D94D9282-1528-2F43-BA56-939A6A2899E0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2872739" y="1310884"/>
            <a:ext cx="6020435" cy="3076227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E65BE635-BA67-D447-B780-847F74B9FF94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4" name="Textplatzhalter 2">
            <a:extLst>
              <a:ext uri="{FF2B5EF4-FFF2-40B4-BE49-F238E27FC236}">
                <a16:creationId xmlns:a16="http://schemas.microsoft.com/office/drawing/2014/main" id="{AF199278-9E2D-594F-8685-D4A73161F3F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6" y="1311619"/>
            <a:ext cx="2377074" cy="783687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commodo. </a:t>
            </a:r>
          </a:p>
        </p:txBody>
      </p:sp>
      <p:sp>
        <p:nvSpPr>
          <p:cNvPr id="15" name="Textplatzhalter 5">
            <a:extLst>
              <a:ext uri="{FF2B5EF4-FFF2-40B4-BE49-F238E27FC236}">
                <a16:creationId xmlns:a16="http://schemas.microsoft.com/office/drawing/2014/main" id="{7646A62F-BDC3-EF44-AC84-52105979C8A4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5" y="2196885"/>
            <a:ext cx="2376957" cy="219022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489112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ganzfläch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4" name="Inhaltsplatzhalter 4">
            <a:extLst>
              <a:ext uri="{FF2B5EF4-FFF2-40B4-BE49-F238E27FC236}">
                <a16:creationId xmlns:a16="http://schemas.microsoft.com/office/drawing/2014/main" id="{31197DC5-8B01-DC40-B228-025D49AACB97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1" y="0"/>
            <a:ext cx="8883348" cy="488791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25292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Bild 50-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D87440F5-3D18-694C-82A3-EBEC9DCBED89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681330" y="0"/>
            <a:ext cx="4211845" cy="4876800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466B7569-ECF1-304F-B825-84EEE9FACBC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EA96C9EC-C835-284A-A655-30991E2ECCB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0825" y="1525588"/>
            <a:ext cx="4211845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0E689CF5-5287-414D-940B-D0E84B707A4A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46246"/>
            <a:ext cx="4211638" cy="2346392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781356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D0FB995-50E9-614D-B6CF-2E6D2B9BF38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64A89FA4-67B4-CF4F-907E-B7F87B832B9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F8D76B88-B0B8-B14B-9F92-2CC603D7EED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718779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725EE09F-9581-DA4C-A05F-B0CCAC003B7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65DCD102-316B-B240-BFA7-F2BE0204A93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0" name="Textplatzhalter 5">
            <a:extLst>
              <a:ext uri="{FF2B5EF4-FFF2-40B4-BE49-F238E27FC236}">
                <a16:creationId xmlns:a16="http://schemas.microsoft.com/office/drawing/2014/main" id="{231DA887-04DE-2F45-9DFF-700F73DFBE4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4885805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platzhalter 8">
            <a:extLst>
              <a:ext uri="{FF2B5EF4-FFF2-40B4-BE49-F238E27FC236}">
                <a16:creationId xmlns:a16="http://schemas.microsoft.com/office/drawing/2014/main" id="{95B3204E-C58E-EC4E-B61F-D0AF917B776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  <a:blipFill>
            <a:blip/>
            <a:stretch>
              <a:fillRect/>
            </a:stretch>
          </a:blipFill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FD4DDBE-A736-FF48-91B9-8BB5AC583DD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non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D9F91BF5-3D21-6541-A707-82BEA5422C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266927BB-83D5-934A-A79B-8D2510896BEC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24977615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66-33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5976664" y="0"/>
            <a:ext cx="3167336" cy="5143500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B8D29B73-7978-EC42-8705-3D7E9C0F28F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7541F4AE-8F52-8944-87C5-3A35020B2D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0EE03DCF-0C9D-874E-B63B-F7D8B31707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1525588"/>
            <a:ext cx="5559434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. 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302F7F0-C0E1-4949-8176-FE6D9D22E566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4" y="2282029"/>
            <a:ext cx="5559435" cy="2365473"/>
          </a:xfrm>
        </p:spPr>
        <p:txBody>
          <a:bodyPr>
            <a:noAutofit/>
          </a:bodyPr>
          <a:lstStyle>
            <a:lvl1pPr marL="171450" marR="0" indent="-17145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>
                <a:srgbClr val="E9472D"/>
              </a:buClr>
              <a:buSzTx/>
              <a:buFont typeface="Arial" panose="020B0604020202020204" pitchFamily="34" charset="0"/>
              <a:buChar char="•"/>
              <a:tabLst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  <a:p>
            <a:pPr lvl="0"/>
            <a:r>
              <a:rPr lang="de-DE"/>
              <a:t>Integer </a:t>
            </a:r>
            <a:r>
              <a:rPr lang="de-DE" err="1"/>
              <a:t>tincidunt</a:t>
            </a:r>
            <a:r>
              <a:rPr lang="de-DE"/>
              <a:t>. </a:t>
            </a:r>
            <a:r>
              <a:rPr lang="de-DE" err="1"/>
              <a:t>Cras</a:t>
            </a:r>
            <a:r>
              <a:rPr lang="de-DE"/>
              <a:t> </a:t>
            </a:r>
            <a:r>
              <a:rPr lang="de-DE" err="1"/>
              <a:t>dapibus</a:t>
            </a:r>
            <a:r>
              <a:rPr lang="de-DE"/>
              <a:t>. </a:t>
            </a:r>
            <a:r>
              <a:rPr lang="de-DE" err="1"/>
              <a:t>Vivamus</a:t>
            </a:r>
            <a:r>
              <a:rPr lang="de-DE"/>
              <a:t> </a:t>
            </a:r>
            <a:r>
              <a:rPr lang="de-DE" err="1"/>
              <a:t>elementum</a:t>
            </a:r>
            <a:r>
              <a:rPr lang="de-DE"/>
              <a:t> </a:t>
            </a:r>
            <a:r>
              <a:rPr lang="de-DE" err="1"/>
              <a:t>semper</a:t>
            </a:r>
            <a:r>
              <a:rPr lang="de-DE"/>
              <a:t> </a:t>
            </a:r>
            <a:r>
              <a:rPr lang="de-DE" err="1"/>
              <a:t>nisi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393906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158" userDrawn="1">
          <p15:clr>
            <a:srgbClr val="FBAE40"/>
          </p15:clr>
        </p15:guide>
        <p15:guide id="3" orient="horz" pos="1620" userDrawn="1">
          <p15:clr>
            <a:srgbClr val="FBAE40"/>
          </p15:clr>
        </p15:guide>
        <p15:guide id="4" pos="2880" userDrawn="1">
          <p15:clr>
            <a:srgbClr val="FBAE40"/>
          </p15:clr>
        </p15:guide>
        <p15:guide id="5" pos="5602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6" name="Textplatzhalter 4">
            <a:extLst>
              <a:ext uri="{FF2B5EF4-FFF2-40B4-BE49-F238E27FC236}">
                <a16:creationId xmlns:a16="http://schemas.microsoft.com/office/drawing/2014/main" id="{1215FE0C-34DC-8F4E-BAA5-D16850E0BBD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9D7ABA12-A1F4-D545-9E4A-62ADE7E9AC15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78EC3904-1F25-6F43-8717-8C460F9A48F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16068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>
            <a:extLst>
              <a:ext uri="{FF2B5EF4-FFF2-40B4-BE49-F238E27FC236}">
                <a16:creationId xmlns:a16="http://schemas.microsoft.com/office/drawing/2014/main" id="{D2E5E69B-9D94-DD4F-A85A-2B037567FF96}"/>
              </a:ext>
            </a:extLst>
          </p:cNvPr>
          <p:cNvSpPr/>
          <p:nvPr userDrawn="1"/>
        </p:nvSpPr>
        <p:spPr>
          <a:xfrm>
            <a:off x="4572000" y="0"/>
            <a:ext cx="4572000" cy="4894387"/>
          </a:xfrm>
          <a:prstGeom prst="rect">
            <a:avLst/>
          </a:prstGeom>
          <a:solidFill>
            <a:schemeClr val="accent4">
              <a:alpha val="20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3728FA2C-F77E-9C43-B7E6-100AAF1F2F4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3" name="Textplatzhalter 4">
            <a:extLst>
              <a:ext uri="{FF2B5EF4-FFF2-40B4-BE49-F238E27FC236}">
                <a16:creationId xmlns:a16="http://schemas.microsoft.com/office/drawing/2014/main" id="{AAF418E4-EBB7-7147-A88D-DDE250EC4E3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20B3D53E-5894-AD42-AE57-0B5AEED16002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2" name="Textplatzhalter 2">
            <a:extLst>
              <a:ext uri="{FF2B5EF4-FFF2-40B4-BE49-F238E27FC236}">
                <a16:creationId xmlns:a16="http://schemas.microsoft.com/office/drawing/2014/main" id="{67CA8647-5699-8C46-9A0E-30C70E5F7F4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3" name="Textplatzhalter 5">
            <a:extLst>
              <a:ext uri="{FF2B5EF4-FFF2-40B4-BE49-F238E27FC236}">
                <a16:creationId xmlns:a16="http://schemas.microsoft.com/office/drawing/2014/main" id="{4E916D07-E0BE-1447-ACAA-2E1ACA0DE2E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71572192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2880">
          <p15:clr>
            <a:srgbClr val="FBAE40"/>
          </p15:clr>
        </p15:guide>
        <p15:guide id="5" pos="5602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D329DBFE-84A0-D845-8DA0-C8BAE352CE7D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F8FAF4B2-9373-3C4F-97EC-BC5977B924D3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1" name="Textplatzhalter 5">
            <a:extLst>
              <a:ext uri="{FF2B5EF4-FFF2-40B4-BE49-F238E27FC236}">
                <a16:creationId xmlns:a16="http://schemas.microsoft.com/office/drawing/2014/main" id="{D716A5C8-DCC5-8849-826B-CFE9F32EEAEE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87744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-Credentials 50-50 gr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>
            <a:extLst>
              <a:ext uri="{FF2B5EF4-FFF2-40B4-BE49-F238E27FC236}">
                <a16:creationId xmlns:a16="http://schemas.microsoft.com/office/drawing/2014/main" id="{2D1158D6-E570-2044-8870-BB9BD8424D1C}"/>
              </a:ext>
            </a:extLst>
          </p:cNvPr>
          <p:cNvSpPr/>
          <p:nvPr userDrawn="1"/>
        </p:nvSpPr>
        <p:spPr>
          <a:xfrm>
            <a:off x="4572000" y="-1"/>
            <a:ext cx="4572000" cy="489438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4" name="Foliennummernplatzhalter 6">
            <a:extLst>
              <a:ext uri="{FF2B5EF4-FFF2-40B4-BE49-F238E27FC236}">
                <a16:creationId xmlns:a16="http://schemas.microsoft.com/office/drawing/2014/main" id="{FFF8377D-05A0-AA43-AE74-827B798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7" name="Textplatzhalter 4">
            <a:extLst>
              <a:ext uri="{FF2B5EF4-FFF2-40B4-BE49-F238E27FC236}">
                <a16:creationId xmlns:a16="http://schemas.microsoft.com/office/drawing/2014/main" id="{A8C2F2A7-6B18-1B4E-ADCC-D769E5AB178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3306C99C-E0DA-3448-9DEB-2EA81A06E57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21" name="Textplatzhalter 2">
            <a:extLst>
              <a:ext uri="{FF2B5EF4-FFF2-40B4-BE49-F238E27FC236}">
                <a16:creationId xmlns:a16="http://schemas.microsoft.com/office/drawing/2014/main" id="{6185B2DB-DA23-1E46-A115-D5EE5C8AC19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525588"/>
            <a:ext cx="414149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.</a:t>
            </a:r>
          </a:p>
        </p:txBody>
      </p:sp>
      <p:sp>
        <p:nvSpPr>
          <p:cNvPr id="22" name="Textplatzhalter 5">
            <a:extLst>
              <a:ext uri="{FF2B5EF4-FFF2-40B4-BE49-F238E27FC236}">
                <a16:creationId xmlns:a16="http://schemas.microsoft.com/office/drawing/2014/main" id="{214BFACF-3075-974F-BD21-09D8E64D65D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279015"/>
            <a:ext cx="4141293" cy="2365473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698185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 Bild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1010356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4" name="Bildplatzhalter 3">
            <a:extLst>
              <a:ext uri="{FF2B5EF4-FFF2-40B4-BE49-F238E27FC236}">
                <a16:creationId xmlns:a16="http://schemas.microsoft.com/office/drawing/2014/main" id="{B7307B67-0803-D141-AB63-9043B46FBE00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250825" y="2920695"/>
            <a:ext cx="8642349" cy="1946275"/>
          </a:xfrm>
        </p:spPr>
        <p:txBody>
          <a:bodyPr/>
          <a:lstStyle/>
          <a:p>
            <a:endParaRPr lang="de-DE"/>
          </a:p>
        </p:txBody>
      </p:sp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9F11955E-8FE9-8446-A901-13C578CDF18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D21E50E-69C3-1147-BB6D-2506AD6D704F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927260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250825" y="2571749"/>
            <a:ext cx="8642350" cy="194786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628A99EA-2363-7943-8939-947CF3981419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250825" y="1759809"/>
            <a:ext cx="8642350" cy="628104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 </a:t>
            </a:r>
            <a:r>
              <a:rPr lang="de-DE" err="1"/>
              <a:t>penatibus</a:t>
            </a:r>
            <a:r>
              <a:rPr lang="de-DE"/>
              <a:t> et </a:t>
            </a:r>
            <a:r>
              <a:rPr lang="de-DE" err="1"/>
              <a:t>magnis</a:t>
            </a:r>
            <a:r>
              <a:rPr lang="de-DE"/>
              <a:t> </a:t>
            </a:r>
            <a:r>
              <a:rPr lang="de-DE" err="1"/>
              <a:t>dis</a:t>
            </a:r>
            <a:r>
              <a:rPr lang="de-DE"/>
              <a:t> </a:t>
            </a:r>
            <a:r>
              <a:rPr lang="de-DE" err="1"/>
              <a:t>parturient</a:t>
            </a:r>
            <a:r>
              <a:rPr lang="de-DE"/>
              <a:t> </a:t>
            </a:r>
            <a:r>
              <a:rPr lang="de-DE" err="1"/>
              <a:t>montes</a:t>
            </a:r>
            <a:r>
              <a:rPr lang="de-DE"/>
              <a:t>, </a:t>
            </a:r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7222F690-7340-2249-9601-A5EAB75E354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6C40A57C-97F9-2749-B3B9-3A03D88304B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63544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5602" userDrawn="1">
          <p15:clr>
            <a:srgbClr val="FBAE40"/>
          </p15:clr>
        </p15:guide>
        <p15:guide id="3" pos="158" userDrawn="1">
          <p15:clr>
            <a:srgbClr val="FBAE40"/>
          </p15:clr>
        </p15:guide>
        <p15:guide id="4" orient="horz" pos="1620" userDrawn="1">
          <p15:clr>
            <a:srgbClr val="FBAE40"/>
          </p15:clr>
        </p15:guide>
        <p15:guide id="5" pos="2880" userDrawn="1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Tabelle 50-50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C71932A8-4074-8A4D-BA87-00C52EB2A76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Foliennummernplatzhalter 6">
            <a:extLst>
              <a:ext uri="{FF2B5EF4-FFF2-40B4-BE49-F238E27FC236}">
                <a16:creationId xmlns:a16="http://schemas.microsoft.com/office/drawing/2014/main" id="{D9014052-EE05-3B49-83DC-F1BD642E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235520F0-CA6F-9043-B25C-15FE480F6E19}"/>
              </a:ext>
            </a:extLst>
          </p:cNvPr>
          <p:cNvSpPr>
            <a:spLocks noGrp="1"/>
          </p:cNvSpPr>
          <p:nvPr>
            <p:ph type="tbl" sz="quarter" idx="20"/>
          </p:nvPr>
        </p:nvSpPr>
        <p:spPr>
          <a:xfrm>
            <a:off x="4669435" y="1759809"/>
            <a:ext cx="4223739" cy="2759803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FBB30A33-44AE-684F-8D70-650D26C5EAB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1" name="Textplatzhalter 4">
            <a:extLst>
              <a:ext uri="{FF2B5EF4-FFF2-40B4-BE49-F238E27FC236}">
                <a16:creationId xmlns:a16="http://schemas.microsoft.com/office/drawing/2014/main" id="{010F506D-515D-6F45-B56C-F262F214449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169200" y="836206"/>
            <a:ext cx="3301151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endParaRPr lang="de-DE"/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9FCDE0B7-D249-D548-B43A-EE1C932A8DE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0825" y="1759808"/>
            <a:ext cx="4223947" cy="630314"/>
          </a:xfrm>
        </p:spPr>
        <p:txBody>
          <a:bodyPr>
            <a:noAutofit/>
          </a:bodyPr>
          <a:lstStyle>
            <a:lvl1pPr marL="0" indent="0">
              <a:buFont typeface="Arial" panose="020B0604020202020204" pitchFamily="34" charset="0"/>
              <a:buNone/>
              <a:defRPr sz="1400">
                <a:solidFill>
                  <a:srgbClr val="363636"/>
                </a:solidFill>
              </a:defRPr>
            </a:lvl1pPr>
            <a:lvl2pPr marL="180363" indent="0">
              <a:buNone/>
              <a:defRPr sz="1200"/>
            </a:lvl2pPr>
            <a:lvl3pPr marL="360000" indent="0">
              <a:buNone/>
              <a:defRPr sz="1200"/>
            </a:lvl3pPr>
            <a:lvl4pPr marL="540000" indent="0">
              <a:buNone/>
              <a:defRPr sz="1200"/>
            </a:lvl4pPr>
            <a:lvl5pPr marL="720000" indent="0">
              <a:buNone/>
              <a:defRPr sz="1200"/>
            </a:lvl5pPr>
          </a:lstStyle>
          <a:p>
            <a:pPr lvl="0"/>
            <a:r>
              <a:rPr lang="de-DE" err="1"/>
              <a:t>Lorem</a:t>
            </a:r>
            <a:r>
              <a:rPr lang="de-DE"/>
              <a:t> </a:t>
            </a:r>
            <a:r>
              <a:rPr lang="de-DE" err="1"/>
              <a:t>ipsum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 </a:t>
            </a:r>
            <a:r>
              <a:rPr lang="de-DE" err="1"/>
              <a:t>sit</a:t>
            </a:r>
            <a:r>
              <a:rPr lang="de-DE"/>
              <a:t> </a:t>
            </a:r>
            <a:r>
              <a:rPr lang="de-DE" err="1"/>
              <a:t>amet</a:t>
            </a:r>
            <a:r>
              <a:rPr lang="de-DE"/>
              <a:t>, </a:t>
            </a:r>
            <a:r>
              <a:rPr lang="de-DE" err="1"/>
              <a:t>consectetuer</a:t>
            </a:r>
            <a:r>
              <a:rPr lang="de-DE"/>
              <a:t> </a:t>
            </a:r>
            <a:r>
              <a:rPr lang="de-DE" err="1"/>
              <a:t>adipiscing</a:t>
            </a:r>
            <a:r>
              <a:rPr lang="de-DE"/>
              <a:t> </a:t>
            </a:r>
            <a:r>
              <a:rPr lang="de-DE" err="1"/>
              <a:t>elit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commodo </a:t>
            </a:r>
            <a:r>
              <a:rPr lang="de-DE" err="1"/>
              <a:t>ligula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 </a:t>
            </a:r>
            <a:r>
              <a:rPr lang="de-DE" err="1"/>
              <a:t>dolor</a:t>
            </a:r>
            <a:r>
              <a:rPr lang="de-DE"/>
              <a:t>. </a:t>
            </a:r>
            <a:r>
              <a:rPr lang="de-DE" err="1"/>
              <a:t>Aenean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. Cum </a:t>
            </a:r>
            <a:r>
              <a:rPr lang="de-DE" err="1"/>
              <a:t>sociis</a:t>
            </a:r>
            <a:r>
              <a:rPr lang="de-DE"/>
              <a:t> </a:t>
            </a:r>
            <a:r>
              <a:rPr lang="de-DE" err="1"/>
              <a:t>natoque</a:t>
            </a:r>
            <a:r>
              <a:rPr lang="de-DE"/>
              <a:t>.</a:t>
            </a:r>
          </a:p>
        </p:txBody>
      </p:sp>
      <p:sp>
        <p:nvSpPr>
          <p:cNvPr id="18" name="Textplatzhalter 5">
            <a:extLst>
              <a:ext uri="{FF2B5EF4-FFF2-40B4-BE49-F238E27FC236}">
                <a16:creationId xmlns:a16="http://schemas.microsoft.com/office/drawing/2014/main" id="{BFEDEC06-0317-9140-A049-F80952315FA2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50825" y="2529465"/>
            <a:ext cx="4223739" cy="1986077"/>
          </a:xfrm>
        </p:spPr>
        <p:txBody>
          <a:bodyPr>
            <a:noAutofit/>
          </a:bodyPr>
          <a:lstStyle>
            <a:lvl1pPr marL="171450" indent="-171450">
              <a:buClr>
                <a:srgbClr val="E9472D"/>
              </a:buClr>
              <a:buFont typeface="Arial" panose="020B0604020202020204" pitchFamily="34" charset="0"/>
              <a:buChar char="•"/>
              <a:defRPr sz="140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 err="1"/>
              <a:t>nascetur</a:t>
            </a:r>
            <a:r>
              <a:rPr lang="de-DE"/>
              <a:t> </a:t>
            </a:r>
            <a:r>
              <a:rPr lang="de-DE" err="1"/>
              <a:t>ridiculus</a:t>
            </a:r>
            <a:r>
              <a:rPr lang="de-DE"/>
              <a:t> </a:t>
            </a:r>
            <a:r>
              <a:rPr lang="de-DE" err="1"/>
              <a:t>mus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quam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, </a:t>
            </a:r>
            <a:r>
              <a:rPr lang="de-DE" err="1"/>
              <a:t>ultricies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pellentesque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, </a:t>
            </a:r>
            <a:r>
              <a:rPr lang="de-DE" err="1"/>
              <a:t>pretium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, </a:t>
            </a:r>
            <a:r>
              <a:rPr lang="de-DE" err="1"/>
              <a:t>sem</a:t>
            </a:r>
            <a:r>
              <a:rPr lang="de-DE"/>
              <a:t>. </a:t>
            </a:r>
          </a:p>
          <a:p>
            <a:pPr lvl="0"/>
            <a:r>
              <a:rPr lang="de-DE" err="1"/>
              <a:t>Nulla</a:t>
            </a:r>
            <a:r>
              <a:rPr lang="de-DE"/>
              <a:t> </a:t>
            </a:r>
            <a:r>
              <a:rPr lang="de-DE" err="1"/>
              <a:t>consequat</a:t>
            </a:r>
            <a:r>
              <a:rPr lang="de-DE"/>
              <a:t> </a:t>
            </a:r>
            <a:r>
              <a:rPr lang="de-DE" err="1"/>
              <a:t>massa</a:t>
            </a:r>
            <a:r>
              <a:rPr lang="de-DE"/>
              <a:t> </a:t>
            </a:r>
            <a:r>
              <a:rPr lang="de-DE" err="1"/>
              <a:t>quis</a:t>
            </a:r>
            <a:r>
              <a:rPr lang="de-DE"/>
              <a:t> </a:t>
            </a:r>
            <a:r>
              <a:rPr lang="de-DE" err="1"/>
              <a:t>enim</a:t>
            </a:r>
            <a:r>
              <a:rPr lang="de-DE"/>
              <a:t>. </a:t>
            </a:r>
            <a:r>
              <a:rPr lang="de-DE" err="1"/>
              <a:t>Donec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fringilla</a:t>
            </a:r>
            <a:r>
              <a:rPr lang="de-DE"/>
              <a:t> </a:t>
            </a:r>
            <a:r>
              <a:rPr lang="de-DE" err="1"/>
              <a:t>vel</a:t>
            </a:r>
            <a:r>
              <a:rPr lang="de-DE"/>
              <a:t>, </a:t>
            </a:r>
            <a:r>
              <a:rPr lang="de-DE" err="1"/>
              <a:t>aliquet</a:t>
            </a:r>
            <a:r>
              <a:rPr lang="de-DE"/>
              <a:t> </a:t>
            </a:r>
            <a:r>
              <a:rPr lang="de-DE" err="1"/>
              <a:t>nec</a:t>
            </a:r>
            <a:r>
              <a:rPr lang="de-DE"/>
              <a:t>, </a:t>
            </a:r>
            <a:r>
              <a:rPr lang="de-DE" err="1"/>
              <a:t>vulputate</a:t>
            </a:r>
            <a:r>
              <a:rPr lang="de-DE"/>
              <a:t> </a:t>
            </a:r>
            <a:r>
              <a:rPr lang="de-DE" err="1"/>
              <a:t>eget</a:t>
            </a:r>
            <a:r>
              <a:rPr lang="de-DE"/>
              <a:t>, </a:t>
            </a:r>
            <a:r>
              <a:rPr lang="de-DE" err="1"/>
              <a:t>arcu</a:t>
            </a:r>
            <a:r>
              <a:rPr lang="de-DE"/>
              <a:t>. </a:t>
            </a:r>
          </a:p>
          <a:p>
            <a:pPr lvl="0"/>
            <a:r>
              <a:rPr lang="de-DE"/>
              <a:t>In </a:t>
            </a:r>
            <a:r>
              <a:rPr lang="de-DE" err="1"/>
              <a:t>enim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, </a:t>
            </a:r>
            <a:r>
              <a:rPr lang="de-DE" err="1"/>
              <a:t>rhoncus</a:t>
            </a:r>
            <a:r>
              <a:rPr lang="de-DE"/>
              <a:t> </a:t>
            </a:r>
            <a:r>
              <a:rPr lang="de-DE" err="1"/>
              <a:t>ut</a:t>
            </a:r>
            <a:r>
              <a:rPr lang="de-DE"/>
              <a:t>, </a:t>
            </a:r>
            <a:r>
              <a:rPr lang="de-DE" err="1"/>
              <a:t>imperdiet</a:t>
            </a:r>
            <a:r>
              <a:rPr lang="de-DE"/>
              <a:t> a, </a:t>
            </a:r>
            <a:r>
              <a:rPr lang="de-DE" err="1"/>
              <a:t>venenatis</a:t>
            </a:r>
            <a:r>
              <a:rPr lang="de-DE"/>
              <a:t> </a:t>
            </a:r>
            <a:r>
              <a:rPr lang="de-DE" err="1"/>
              <a:t>vitae</a:t>
            </a:r>
            <a:r>
              <a:rPr lang="de-DE"/>
              <a:t> </a:t>
            </a:r>
            <a:r>
              <a:rPr lang="de-DE" err="1"/>
              <a:t>justo</a:t>
            </a:r>
            <a:r>
              <a:rPr lang="de-DE"/>
              <a:t>.</a:t>
            </a:r>
          </a:p>
          <a:p>
            <a:pPr lvl="0"/>
            <a:r>
              <a:rPr lang="de-DE" err="1"/>
              <a:t>Nullam</a:t>
            </a:r>
            <a:r>
              <a:rPr lang="de-DE"/>
              <a:t> </a:t>
            </a:r>
            <a:r>
              <a:rPr lang="de-DE" err="1"/>
              <a:t>dictum</a:t>
            </a:r>
            <a:r>
              <a:rPr lang="de-DE"/>
              <a:t> </a:t>
            </a:r>
            <a:r>
              <a:rPr lang="de-DE" err="1"/>
              <a:t>felis</a:t>
            </a:r>
            <a:r>
              <a:rPr lang="de-DE"/>
              <a:t> </a:t>
            </a:r>
            <a:r>
              <a:rPr lang="de-DE" err="1"/>
              <a:t>eu</a:t>
            </a:r>
            <a:r>
              <a:rPr lang="de-DE"/>
              <a:t> </a:t>
            </a:r>
            <a:r>
              <a:rPr lang="de-DE" err="1"/>
              <a:t>pede</a:t>
            </a:r>
            <a:r>
              <a:rPr lang="de-DE"/>
              <a:t> </a:t>
            </a:r>
            <a:r>
              <a:rPr lang="de-DE" err="1"/>
              <a:t>mollis</a:t>
            </a:r>
            <a:r>
              <a:rPr lang="de-DE"/>
              <a:t> </a:t>
            </a:r>
            <a:r>
              <a:rPr lang="de-DE" err="1"/>
              <a:t>pretium</a:t>
            </a:r>
            <a:r>
              <a:rPr lang="de-DE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002698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5602">
          <p15:clr>
            <a:srgbClr val="FBAE40"/>
          </p15:clr>
        </p15:guide>
        <p15:guide id="3" pos="158">
          <p15:clr>
            <a:srgbClr val="FBAE40"/>
          </p15:clr>
        </p15:guide>
        <p15:guide id="4" orient="horz" pos="1620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sprechpartner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21" name="Grafik 20" descr="Ein Bild, das Person, Anzug, Mann, draußen enthält.&#10;&#10;Automatisch generierte Beschreibung">
            <a:extLst>
              <a:ext uri="{FF2B5EF4-FFF2-40B4-BE49-F238E27FC236}">
                <a16:creationId xmlns:a16="http://schemas.microsoft.com/office/drawing/2014/main" id="{4EA4C91F-BA99-2845-A51E-BA1D3D6E1223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97" t="4000" r="27587" b="32000"/>
          <a:stretch/>
        </p:blipFill>
        <p:spPr>
          <a:xfrm>
            <a:off x="322968" y="1635565"/>
            <a:ext cx="1509663" cy="1509664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504A2E2-2219-B348-9100-ED7D2C6DC7D7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50" t="2308" r="99" b="10341"/>
          <a:stretch/>
        </p:blipFill>
        <p:spPr>
          <a:xfrm>
            <a:off x="2615694" y="1635565"/>
            <a:ext cx="1509663" cy="1509664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AED7367-CA5B-224F-BE84-698E8C93D18C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25" t="842" r="1825" b="11807"/>
          <a:stretch/>
        </p:blipFill>
        <p:spPr>
          <a:xfrm>
            <a:off x="4908420" y="1635564"/>
            <a:ext cx="1509663" cy="1509664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C2963EF4-FBC2-B54A-84F2-87370A63FA8E}"/>
              </a:ext>
            </a:extLst>
          </p:cNvPr>
          <p:cNvPicPr>
            <a:picLocks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09" r="-1052" b="7558"/>
          <a:stretch/>
        </p:blipFill>
        <p:spPr>
          <a:xfrm>
            <a:off x="7164289" y="1635563"/>
            <a:ext cx="1546522" cy="1546523"/>
          </a:xfrm>
          <a:prstGeom prst="rect">
            <a:avLst/>
          </a:prstGeom>
        </p:spPr>
      </p:pic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BCB1E2D-8826-E34E-9208-3C021168EB9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22965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Jörg Pfannenberg</a:t>
            </a:r>
          </a:p>
          <a:p>
            <a:pPr lvl="0"/>
            <a:endParaRPr lang="de-DE"/>
          </a:p>
        </p:txBody>
      </p:sp>
      <p:sp>
        <p:nvSpPr>
          <p:cNvPr id="27" name="Textplatzhalter 6">
            <a:extLst>
              <a:ext uri="{FF2B5EF4-FFF2-40B4-BE49-F238E27FC236}">
                <a16:creationId xmlns:a16="http://schemas.microsoft.com/office/drawing/2014/main" id="{9AA71356-52DF-A14F-83B4-59500813AA7A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322965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40598306-B78C-374F-A477-4A5BD33130E8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22965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46FD54F6-9022-F94D-8956-401B8D7C2C35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617278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Arne </a:t>
            </a:r>
            <a:r>
              <a:rPr lang="de-DE" err="1"/>
              <a:t>Borgards</a:t>
            </a:r>
            <a:endParaRPr lang="de-DE"/>
          </a:p>
          <a:p>
            <a:pPr lvl="0"/>
            <a:endParaRPr lang="de-DE"/>
          </a:p>
        </p:txBody>
      </p:sp>
      <p:sp>
        <p:nvSpPr>
          <p:cNvPr id="30" name="Textplatzhalter 6">
            <a:extLst>
              <a:ext uri="{FF2B5EF4-FFF2-40B4-BE49-F238E27FC236}">
                <a16:creationId xmlns:a16="http://schemas.microsoft.com/office/drawing/2014/main" id="{75915ADF-87D2-054D-9557-411622E0096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617278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A4616E24-B97A-BE4F-89A7-ACFDE21D2B84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617278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Geschäftsführer</a:t>
            </a:r>
          </a:p>
        </p:txBody>
      </p:sp>
      <p:sp>
        <p:nvSpPr>
          <p:cNvPr id="32" name="Textplatzhalter 2">
            <a:extLst>
              <a:ext uri="{FF2B5EF4-FFF2-40B4-BE49-F238E27FC236}">
                <a16:creationId xmlns:a16="http://schemas.microsoft.com/office/drawing/2014/main" id="{0C3420FF-04C2-6A4C-9FE9-F2006BD8B569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4911591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Jochen Kirchhof</a:t>
            </a:r>
          </a:p>
          <a:p>
            <a:pPr lvl="0"/>
            <a:endParaRPr lang="de-DE"/>
          </a:p>
        </p:txBody>
      </p:sp>
      <p:sp>
        <p:nvSpPr>
          <p:cNvPr id="33" name="Textplatzhalter 6">
            <a:extLst>
              <a:ext uri="{FF2B5EF4-FFF2-40B4-BE49-F238E27FC236}">
                <a16:creationId xmlns:a16="http://schemas.microsoft.com/office/drawing/2014/main" id="{9D1F0091-C4A7-5D43-8363-3DAC6A2E606B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911591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8EDEA64-AA10-E248-A6E0-D637A17555D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911591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Kreation</a:t>
            </a:r>
          </a:p>
        </p:txBody>
      </p:sp>
      <p:sp>
        <p:nvSpPr>
          <p:cNvPr id="35" name="Textplatzhalter 2">
            <a:extLst>
              <a:ext uri="{FF2B5EF4-FFF2-40B4-BE49-F238E27FC236}">
                <a16:creationId xmlns:a16="http://schemas.microsoft.com/office/drawing/2014/main" id="{95ABACEC-683A-2043-A6E2-35F3A31F47B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2653" y="3289300"/>
            <a:ext cx="1509662" cy="239151"/>
          </a:xfrm>
        </p:spPr>
        <p:txBody>
          <a:bodyPr>
            <a:normAutofit/>
          </a:bodyPr>
          <a:lstStyle>
            <a:lvl1pPr marL="0" indent="0" algn="ctr">
              <a:buNone/>
              <a:defRPr sz="1200" b="1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Jan Gill</a:t>
            </a:r>
          </a:p>
        </p:txBody>
      </p:sp>
      <p:sp>
        <p:nvSpPr>
          <p:cNvPr id="36" name="Textplatzhalter 6">
            <a:extLst>
              <a:ext uri="{FF2B5EF4-FFF2-40B4-BE49-F238E27FC236}">
                <a16:creationId xmlns:a16="http://schemas.microsoft.com/office/drawing/2014/main" id="{852D787A-1E47-C749-9A1A-03F2B0420B7E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7172653" y="3891438"/>
            <a:ext cx="1509663" cy="384175"/>
          </a:xfrm>
        </p:spPr>
        <p:txBody>
          <a:bodyPr>
            <a:noAutofit/>
          </a:bodyPr>
          <a:lstStyle>
            <a:lvl1pPr marL="0" indent="0" algn="ctr">
              <a:buNone/>
              <a:defRPr sz="1000">
                <a:solidFill>
                  <a:srgbClr val="363636"/>
                </a:solidFill>
              </a:defRPr>
            </a:lvl1pPr>
            <a:lvl2pPr marL="180363" indent="0" algn="ctr">
              <a:buNone/>
              <a:defRPr sz="1000"/>
            </a:lvl2pPr>
            <a:lvl3pPr marL="360000" indent="0" algn="ctr">
              <a:buNone/>
              <a:defRPr sz="1000"/>
            </a:lvl3pPr>
            <a:lvl4pPr marL="540000" indent="0" algn="ctr">
              <a:buNone/>
              <a:defRPr sz="1000"/>
            </a:lvl4pPr>
            <a:lvl5pPr marL="720000" indent="0" algn="ctr">
              <a:buNone/>
              <a:defRPr sz="1000"/>
            </a:lvl5pPr>
          </a:lstStyle>
          <a:p>
            <a:pPr lvl="0"/>
            <a:r>
              <a:rPr lang="de-DE"/>
              <a:t>Tätigkeit 1, Tätigkeit 2, Tätigkeit 3, Tätigkeit 4</a:t>
            </a:r>
          </a:p>
        </p:txBody>
      </p:sp>
      <p:sp>
        <p:nvSpPr>
          <p:cNvPr id="37" name="Textplatzhalter 2">
            <a:extLst>
              <a:ext uri="{FF2B5EF4-FFF2-40B4-BE49-F238E27FC236}">
                <a16:creationId xmlns:a16="http://schemas.microsoft.com/office/drawing/2014/main" id="{705B98E9-CCB1-AF4F-BB4C-853A0A65C56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7172653" y="3527588"/>
            <a:ext cx="1509662" cy="254717"/>
          </a:xfrm>
        </p:spPr>
        <p:txBody>
          <a:bodyPr>
            <a:normAutofit/>
          </a:bodyPr>
          <a:lstStyle>
            <a:lvl1pPr marL="0" indent="0" algn="ctr">
              <a:buNone/>
              <a:defRPr sz="1200" b="0">
                <a:solidFill>
                  <a:srgbClr val="363636"/>
                </a:solidFill>
              </a:defRPr>
            </a:lvl1pPr>
          </a:lstStyle>
          <a:p>
            <a:pPr lvl="0"/>
            <a:r>
              <a:rPr lang="de-DE"/>
              <a:t>Seniorberatung</a:t>
            </a:r>
          </a:p>
        </p:txBody>
      </p:sp>
      <p:sp>
        <p:nvSpPr>
          <p:cNvPr id="39" name="Textplatzhalter 4">
            <a:extLst>
              <a:ext uri="{FF2B5EF4-FFF2-40B4-BE49-F238E27FC236}">
                <a16:creationId xmlns:a16="http://schemas.microsoft.com/office/drawing/2014/main" id="{AB69AB11-CA7A-5943-8543-DE21D65CEB60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483791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Hintergrund bl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FDE10D94-D7BB-7046-ACDD-732ABA626C6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1" name="Textplatzhalter 2">
            <a:extLst>
              <a:ext uri="{FF2B5EF4-FFF2-40B4-BE49-F238E27FC236}">
                <a16:creationId xmlns:a16="http://schemas.microsoft.com/office/drawing/2014/main" id="{8569A8CB-5385-8949-AC15-9A81302C6DD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CB8D43AF-C51D-B744-9566-235C32328662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2B949D84-4F7D-BD4C-9D69-61B8482F232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0825" y="165108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FBC2251C-B3F7-5D40-8F1C-7E2236732877}"/>
              </a:ext>
            </a:extLst>
          </p:cNvPr>
          <p:cNvSpPr/>
          <p:nvPr userDrawn="1"/>
        </p:nvSpPr>
        <p:spPr>
          <a:xfrm>
            <a:off x="0" y="1215471"/>
            <a:ext cx="9144000" cy="3677295"/>
          </a:xfrm>
          <a:prstGeom prst="rect">
            <a:avLst/>
          </a:prstGeom>
          <a:solidFill>
            <a:schemeClr val="accent4">
              <a:alpha val="19809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Foliennummernplatzhalter 6">
            <a:extLst>
              <a:ext uri="{FF2B5EF4-FFF2-40B4-BE49-F238E27FC236}">
                <a16:creationId xmlns:a16="http://schemas.microsoft.com/office/drawing/2014/main" id="{B76126F3-C517-D74A-9103-FC5995093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96941" y="4876800"/>
            <a:ext cx="586408" cy="266699"/>
          </a:xfrm>
        </p:spPr>
        <p:txBody>
          <a:bodyPr/>
          <a:lstStyle>
            <a:lvl1pPr>
              <a:defRPr b="1">
                <a:solidFill>
                  <a:srgbClr val="E9472D"/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C5E5F618-6721-4F44-B182-13AFDEF7B5E7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74" b="-74"/>
          <a:stretch/>
        </p:blipFill>
        <p:spPr>
          <a:xfrm>
            <a:off x="251317" y="2512063"/>
            <a:ext cx="1080000" cy="1080000"/>
          </a:xfrm>
          <a:prstGeom prst="rect">
            <a:avLst/>
          </a:prstGeom>
        </p:spPr>
      </p:pic>
      <p:pic>
        <p:nvPicPr>
          <p:cNvPr id="14" name="Grafik 13">
            <a:extLst>
              <a:ext uri="{FF2B5EF4-FFF2-40B4-BE49-F238E27FC236}">
                <a16:creationId xmlns:a16="http://schemas.microsoft.com/office/drawing/2014/main" id="{21C38E87-463A-9F42-BA45-055FE0538D89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01972" y="2512063"/>
            <a:ext cx="1080000" cy="1080000"/>
          </a:xfrm>
          <a:prstGeom prst="rect">
            <a:avLst/>
          </a:prstGeom>
        </p:spPr>
      </p:pic>
      <p:pic>
        <p:nvPicPr>
          <p:cNvPr id="15" name="Grafik 14">
            <a:extLst>
              <a:ext uri="{FF2B5EF4-FFF2-40B4-BE49-F238E27FC236}">
                <a16:creationId xmlns:a16="http://schemas.microsoft.com/office/drawing/2014/main" id="{313F8244-7170-D740-BDC7-F7C34FFF94F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00" t="2028" r="10200" b="18370"/>
          <a:stretch/>
        </p:blipFill>
        <p:spPr>
          <a:xfrm>
            <a:off x="3552627" y="2512063"/>
            <a:ext cx="1080000" cy="1080000"/>
          </a:xfrm>
          <a:prstGeom prst="rect">
            <a:avLst/>
          </a:prstGeom>
        </p:spPr>
      </p:pic>
      <p:pic>
        <p:nvPicPr>
          <p:cNvPr id="17" name="Grafik 16">
            <a:extLst>
              <a:ext uri="{FF2B5EF4-FFF2-40B4-BE49-F238E27FC236}">
                <a16:creationId xmlns:a16="http://schemas.microsoft.com/office/drawing/2014/main" id="{60A77947-26E1-DF43-94A2-87794CCA0B98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27" t="5063" b="5063"/>
          <a:stretch/>
        </p:blipFill>
        <p:spPr>
          <a:xfrm>
            <a:off x="6853935" y="2512063"/>
            <a:ext cx="1080000" cy="1080000"/>
          </a:xfrm>
          <a:prstGeom prst="rect">
            <a:avLst/>
          </a:prstGeom>
        </p:spPr>
      </p:pic>
      <p:pic>
        <p:nvPicPr>
          <p:cNvPr id="21" name="Grafik 20">
            <a:extLst>
              <a:ext uri="{FF2B5EF4-FFF2-40B4-BE49-F238E27FC236}">
                <a16:creationId xmlns:a16="http://schemas.microsoft.com/office/drawing/2014/main" id="{DC532F9E-3342-8F4B-9D4B-0A32285E7A4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03" t="2539" r="-69" b="3694"/>
          <a:stretch/>
        </p:blipFill>
        <p:spPr>
          <a:xfrm>
            <a:off x="251317" y="3690326"/>
            <a:ext cx="1080000" cy="1080000"/>
          </a:xfrm>
          <a:prstGeom prst="rect">
            <a:avLst/>
          </a:prstGeom>
        </p:spPr>
      </p:pic>
      <p:pic>
        <p:nvPicPr>
          <p:cNvPr id="22" name="Grafik 21">
            <a:extLst>
              <a:ext uri="{FF2B5EF4-FFF2-40B4-BE49-F238E27FC236}">
                <a16:creationId xmlns:a16="http://schemas.microsoft.com/office/drawing/2014/main" id="{6F437E1B-5717-A241-9399-7570DEEEE3C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3" t="4667" r="3363" b="2059"/>
          <a:stretch/>
        </p:blipFill>
        <p:spPr>
          <a:xfrm>
            <a:off x="1901972" y="3696984"/>
            <a:ext cx="1080000" cy="1080000"/>
          </a:xfrm>
          <a:prstGeom prst="rect">
            <a:avLst/>
          </a:prstGeom>
        </p:spPr>
      </p:pic>
      <p:pic>
        <p:nvPicPr>
          <p:cNvPr id="23" name="Grafik 22">
            <a:extLst>
              <a:ext uri="{FF2B5EF4-FFF2-40B4-BE49-F238E27FC236}">
                <a16:creationId xmlns:a16="http://schemas.microsoft.com/office/drawing/2014/main" id="{67F9C605-C8C3-084C-A95C-72ADF3FF6C4E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29" t="4649" r="1987" b="8067"/>
          <a:stretch/>
        </p:blipFill>
        <p:spPr>
          <a:xfrm>
            <a:off x="3552627" y="3696984"/>
            <a:ext cx="1080000" cy="1080000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0998A1CC-C5C0-F646-A256-950B0FF40643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921" b="9921"/>
          <a:stretch/>
        </p:blipFill>
        <p:spPr>
          <a:xfrm>
            <a:off x="1902171" y="1314000"/>
            <a:ext cx="1079204" cy="1079204"/>
          </a:xfrm>
          <a:prstGeom prst="rect">
            <a:avLst/>
          </a:prstGeom>
        </p:spPr>
      </p:pic>
      <p:pic>
        <p:nvPicPr>
          <p:cNvPr id="25" name="Grafik 24">
            <a:extLst>
              <a:ext uri="{FF2B5EF4-FFF2-40B4-BE49-F238E27FC236}">
                <a16:creationId xmlns:a16="http://schemas.microsoft.com/office/drawing/2014/main" id="{E94BA3C8-0857-1746-8648-860356E2459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2" b="5362"/>
          <a:stretch/>
        </p:blipFill>
        <p:spPr>
          <a:xfrm>
            <a:off x="3553024" y="1327938"/>
            <a:ext cx="1079204" cy="1079204"/>
          </a:xfrm>
          <a:prstGeom prst="rect">
            <a:avLst/>
          </a:prstGeom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8CD831C6-5D9A-A941-89BE-1E0C1B318164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10" r="251" b="8861"/>
          <a:stretch/>
        </p:blipFill>
        <p:spPr>
          <a:xfrm>
            <a:off x="5203877" y="1327938"/>
            <a:ext cx="1079204" cy="1079204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C9D48BF1-0CD2-C947-930E-964BF91FC080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-262" b="10455"/>
          <a:stretch/>
        </p:blipFill>
        <p:spPr>
          <a:xfrm>
            <a:off x="6854731" y="1324782"/>
            <a:ext cx="1079204" cy="1079204"/>
          </a:xfrm>
          <a:prstGeom prst="rect">
            <a:avLst/>
          </a:prstGeom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61C99F20-E2A5-AD4F-8A1C-755C76A2DDC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6" b="6346"/>
          <a:stretch/>
        </p:blipFill>
        <p:spPr>
          <a:xfrm>
            <a:off x="251317" y="1315494"/>
            <a:ext cx="1079205" cy="107920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id="{CE684E4A-4DC6-614B-A057-27D308C4C0E6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78" t="4116" r="10789" b="8852"/>
          <a:stretch/>
        </p:blipFill>
        <p:spPr>
          <a:xfrm>
            <a:off x="5203282" y="3696984"/>
            <a:ext cx="1080000" cy="1080000"/>
          </a:xfrm>
          <a:prstGeom prst="rect">
            <a:avLst/>
          </a:prstGeom>
        </p:spPr>
      </p:pic>
      <p:pic>
        <p:nvPicPr>
          <p:cNvPr id="30" name="Grafik 29">
            <a:extLst>
              <a:ext uri="{FF2B5EF4-FFF2-40B4-BE49-F238E27FC236}">
                <a16:creationId xmlns:a16="http://schemas.microsoft.com/office/drawing/2014/main" id="{6305ACA8-B069-114D-A1D9-B838491C986A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65" t="5533" r="4402" b="5533"/>
          <a:stretch/>
        </p:blipFill>
        <p:spPr>
          <a:xfrm>
            <a:off x="5203282" y="2512063"/>
            <a:ext cx="1080000" cy="1080000"/>
          </a:xfrm>
          <a:prstGeom prst="rect">
            <a:avLst/>
          </a:prstGeom>
        </p:spPr>
      </p:pic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87F02CED-AED9-6A40-963B-E92065C8318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69200" y="410400"/>
            <a:ext cx="2739600" cy="369332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</p:spTree>
    <p:extLst>
      <p:ext uri="{BB962C8B-B14F-4D97-AF65-F5344CB8AC3E}">
        <p14:creationId xmlns:p14="http://schemas.microsoft.com/office/powerpoint/2010/main" val="13486144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158">
          <p15:clr>
            <a:srgbClr val="FBAE40"/>
          </p15:clr>
        </p15:guide>
        <p15:guide id="3" orient="horz" pos="1620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Bildplatzhalter 8">
            <a:extLst>
              <a:ext uri="{FF2B5EF4-FFF2-40B4-BE49-F238E27FC236}">
                <a16:creationId xmlns:a16="http://schemas.microsoft.com/office/drawing/2014/main" id="{314315B3-64E7-8D43-A277-3746F409BFBB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72" b="159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DC815E34-3154-B946-BB00-53352CA24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09295F06-77F6-434A-AFA8-53E3FF775396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00500DEC-430D-4348-A851-9113364A978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A91B0C50-1C9D-DD41-A2CC-AAE0C7E704C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</p:spTree>
    <p:extLst>
      <p:ext uri="{BB962C8B-B14F-4D97-AF65-F5344CB8AC3E}">
        <p14:creationId xmlns:p14="http://schemas.microsoft.com/office/powerpoint/2010/main" val="65405751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 descr="Ein Bild, das draußen, Gebäude, Himmel, Straße enthält.&#10;&#10;Automatisch generierte Beschreibung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145" b="25145"/>
          <a:stretch>
            <a:fillRect/>
          </a:stretch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7DA1536B-380A-894B-B8CA-8C5A3E6039D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57714364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36" userDrawn="1">
          <p15:clr>
            <a:srgbClr val="FBAE40"/>
          </p15:clr>
        </p15:guide>
        <p15:guide id="4" pos="5602" userDrawn="1">
          <p15:clr>
            <a:srgbClr val="FBAE40"/>
          </p15:clr>
        </p15:guide>
        <p15:guide id="5" orient="horz" pos="259" userDrawn="1">
          <p15:clr>
            <a:srgbClr val="FBAE40"/>
          </p15:clr>
        </p15:guide>
        <p15:guide id="6" orient="horz" pos="1620" userDrawn="1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chluss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997FB4AA-038E-824A-874F-C6E07DB7518F}"/>
              </a:ext>
            </a:extLst>
          </p:cNvPr>
          <p:cNvPicPr>
            <a:picLocks noChangeAspect="1"/>
          </p:cNvPicPr>
          <p:nvPr userDrawn="1"/>
        </p:nvPicPr>
        <p:blipFill rotWithShape="1"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6" b="46764"/>
          <a:stretch/>
        </p:blipFill>
        <p:spPr>
          <a:xfrm>
            <a:off x="0" y="2571750"/>
            <a:ext cx="9144000" cy="2571750"/>
          </a:xfrm>
          <a:prstGeom prst="rect">
            <a:avLst/>
          </a:prstGeom>
        </p:spPr>
      </p:pic>
      <p:cxnSp>
        <p:nvCxnSpPr>
          <p:cNvPr id="8" name="Gerade Verbindung 7">
            <a:extLst>
              <a:ext uri="{FF2B5EF4-FFF2-40B4-BE49-F238E27FC236}">
                <a16:creationId xmlns:a16="http://schemas.microsoft.com/office/drawing/2014/main" id="{E3096C46-AE3A-524B-9BA3-F6355FA301C3}"/>
              </a:ext>
            </a:extLst>
          </p:cNvPr>
          <p:cNvCxnSpPr/>
          <p:nvPr userDrawn="1"/>
        </p:nvCxnSpPr>
        <p:spPr>
          <a:xfrm>
            <a:off x="0" y="5017500"/>
            <a:ext cx="5976664" cy="0"/>
          </a:xfrm>
          <a:prstGeom prst="line">
            <a:avLst/>
          </a:prstGeom>
          <a:ln w="254000">
            <a:solidFill>
              <a:srgbClr val="E9472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platzhalter 2">
            <a:extLst>
              <a:ext uri="{FF2B5EF4-FFF2-40B4-BE49-F238E27FC236}">
                <a16:creationId xmlns:a16="http://schemas.microsoft.com/office/drawing/2014/main" id="{5FD58458-3866-1640-9045-53E617739ECE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D6A91FD1-502A-A84E-964A-0BE6AAE2807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grpSp>
        <p:nvGrpSpPr>
          <p:cNvPr id="23" name="Gruppieren 22">
            <a:extLst>
              <a:ext uri="{FF2B5EF4-FFF2-40B4-BE49-F238E27FC236}">
                <a16:creationId xmlns:a16="http://schemas.microsoft.com/office/drawing/2014/main" id="{9A8460AD-DA64-404F-9AD2-111FEA4535C9}"/>
              </a:ext>
            </a:extLst>
          </p:cNvPr>
          <p:cNvGrpSpPr/>
          <p:nvPr userDrawn="1"/>
        </p:nvGrpSpPr>
        <p:grpSpPr>
          <a:xfrm>
            <a:off x="223968" y="2016732"/>
            <a:ext cx="2008041" cy="290643"/>
            <a:chOff x="797455" y="2036138"/>
            <a:chExt cx="2008041" cy="290643"/>
          </a:xfrm>
        </p:grpSpPr>
        <p:pic>
          <p:nvPicPr>
            <p:cNvPr id="24" name="Grafik 23">
              <a:extLst>
                <a:ext uri="{FF2B5EF4-FFF2-40B4-BE49-F238E27FC236}">
                  <a16:creationId xmlns:a16="http://schemas.microsoft.com/office/drawing/2014/main" id="{1E9F1185-9C92-4946-920A-5C5DD96C089C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97455" y="2036138"/>
              <a:ext cx="288000" cy="288000"/>
            </a:xfrm>
            <a:prstGeom prst="rect">
              <a:avLst/>
            </a:prstGeom>
          </p:spPr>
        </p:pic>
        <p:pic>
          <p:nvPicPr>
            <p:cNvPr id="25" name="Grafik 24">
              <a:extLst>
                <a:ext uri="{FF2B5EF4-FFF2-40B4-BE49-F238E27FC236}">
                  <a16:creationId xmlns:a16="http://schemas.microsoft.com/office/drawing/2014/main" id="{62F0434A-5E9F-A94D-A2F0-068D105F6577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17496" y="2036138"/>
              <a:ext cx="288000" cy="288000"/>
            </a:xfrm>
            <a:prstGeom prst="rect">
              <a:avLst/>
            </a:prstGeom>
          </p:spPr>
        </p:pic>
        <p:pic>
          <p:nvPicPr>
            <p:cNvPr id="26" name="Grafik 25">
              <a:extLst>
                <a:ext uri="{FF2B5EF4-FFF2-40B4-BE49-F238E27FC236}">
                  <a16:creationId xmlns:a16="http://schemas.microsoft.com/office/drawing/2014/main" id="{8A06D159-FEA8-EA4D-ACDD-8A634B12F0D5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2396" y="2036138"/>
              <a:ext cx="288000" cy="288000"/>
            </a:xfrm>
            <a:prstGeom prst="rect">
              <a:avLst/>
            </a:prstGeom>
          </p:spPr>
        </p:pic>
        <p:pic>
          <p:nvPicPr>
            <p:cNvPr id="27" name="Grafik 26" descr="Ein Bild, das Text, ClipArt enthält.&#10;&#10;Automatisch generierte Beschreibung">
              <a:extLst>
                <a:ext uri="{FF2B5EF4-FFF2-40B4-BE49-F238E27FC236}">
                  <a16:creationId xmlns:a16="http://schemas.microsoft.com/office/drawing/2014/main" id="{CDEABC1A-6232-504F-857D-8F441A8527DF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98" y="2036138"/>
              <a:ext cx="288000" cy="288000"/>
            </a:xfrm>
            <a:prstGeom prst="rect">
              <a:avLst/>
            </a:prstGeom>
          </p:spPr>
        </p:pic>
        <p:pic>
          <p:nvPicPr>
            <p:cNvPr id="28" name="Grafik 27" descr="Ein Bild, das ClipArt enthält.&#10;&#10;Automatisch generierte Beschreibung">
              <a:extLst>
                <a:ext uri="{FF2B5EF4-FFF2-40B4-BE49-F238E27FC236}">
                  <a16:creationId xmlns:a16="http://schemas.microsoft.com/office/drawing/2014/main" id="{4DD44EF3-20EC-774A-968B-F94DD9F24CC4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27297" y="2036138"/>
              <a:ext cx="288000" cy="288000"/>
            </a:xfrm>
            <a:prstGeom prst="rect">
              <a:avLst/>
            </a:prstGeom>
          </p:spPr>
        </p:pic>
        <p:pic>
          <p:nvPicPr>
            <p:cNvPr id="29" name="Grafik 28">
              <a:extLst>
                <a:ext uri="{FF2B5EF4-FFF2-40B4-BE49-F238E27FC236}">
                  <a16:creationId xmlns:a16="http://schemas.microsoft.com/office/drawing/2014/main" id="{2C13D39C-5FFE-944A-A044-9FC431EEE286}"/>
                </a:ext>
              </a:extLst>
            </p:cNvPr>
            <p:cNvPicPr>
              <a:picLocks noChangeAspect="1"/>
            </p:cNvPicPr>
            <p:nvPr/>
          </p:nvPicPr>
          <p:blipFill>
            <a:blip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42555" y="2044238"/>
              <a:ext cx="282543" cy="282543"/>
            </a:xfrm>
            <a:prstGeom prst="rect">
              <a:avLst/>
            </a:prstGeom>
          </p:spPr>
        </p:pic>
      </p:grpSp>
      <p:sp>
        <p:nvSpPr>
          <p:cNvPr id="33" name="Textplatzhalter 2">
            <a:extLst>
              <a:ext uri="{FF2B5EF4-FFF2-40B4-BE49-F238E27FC236}">
                <a16:creationId xmlns:a16="http://schemas.microsoft.com/office/drawing/2014/main" id="{787667B4-90CA-3A41-9B8D-9CBFB1152A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23968" y="1218360"/>
            <a:ext cx="36365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Max Mustermann, Erika Mustermann</a:t>
            </a:r>
            <a:b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und das Team von JP KOM</a:t>
            </a:r>
          </a:p>
        </p:txBody>
      </p:sp>
      <p:sp>
        <p:nvSpPr>
          <p:cNvPr id="34" name="Textplatzhalter 2">
            <a:extLst>
              <a:ext uri="{FF2B5EF4-FFF2-40B4-BE49-F238E27FC236}">
                <a16:creationId xmlns:a16="http://schemas.microsoft.com/office/drawing/2014/main" id="{FE38F21F-A271-9346-A044-CE15409A94B5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223968" y="1755570"/>
            <a:ext cx="3636514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sz="1200" b="0">
                <a:solidFill>
                  <a:srgbClr val="E9472D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2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Lassen Sie uns in Kontakt bleiben</a:t>
            </a:r>
          </a:p>
        </p:txBody>
      </p:sp>
      <p:pic>
        <p:nvPicPr>
          <p:cNvPr id="19" name="Grafik 18">
            <a:extLst>
              <a:ext uri="{FF2B5EF4-FFF2-40B4-BE49-F238E27FC236}">
                <a16:creationId xmlns:a16="http://schemas.microsoft.com/office/drawing/2014/main" id="{BCEF45E7-1896-094E-99C1-5A1F9769ACD4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9355" y="267138"/>
            <a:ext cx="1508822" cy="828092"/>
          </a:xfrm>
          <a:prstGeom prst="rect">
            <a:avLst/>
          </a:prstGeom>
        </p:spPr>
      </p:pic>
      <p:sp>
        <p:nvSpPr>
          <p:cNvPr id="18" name="Textplatzhalter 4">
            <a:extLst>
              <a:ext uri="{FF2B5EF4-FFF2-40B4-BE49-F238E27FC236}">
                <a16:creationId xmlns:a16="http://schemas.microsoft.com/office/drawing/2014/main" id="{B9F0BFF3-63F9-114E-8686-807BBCDA74CA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69200" y="399600"/>
            <a:ext cx="2524272" cy="492443"/>
          </a:xfrm>
          <a:solidFill>
            <a:srgbClr val="E9472D"/>
          </a:solidFill>
        </p:spPr>
        <p:txBody>
          <a:bodyPr wrap="none" lIns="72000">
            <a:spAutoFit/>
          </a:bodyPr>
          <a:lstStyle>
            <a:lvl1pPr marL="0" indent="0"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Vielen Dank!</a:t>
            </a:r>
          </a:p>
        </p:txBody>
      </p:sp>
    </p:spTree>
    <p:extLst>
      <p:ext uri="{BB962C8B-B14F-4D97-AF65-F5344CB8AC3E}">
        <p14:creationId xmlns:p14="http://schemas.microsoft.com/office/powerpoint/2010/main" val="24363772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072">
          <p15:clr>
            <a:srgbClr val="FBAE40"/>
          </p15:clr>
        </p15:guide>
        <p15:guide id="2" pos="2880">
          <p15:clr>
            <a:srgbClr val="FBAE40"/>
          </p15:clr>
        </p15:guide>
        <p15:guide id="3" pos="136">
          <p15:clr>
            <a:srgbClr val="FBAE40"/>
          </p15:clr>
        </p15:guide>
        <p15:guide id="4" pos="5602">
          <p15:clr>
            <a:srgbClr val="FBAE40"/>
          </p15:clr>
        </p15:guide>
        <p15:guide id="5" orient="horz" pos="259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3" y="1419224"/>
            <a:ext cx="8642351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E6AFB5A-6452-D448-B39B-FC0B3E66F63B}" type="datetime1">
              <a:rPr lang="de-DE" smtClean="0"/>
              <a:t>19.03.2024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313048687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0824" y="1419224"/>
            <a:ext cx="4176713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16463" y="1419224"/>
            <a:ext cx="4176712" cy="331311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4BA671C-917C-3944-B449-4744F8FABB11}" type="datetime1">
              <a:rPr lang="de-DE" smtClean="0"/>
              <a:t>19.03.2024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3" hasCustomPrompt="1"/>
          </p:nvPr>
        </p:nvSpPr>
        <p:spPr>
          <a:xfrm>
            <a:off x="250825" y="123478"/>
            <a:ext cx="7201495" cy="216247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80363" indent="0">
              <a:buNone/>
              <a:defRPr/>
            </a:lvl2pPr>
            <a:lvl3pPr marL="360000" indent="0">
              <a:buNone/>
              <a:defRPr/>
            </a:lvl3pPr>
            <a:lvl4pPr marL="540000" indent="0">
              <a:buNone/>
              <a:defRPr/>
            </a:lvl4pPr>
            <a:lvl5pPr marL="720000" indent="0">
              <a:buNone/>
              <a:defRPr/>
            </a:lvl5pPr>
          </a:lstStyle>
          <a:p>
            <a:pPr lvl="0"/>
            <a:r>
              <a:rPr lang="de-DE"/>
              <a:t>Dachzeile</a:t>
            </a:r>
          </a:p>
        </p:txBody>
      </p:sp>
    </p:spTree>
    <p:extLst>
      <p:ext uri="{BB962C8B-B14F-4D97-AF65-F5344CB8AC3E}">
        <p14:creationId xmlns:p14="http://schemas.microsoft.com/office/powerpoint/2010/main" val="118966152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1744A6-6F28-B249-AFDD-824C81CE735E}" type="datetime1">
              <a:rPr lang="de-DE" smtClean="0"/>
              <a:t>19.03.2024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7119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345" r="634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7D6F871F-ACCD-9C40-ADCD-0D797466FBD7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0028152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26" r="6126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AA2A176B-EC55-714B-BDFD-3AE218378C1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93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Bildplatzhalter 8">
            <a:extLst>
              <a:ext uri="{FF2B5EF4-FFF2-40B4-BE49-F238E27FC236}">
                <a16:creationId xmlns:a16="http://schemas.microsoft.com/office/drawing/2014/main" id="{F1B2F352-CE63-6B40-8FF9-48B87C679E4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95" r="6195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978C8672-0A14-9C4F-8128-3C5FAF0F6A3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3625" y="247395"/>
            <a:ext cx="1508822" cy="8280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2288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-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Bildplatzhalter 8">
            <a:extLst>
              <a:ext uri="{FF2B5EF4-FFF2-40B4-BE49-F238E27FC236}">
                <a16:creationId xmlns:a16="http://schemas.microsoft.com/office/drawing/2014/main" id="{3F462A25-026C-7C44-87A9-116128DAF70F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78" b="2478"/>
          <a:stretch/>
        </p:blipFill>
        <p:spPr>
          <a:xfrm>
            <a:off x="215009" y="250372"/>
            <a:ext cx="8677438" cy="4642756"/>
          </a:xfrm>
          <a:prstGeom prst="rect">
            <a:avLst/>
          </a:prstGeom>
        </p:spPr>
      </p:pic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71B98B3E-65C5-4347-9AE4-685F885624E6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3825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7824C4AE-A973-164B-A6D4-464DE8264F5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3605781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Titelfolie</a:t>
            </a:r>
          </a:p>
        </p:txBody>
      </p:sp>
      <p:sp>
        <p:nvSpPr>
          <p:cNvPr id="20" name="Textplatzhalter 2">
            <a:extLst>
              <a:ext uri="{FF2B5EF4-FFF2-40B4-BE49-F238E27FC236}">
                <a16:creationId xmlns:a16="http://schemas.microsoft.com/office/drawing/2014/main" id="{ED2A935E-36F9-8C45-9E3D-D3872FC56D2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30474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72000" rIns="36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21" name="Textplatzhalter 6">
            <a:extLst>
              <a:ext uri="{FF2B5EF4-FFF2-40B4-BE49-F238E27FC236}">
                <a16:creationId xmlns:a16="http://schemas.microsoft.com/office/drawing/2014/main" id="{6A8F695F-4709-9447-AF79-78C6A3C41D22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D8492A0B-6E14-5F4C-AFF9-C2C96A745A5D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84" y="242059"/>
            <a:ext cx="1512863" cy="83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1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chart-r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Bildplatzhalter 2">
            <a:extLst>
              <a:ext uri="{FF2B5EF4-FFF2-40B4-BE49-F238E27FC236}">
                <a16:creationId xmlns:a16="http://schemas.microsoft.com/office/drawing/2014/main" id="{E9EFA079-225F-C944-95D9-6A5234CE77C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5009" y="250372"/>
            <a:ext cx="8677438" cy="464275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de-DE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BD7A4184-61D0-F24F-B1B6-043ADAC9E381}"/>
              </a:ext>
            </a:extLst>
          </p:cNvPr>
          <p:cNvSpPr/>
          <p:nvPr userDrawn="1"/>
        </p:nvSpPr>
        <p:spPr>
          <a:xfrm>
            <a:off x="216480" y="252000"/>
            <a:ext cx="8676000" cy="4644000"/>
          </a:xfrm>
          <a:prstGeom prst="rect">
            <a:avLst/>
          </a:prstGeom>
          <a:solidFill>
            <a:srgbClr val="E9472D">
              <a:alpha val="3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8D5D6C7E-ED52-6346-97EB-17CE35149FD9}"/>
              </a:ext>
            </a:extLst>
          </p:cNvPr>
          <p:cNvGrpSpPr/>
          <p:nvPr userDrawn="1"/>
        </p:nvGrpSpPr>
        <p:grpSpPr>
          <a:xfrm>
            <a:off x="0" y="0"/>
            <a:ext cx="5976664" cy="5143500"/>
            <a:chOff x="0" y="0"/>
            <a:chExt cx="5976664" cy="5143500"/>
          </a:xfrm>
        </p:grpSpPr>
        <p:cxnSp>
          <p:nvCxnSpPr>
            <p:cNvPr id="23" name="Gerade Verbindung 22">
              <a:extLst>
                <a:ext uri="{FF2B5EF4-FFF2-40B4-BE49-F238E27FC236}">
                  <a16:creationId xmlns:a16="http://schemas.microsoft.com/office/drawing/2014/main" id="{EE3F3152-1538-5949-A460-CD54031679FD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07504" y="0"/>
              <a:ext cx="0" cy="514350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 Verbindung 23">
              <a:extLst>
                <a:ext uri="{FF2B5EF4-FFF2-40B4-BE49-F238E27FC236}">
                  <a16:creationId xmlns:a16="http://schemas.microsoft.com/office/drawing/2014/main" id="{6539643C-0B06-B04E-9AE3-DDF460A1AC3C}"/>
                </a:ext>
              </a:extLst>
            </p:cNvPr>
            <p:cNvCxnSpPr/>
            <p:nvPr userDrawn="1"/>
          </p:nvCxnSpPr>
          <p:spPr>
            <a:xfrm>
              <a:off x="0" y="1260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 Verbindung 24">
              <a:extLst>
                <a:ext uri="{FF2B5EF4-FFF2-40B4-BE49-F238E27FC236}">
                  <a16:creationId xmlns:a16="http://schemas.microsoft.com/office/drawing/2014/main" id="{763D6D35-D3FD-D543-A2DC-C9DEFE69D395}"/>
                </a:ext>
              </a:extLst>
            </p:cNvPr>
            <p:cNvCxnSpPr/>
            <p:nvPr userDrawn="1"/>
          </p:nvCxnSpPr>
          <p:spPr>
            <a:xfrm>
              <a:off x="0" y="5017500"/>
              <a:ext cx="5976664" cy="0"/>
            </a:xfrm>
            <a:prstGeom prst="line">
              <a:avLst/>
            </a:prstGeom>
            <a:ln w="254000">
              <a:solidFill>
                <a:srgbClr val="E9472D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65A4A187-F166-9B42-AB37-E308DA1585A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333740" y="4957554"/>
            <a:ext cx="2476520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 algn="r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Ort, TT.MM.JJJJ</a:t>
            </a:r>
          </a:p>
        </p:txBody>
      </p:sp>
      <p:sp>
        <p:nvSpPr>
          <p:cNvPr id="18" name="Textplatzhalter 2">
            <a:extLst>
              <a:ext uri="{FF2B5EF4-FFF2-40B4-BE49-F238E27FC236}">
                <a16:creationId xmlns:a16="http://schemas.microsoft.com/office/drawing/2014/main" id="{D26BEF59-C37E-DE49-AE90-8032DA27E27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47700" y="1789400"/>
            <a:ext cx="671659" cy="1846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0" indent="0">
              <a:buFontTx/>
              <a:buNone/>
              <a:defRPr sz="1200" b="0">
                <a:solidFill>
                  <a:srgbClr val="E9472D"/>
                </a:solidFill>
              </a:defRPr>
            </a:lvl1pPr>
          </a:lstStyle>
          <a:p>
            <a:pPr lvl="0"/>
            <a:r>
              <a:rPr lang="de-DE"/>
              <a:t>Dachzeile</a:t>
            </a:r>
          </a:p>
        </p:txBody>
      </p:sp>
      <p:sp>
        <p:nvSpPr>
          <p:cNvPr id="19" name="Textplatzhalter 2">
            <a:extLst>
              <a:ext uri="{FF2B5EF4-FFF2-40B4-BE49-F238E27FC236}">
                <a16:creationId xmlns:a16="http://schemas.microsoft.com/office/drawing/2014/main" id="{B69F5A71-1DFA-2A4B-B311-812E98088A3D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99706" y="4964029"/>
            <a:ext cx="2051736" cy="12311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 marL="0" indent="0">
              <a:buFontTx/>
              <a:buNone/>
              <a:defRPr sz="8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Max Mustermann</a:t>
            </a: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3161F22-EC24-7D4F-B371-8578DFE0EDB1}"/>
              </a:ext>
            </a:extLst>
          </p:cNvPr>
          <p:cNvPicPr>
            <a:picLocks noChangeAspect="1"/>
          </p:cNvPicPr>
          <p:nvPr userDrawn="1"/>
        </p:nvPicPr>
        <p:blipFill>
          <a:blip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825" y="4983110"/>
            <a:ext cx="314611" cy="72000"/>
          </a:xfrm>
          <a:prstGeom prst="rect">
            <a:avLst/>
          </a:prstGeom>
        </p:spPr>
      </p:pic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49EADEC-1391-5C46-862B-58E382752FC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7211" y="2068701"/>
            <a:ext cx="483419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36000" anchor="t">
            <a:spAutoFit/>
          </a:bodyPr>
          <a:lstStyle>
            <a:lvl1pPr marL="0" indent="0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Headline Zwischenchart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BC2519D-D9AE-CE42-A663-7351B39A42E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7211" y="2657351"/>
            <a:ext cx="4449470" cy="492443"/>
          </a:xfrm>
          <a:prstGeom prst="rect">
            <a:avLst/>
          </a:prstGeom>
          <a:solidFill>
            <a:srgbClr val="E9482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72000" rIns="72000" anchor="t">
            <a:spAutoFit/>
          </a:bodyPr>
          <a:lstStyle>
            <a:lvl1pPr marL="0" indent="0" algn="l">
              <a:lnSpc>
                <a:spcPct val="100000"/>
              </a:lnSpc>
              <a:buFontTx/>
              <a:buNone/>
              <a:defRPr sz="3200" b="1">
                <a:solidFill>
                  <a:schemeClr val="bg1"/>
                </a:solidFill>
              </a:defRPr>
            </a:lvl1pPr>
          </a:lstStyle>
          <a:p>
            <a:pPr algn="l"/>
            <a:r>
              <a:rPr lang="de-DE" sz="3200" b="1" err="1"/>
              <a:t>Lorem</a:t>
            </a:r>
            <a:r>
              <a:rPr lang="de-DE" sz="3200" b="1"/>
              <a:t> </a:t>
            </a:r>
            <a:r>
              <a:rPr lang="de-DE" sz="3200" b="1" err="1"/>
              <a:t>ipsum</a:t>
            </a:r>
            <a:r>
              <a:rPr lang="de-DE" sz="3200" b="1"/>
              <a:t> </a:t>
            </a:r>
            <a:r>
              <a:rPr lang="de-DE" sz="3200" b="1" err="1"/>
              <a:t>dolor</a:t>
            </a:r>
            <a:r>
              <a:rPr lang="de-DE" sz="3200" b="1"/>
              <a:t> </a:t>
            </a:r>
            <a:r>
              <a:rPr lang="de-DE" sz="3200" b="1" err="1"/>
              <a:t>sit</a:t>
            </a:r>
            <a:endParaRPr lang="de-DE" sz="3200" b="1"/>
          </a:p>
        </p:txBody>
      </p:sp>
      <p:sp>
        <p:nvSpPr>
          <p:cNvPr id="14" name="Textplatzhalter 6">
            <a:extLst>
              <a:ext uri="{FF2B5EF4-FFF2-40B4-BE49-F238E27FC236}">
                <a16:creationId xmlns:a16="http://schemas.microsoft.com/office/drawing/2014/main" id="{648BD24C-B464-5C47-9552-B5F9C005AD9F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547211" y="3254314"/>
            <a:ext cx="4914251" cy="215444"/>
          </a:xfrm>
          <a:solidFill>
            <a:schemeClr val="bg1"/>
          </a:solidFill>
        </p:spPr>
        <p:txBody>
          <a:bodyPr wrap="square" lIns="108000" tIns="0" anchor="ctr">
            <a:sp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 lang="de-DE" sz="1400" b="0" kern="1200">
                <a:solidFill>
                  <a:srgbClr val="E9472D"/>
                </a:solidFill>
                <a:effectLst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300"/>
              </a:spcAft>
              <a:buClrTx/>
              <a:buSzTx/>
              <a:buFontTx/>
              <a:buNone/>
              <a:tabLst/>
              <a:defRPr/>
            </a:pP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Litincil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lect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ibus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uri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atioressin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non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lorem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inseru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de-DE" sz="1400" b="0" kern="1200" err="1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ptintur</a:t>
            </a:r>
            <a:r>
              <a:rPr lang="de-DE" sz="1400" b="0" kern="1200">
                <a:solidFill>
                  <a:srgbClr val="E9472D"/>
                </a:solidFill>
                <a:effectLst/>
                <a:latin typeface="+mn-lt"/>
                <a:ea typeface="+mn-ea"/>
                <a:cs typeface="+mn-cs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6351760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08">
          <p15:clr>
            <a:srgbClr val="FBAE40"/>
          </p15:clr>
        </p15:guide>
        <p15:guide id="2" orient="horz" pos="146">
          <p15:clr>
            <a:srgbClr val="FBAE40"/>
          </p15:clr>
        </p15:guide>
        <p15:guide id="3" orient="horz" pos="3072">
          <p15:clr>
            <a:srgbClr val="FBAE40"/>
          </p15:clr>
        </p15:guide>
        <p15:guide id="4" pos="5602">
          <p15:clr>
            <a:srgbClr val="FBAE40"/>
          </p15:clr>
        </p15:guide>
        <p15:guide id="5" pos="2880">
          <p15:clr>
            <a:srgbClr val="FBAE40"/>
          </p15:clr>
        </p15:guide>
        <p15:guide id="6" orient="horz" pos="162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50825" y="484188"/>
            <a:ext cx="7201495" cy="5746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0825" y="1419224"/>
            <a:ext cx="8642350" cy="331311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372200" y="4803998"/>
            <a:ext cx="184556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2931B80F-F6A0-CE46-A8C8-0454B2DCBD12}" type="datetime1">
              <a:rPr lang="de-DE" smtClean="0"/>
              <a:t>19.03.2024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0824" y="4803998"/>
            <a:ext cx="5617319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96941" y="4803998"/>
            <a:ext cx="586408" cy="339501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8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CE1E8E6-8497-43FB-A111-5EA8D655A9BE}" type="slidenum">
              <a:rPr lang="de-DE" smtClean="0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84624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3" r:id="rId2"/>
    <p:sldLayoutId id="2147483686" r:id="rId3"/>
    <p:sldLayoutId id="2147483684" r:id="rId4"/>
    <p:sldLayoutId id="2147483685" r:id="rId5"/>
    <p:sldLayoutId id="2147483694" r:id="rId6"/>
    <p:sldLayoutId id="2147483695" r:id="rId7"/>
    <p:sldLayoutId id="2147483696" r:id="rId8"/>
    <p:sldLayoutId id="2147483687" r:id="rId9"/>
    <p:sldLayoutId id="2147483688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  <p:sldLayoutId id="2147483703" r:id="rId17"/>
    <p:sldLayoutId id="2147483704" r:id="rId18"/>
    <p:sldLayoutId id="2147483664" r:id="rId19"/>
    <p:sldLayoutId id="2147483665" r:id="rId20"/>
    <p:sldLayoutId id="2147483689" r:id="rId21"/>
    <p:sldLayoutId id="2147483672" r:id="rId22"/>
    <p:sldLayoutId id="2147483690" r:id="rId23"/>
    <p:sldLayoutId id="2147483673" r:id="rId24"/>
    <p:sldLayoutId id="2147483682" r:id="rId25"/>
    <p:sldLayoutId id="2147483683" r:id="rId26"/>
    <p:sldLayoutId id="2147483674" r:id="rId27"/>
    <p:sldLayoutId id="2147483671" r:id="rId28"/>
    <p:sldLayoutId id="2147483667" r:id="rId29"/>
    <p:sldLayoutId id="2147483691" r:id="rId30"/>
    <p:sldLayoutId id="2147483676" r:id="rId31"/>
    <p:sldLayoutId id="2147483692" r:id="rId32"/>
    <p:sldLayoutId id="2147483675" r:id="rId33"/>
    <p:sldLayoutId id="2147483693" r:id="rId34"/>
    <p:sldLayoutId id="2147483679" r:id="rId35"/>
    <p:sldLayoutId id="2147483668" r:id="rId36"/>
    <p:sldLayoutId id="2147483677" r:id="rId37"/>
    <p:sldLayoutId id="2147483681" r:id="rId38"/>
    <p:sldLayoutId id="2147483680" r:id="rId39"/>
    <p:sldLayoutId id="2147483669" r:id="rId40"/>
    <p:sldLayoutId id="2147483678" r:id="rId41"/>
    <p:sldLayoutId id="2147483652" r:id="rId42"/>
    <p:sldLayoutId id="2147483658" r:id="rId43"/>
    <p:sldLayoutId id="2147483655" r:id="rId44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1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60363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4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72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00000" indent="-180000" algn="l" defTabSz="914400" rtl="0" eaLnBrk="1" latinLnBrk="0" hangingPunct="1">
        <a:spcBef>
          <a:spcPts val="300"/>
        </a:spcBef>
        <a:spcAft>
          <a:spcPts val="300"/>
        </a:spcAft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 descr="Ein Bild, das Reihe, Diagramm, Tripod enthält.&#10;&#10;Automatisch generierte Beschreibung">
            <a:extLst>
              <a:ext uri="{FF2B5EF4-FFF2-40B4-BE49-F238E27FC236}">
                <a16:creationId xmlns:a16="http://schemas.microsoft.com/office/drawing/2014/main" id="{ED6A8B59-6068-A9C6-8F76-925206C458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9809" y="1443789"/>
            <a:ext cx="2299538" cy="2215749"/>
          </a:xfrm>
          <a:prstGeom prst="rect">
            <a:avLst/>
          </a:prstGeom>
        </p:spPr>
      </p:pic>
      <p:pic>
        <p:nvPicPr>
          <p:cNvPr id="9" name="Grafik 8" descr="Ein Bild, das Text, Screenshot, Zahl, Schrift enthält.&#10;&#10;Automatisch generierte Beschreibung">
            <a:extLst>
              <a:ext uri="{FF2B5EF4-FFF2-40B4-BE49-F238E27FC236}">
                <a16:creationId xmlns:a16="http://schemas.microsoft.com/office/drawing/2014/main" id="{E9515B8C-3866-8788-8E54-F5676153F6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1184" y="1060704"/>
            <a:ext cx="1643955" cy="3200400"/>
          </a:xfrm>
          <a:prstGeom prst="rect">
            <a:avLst/>
          </a:prstGeom>
          <a:effectLst>
            <a:outerShdw blurRad="224450" sx="101450" sy="101450" algn="ctr" rotWithShape="0">
              <a:prstClr val="black">
                <a:alpha val="8995"/>
              </a:prstClr>
            </a:outerShdw>
          </a:effectLst>
        </p:spPr>
      </p:pic>
      <p:sp>
        <p:nvSpPr>
          <p:cNvPr id="4" name="Textplatzhalter 3">
            <a:extLst>
              <a:ext uri="{FF2B5EF4-FFF2-40B4-BE49-F238E27FC236}">
                <a16:creationId xmlns:a16="http://schemas.microsoft.com/office/drawing/2014/main" id="{812B83F6-4B43-E74D-F1B1-2305A01A510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8</a:t>
            </a:r>
          </a:p>
        </p:txBody>
      </p:sp>
      <p:sp>
        <p:nvSpPr>
          <p:cNvPr id="74" name="Textplatzhalter 1">
            <a:extLst>
              <a:ext uri="{FF2B5EF4-FFF2-40B4-BE49-F238E27FC236}">
                <a16:creationId xmlns:a16="http://schemas.microsoft.com/office/drawing/2014/main" id="{3F821A18-3D90-8621-F903-0144D1126625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CA80FA56-1A58-E4A6-DC16-A6F65EE2EAC3}"/>
              </a:ext>
            </a:extLst>
          </p:cNvPr>
          <p:cNvSpPr txBox="1"/>
          <p:nvPr/>
        </p:nvSpPr>
        <p:spPr>
          <a:xfrm>
            <a:off x="250825" y="1419225"/>
            <a:ext cx="4202477" cy="2693045"/>
          </a:xfrm>
          <a:prstGeom prst="rect">
            <a:avLst/>
          </a:prstGeom>
          <a:noFill/>
        </p:spPr>
        <p:txBody>
          <a:bodyPr wrap="square" lIns="0" tIns="0" rtlCol="0">
            <a:spAutoFit/>
          </a:bodyPr>
          <a:lstStyle/>
          <a:p>
            <a:endParaRPr lang="de-DE" sz="1200" b="1" i="1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b="1"/>
              <a:t>Enter </a:t>
            </a:r>
            <a:r>
              <a:rPr lang="de-DE" sz="1200" b="1" err="1"/>
              <a:t>the</a:t>
            </a:r>
            <a:r>
              <a:rPr lang="de-DE" sz="1200" b="1"/>
              <a:t> </a:t>
            </a:r>
            <a:r>
              <a:rPr lang="de-DE" sz="1200" b="1" err="1"/>
              <a:t>values</a:t>
            </a:r>
            <a:r>
              <a:rPr lang="de-DE" sz="1200" b="1"/>
              <a:t> ​​</a:t>
            </a:r>
            <a:r>
              <a:rPr lang="de-DE" sz="1200"/>
              <a:t>in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err="1"/>
              <a:t>circles</a:t>
            </a:r>
            <a:r>
              <a:rPr lang="de-DE" sz="1200"/>
              <a:t> and </a:t>
            </a:r>
            <a:r>
              <a:rPr lang="de-DE" sz="1200" err="1"/>
              <a:t>place</a:t>
            </a:r>
            <a:r>
              <a:rPr lang="de-DE" sz="1200"/>
              <a:t> </a:t>
            </a:r>
            <a:r>
              <a:rPr lang="de-DE" sz="1200" err="1"/>
              <a:t>them</a:t>
            </a:r>
            <a:r>
              <a:rPr lang="de-DE" sz="1200"/>
              <a:t> </a:t>
            </a:r>
            <a:br>
              <a:rPr lang="de-DE" sz="1200"/>
            </a:br>
            <a:r>
              <a:rPr lang="de-DE" sz="1200"/>
              <a:t>in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b="1" err="1"/>
              <a:t>new</a:t>
            </a:r>
            <a:r>
              <a:rPr lang="de-DE" sz="1200" b="1"/>
              <a:t> </a:t>
            </a:r>
            <a:r>
              <a:rPr lang="de-DE" sz="1200" b="1" err="1"/>
              <a:t>position</a:t>
            </a:r>
            <a:endParaRPr lang="de-DE" sz="1200" b="1" i="1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de-DE" sz="120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sz="1200" err="1"/>
              <a:t>To</a:t>
            </a:r>
            <a:r>
              <a:rPr lang="de-DE" sz="1200"/>
              <a:t> </a:t>
            </a:r>
            <a:r>
              <a:rPr lang="de-DE" sz="1200" err="1"/>
              <a:t>place</a:t>
            </a:r>
            <a:r>
              <a:rPr lang="de-DE" sz="1200"/>
              <a:t>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b="1" err="1"/>
              <a:t>corner</a:t>
            </a:r>
            <a:r>
              <a:rPr lang="de-DE" sz="1200" b="1"/>
              <a:t> </a:t>
            </a:r>
            <a:r>
              <a:rPr lang="de-DE" sz="1200" b="1" err="1"/>
              <a:t>points</a:t>
            </a:r>
            <a:r>
              <a:rPr lang="de-DE" sz="1200"/>
              <a:t> </a:t>
            </a:r>
            <a:r>
              <a:rPr lang="de-DE" sz="1200" err="1"/>
              <a:t>of</a:t>
            </a:r>
            <a:r>
              <a:rPr lang="de-DE" sz="1200"/>
              <a:t>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b="1" err="1"/>
              <a:t>graphic</a:t>
            </a:r>
            <a:r>
              <a:rPr lang="de-DE" sz="1200" b="1"/>
              <a:t> </a:t>
            </a:r>
            <a:r>
              <a:rPr lang="de-DE" sz="1200" err="1"/>
              <a:t>somewhere</a:t>
            </a:r>
            <a:r>
              <a:rPr lang="de-DE" sz="1200"/>
              <a:t> </a:t>
            </a:r>
            <a:r>
              <a:rPr lang="de-DE" sz="1200" err="1"/>
              <a:t>else</a:t>
            </a:r>
            <a:r>
              <a:rPr lang="de-DE" sz="1200"/>
              <a:t> in </a:t>
            </a:r>
            <a:r>
              <a:rPr lang="de-DE" sz="1200" err="1"/>
              <a:t>the</a:t>
            </a:r>
            <a:r>
              <a:rPr lang="de-DE" sz="1200"/>
              <a:t> mesh:</a:t>
            </a:r>
          </a:p>
          <a:p>
            <a:pPr marL="228600" indent="-228600">
              <a:buFont typeface="+mj-lt"/>
              <a:buAutoNum type="arabicPeriod"/>
            </a:pPr>
            <a:endParaRPr lang="de-DE" sz="1200"/>
          </a:p>
          <a:p>
            <a:pPr marL="361950" indent="-180975">
              <a:buFont typeface="+mj-lt"/>
              <a:buAutoNum type="arabicPeriod"/>
            </a:pPr>
            <a:r>
              <a:rPr lang="de-DE" sz="1200"/>
              <a:t>Click on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err="1"/>
              <a:t>graphic</a:t>
            </a:r>
            <a:r>
              <a:rPr lang="de-DE" sz="1200"/>
              <a:t> </a:t>
            </a:r>
            <a:r>
              <a:rPr lang="de-DE" sz="1200" err="1"/>
              <a:t>with</a:t>
            </a:r>
            <a:r>
              <a:rPr lang="de-DE" sz="1200"/>
              <a:t> </a:t>
            </a:r>
            <a:r>
              <a:rPr lang="de-DE" sz="1200" err="1"/>
              <a:t>the</a:t>
            </a:r>
            <a:r>
              <a:rPr lang="de-DE" sz="1200"/>
              <a:t> </a:t>
            </a:r>
            <a:r>
              <a:rPr lang="de-DE" sz="1200" b="1" err="1"/>
              <a:t>right</a:t>
            </a:r>
            <a:r>
              <a:rPr lang="de-DE" sz="1200" b="1"/>
              <a:t> </a:t>
            </a:r>
            <a:r>
              <a:rPr lang="de-DE" sz="1200" b="1" err="1"/>
              <a:t>mouse</a:t>
            </a:r>
            <a:r>
              <a:rPr lang="de-DE" sz="1200" b="1"/>
              <a:t> </a:t>
            </a:r>
            <a:r>
              <a:rPr lang="de-DE" sz="1200" b="1" err="1"/>
              <a:t>button</a:t>
            </a:r>
            <a:r>
              <a:rPr lang="de-DE" sz="1200" b="1"/>
              <a:t> </a:t>
            </a:r>
            <a:r>
              <a:rPr lang="de-DE" sz="1200"/>
              <a:t>and </a:t>
            </a:r>
            <a:r>
              <a:rPr lang="de-DE" sz="1200" err="1"/>
              <a:t>select</a:t>
            </a:r>
            <a:r>
              <a:rPr lang="de-DE" sz="1200"/>
              <a:t> </a:t>
            </a:r>
            <a:r>
              <a:rPr lang="de-DE" sz="1200" b="1"/>
              <a:t>“</a:t>
            </a:r>
            <a:r>
              <a:rPr lang="de-DE" sz="1200" b="1" err="1"/>
              <a:t>Reorder</a:t>
            </a:r>
            <a:r>
              <a:rPr lang="de-DE" sz="1200" b="1"/>
              <a:t> Objects“</a:t>
            </a:r>
          </a:p>
          <a:p>
            <a:pPr marL="361950" indent="-180975">
              <a:buFont typeface="+mj-lt"/>
              <a:buAutoNum type="arabicPeriod"/>
            </a:pPr>
            <a:endParaRPr lang="de-DE" sz="1200"/>
          </a:p>
          <a:p>
            <a:pPr marL="361950" indent="-180975">
              <a:buFont typeface="+mj-lt"/>
              <a:buAutoNum type="arabicPeriod"/>
            </a:pPr>
            <a:r>
              <a:rPr lang="de-DE" sz="1200"/>
              <a:t>All </a:t>
            </a:r>
            <a:r>
              <a:rPr lang="de-DE" sz="1200" err="1"/>
              <a:t>points</a:t>
            </a:r>
            <a:r>
              <a:rPr lang="de-DE" sz="1200"/>
              <a:t> </a:t>
            </a:r>
            <a:r>
              <a:rPr lang="de-DE" sz="1200" err="1"/>
              <a:t>are</a:t>
            </a:r>
            <a:r>
              <a:rPr lang="de-DE" sz="1200"/>
              <a:t> </a:t>
            </a:r>
            <a:r>
              <a:rPr lang="de-DE" sz="1200" err="1"/>
              <a:t>now</a:t>
            </a:r>
            <a:r>
              <a:rPr lang="de-DE" sz="1200"/>
              <a:t> </a:t>
            </a:r>
            <a:r>
              <a:rPr lang="de-DE" sz="1200" err="1"/>
              <a:t>selected</a:t>
            </a:r>
            <a:r>
              <a:rPr lang="de-DE" sz="1200"/>
              <a:t> and </a:t>
            </a:r>
            <a:r>
              <a:rPr lang="de-DE" sz="1200" err="1"/>
              <a:t>can</a:t>
            </a:r>
            <a:r>
              <a:rPr lang="de-DE" sz="1200"/>
              <a:t> </a:t>
            </a:r>
            <a:r>
              <a:rPr lang="de-DE" sz="1200" err="1"/>
              <a:t>be</a:t>
            </a:r>
            <a:r>
              <a:rPr lang="de-DE" sz="1200"/>
              <a:t> </a:t>
            </a:r>
            <a:r>
              <a:rPr lang="de-DE" sz="1200" err="1"/>
              <a:t>moved</a:t>
            </a:r>
            <a:r>
              <a:rPr lang="de-DE" sz="1200"/>
              <a:t> </a:t>
            </a:r>
            <a:r>
              <a:rPr lang="de-DE" sz="1200" err="1"/>
              <a:t>individually</a:t>
            </a:r>
            <a:endParaRPr lang="de-DE" sz="1000"/>
          </a:p>
          <a:p>
            <a:endParaRPr lang="de-DE" sz="1000"/>
          </a:p>
          <a:p>
            <a:endParaRPr lang="de-DE"/>
          </a:p>
        </p:txBody>
      </p:sp>
      <p:pic>
        <p:nvPicPr>
          <p:cNvPr id="92" name="Grafik 91">
            <a:extLst>
              <a:ext uri="{FF2B5EF4-FFF2-40B4-BE49-F238E27FC236}">
                <a16:creationId xmlns:a16="http://schemas.microsoft.com/office/drawing/2014/main" id="{BC0D8A15-664E-1E35-EF3B-B4AAB171573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10250" y="1997391"/>
            <a:ext cx="357811" cy="405131"/>
          </a:xfrm>
          <a:prstGeom prst="rect">
            <a:avLst/>
          </a:prstGeom>
        </p:spPr>
      </p:pic>
      <p:sp>
        <p:nvSpPr>
          <p:cNvPr id="6" name="Textplatzhalter 5">
            <a:extLst>
              <a:ext uri="{FF2B5EF4-FFF2-40B4-BE49-F238E27FC236}">
                <a16:creationId xmlns:a16="http://schemas.microsoft.com/office/drawing/2014/main" id="{D046F2C4-B28A-4279-B388-0F0C67FD821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7"/>
            <a:ext cx="1225263" cy="244800"/>
          </a:xfr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r>
              <a:rPr lang="de-DE" sz="1600" err="1">
                <a:solidFill>
                  <a:srgbClr val="E9472D"/>
                </a:solidFill>
                <a:effectLst/>
              </a:rPr>
              <a:t>How</a:t>
            </a:r>
            <a:r>
              <a:rPr lang="de-DE" sz="1600">
                <a:solidFill>
                  <a:srgbClr val="E9472D"/>
                </a:solidFill>
                <a:effectLst/>
              </a:rPr>
              <a:t> </a:t>
            </a:r>
            <a:r>
              <a:rPr lang="de-DE" sz="1600" err="1">
                <a:solidFill>
                  <a:srgbClr val="E9472D"/>
                </a:solidFill>
                <a:effectLst/>
              </a:rPr>
              <a:t>to</a:t>
            </a:r>
            <a:r>
              <a:rPr lang="de-DE" sz="1600">
                <a:solidFill>
                  <a:srgbClr val="E9472D"/>
                </a:solidFill>
                <a:effectLst/>
              </a:rPr>
              <a:t> </a:t>
            </a:r>
            <a:r>
              <a:rPr lang="de-DE" sz="1600" err="1">
                <a:solidFill>
                  <a:srgbClr val="E9472D"/>
                </a:solidFill>
                <a:effectLst/>
              </a:rPr>
              <a:t>us</a:t>
            </a:r>
            <a:r>
              <a:rPr lang="de-DE" sz="1600" err="1">
                <a:solidFill>
                  <a:srgbClr val="E9472D"/>
                </a:solidFill>
              </a:rPr>
              <a:t>e</a:t>
            </a:r>
            <a:r>
              <a:rPr lang="de-DE" sz="1600"/>
              <a:t> 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06C95C98-6259-7A22-5A58-F4C2E664772A}"/>
              </a:ext>
            </a:extLst>
          </p:cNvPr>
          <p:cNvSpPr/>
          <p:nvPr/>
        </p:nvSpPr>
        <p:spPr>
          <a:xfrm>
            <a:off x="4425570" y="1682587"/>
            <a:ext cx="214239" cy="214239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800" b="1" i="1">
                <a:solidFill>
                  <a:schemeClr val="tx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656114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1BD47FE-6712-1CE9-BE99-2C802F88000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50825" y="165108"/>
            <a:ext cx="376706" cy="153888"/>
          </a:xfrm>
        </p:spPr>
        <p:txBody>
          <a:bodyPr/>
          <a:lstStyle/>
          <a:p>
            <a:r>
              <a:rPr lang="de-DE" sz="1000" b="1"/>
              <a:t>Tool 8</a:t>
            </a: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4218C28E-2BAC-343D-BB57-1447C8F3F03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69200" y="410399"/>
            <a:ext cx="2320113" cy="244800"/>
          </a:xfrm>
        </p:spPr>
        <p:txBody>
          <a:bodyPr/>
          <a:lstStyle/>
          <a:p>
            <a:r>
              <a:rPr lang="en-US" sz="1600" b="1">
                <a:effectLst/>
                <a:ea typeface="DengXian" panose="02010600030101010101" pitchFamily="2" charset="-122"/>
              </a:rPr>
              <a:t>Cultural Due Diligence </a:t>
            </a:r>
            <a:endParaRPr lang="de-DE" sz="1600"/>
          </a:p>
        </p:txBody>
      </p:sp>
      <p:sp>
        <p:nvSpPr>
          <p:cNvPr id="289" name="Textplatzhalter 1">
            <a:extLst>
              <a:ext uri="{FF2B5EF4-FFF2-40B4-BE49-F238E27FC236}">
                <a16:creationId xmlns:a16="http://schemas.microsoft.com/office/drawing/2014/main" id="{7521E209-0493-2C66-021F-410EA2555E7F}"/>
              </a:ext>
            </a:extLst>
          </p:cNvPr>
          <p:cNvSpPr txBox="1">
            <a:spLocks/>
          </p:cNvSpPr>
          <p:nvPr/>
        </p:nvSpPr>
        <p:spPr>
          <a:xfrm>
            <a:off x="245797" y="4954301"/>
            <a:ext cx="3357945" cy="123111"/>
          </a:xfrm>
          <a:prstGeom prst="rect">
            <a:avLst/>
          </a:prstGeom>
        </p:spPr>
        <p:txBody>
          <a:bodyPr lIns="0" tIns="0" rIns="0" bIns="0"/>
          <a:lstStyle>
            <a:lvl1pPr marL="180000" indent="-180000" algn="l" defTabSz="914400" rtl="0" eaLnBrk="1" latinLnBrk="0" hangingPunct="1"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60363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54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72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00000" indent="-180000" algn="l" defTabSz="914400" rtl="0" eaLnBrk="1" latinLnBrk="0" hangingPunct="1">
              <a:spcBef>
                <a:spcPts val="3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1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750">
                <a:solidFill>
                  <a:srgbClr val="E9472D"/>
                </a:solidFill>
              </a:rPr>
              <a:t>Pfannenberg/Tessmer/Wecker: JP KOM Toolbox EN</a:t>
            </a:r>
          </a:p>
        </p:txBody>
      </p:sp>
      <p:sp>
        <p:nvSpPr>
          <p:cNvPr id="292" name="Textfeld 291">
            <a:extLst>
              <a:ext uri="{FF2B5EF4-FFF2-40B4-BE49-F238E27FC236}">
                <a16:creationId xmlns:a16="http://schemas.microsoft.com/office/drawing/2014/main" id="{02F53F97-9590-0103-3A64-C563A54516D4}"/>
              </a:ext>
            </a:extLst>
          </p:cNvPr>
          <p:cNvSpPr txBox="1"/>
          <p:nvPr/>
        </p:nvSpPr>
        <p:spPr>
          <a:xfrm>
            <a:off x="249953" y="4776399"/>
            <a:ext cx="2093939" cy="117981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750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(Adapted from Adkins/Kaur 2018)</a:t>
            </a:r>
            <a:endParaRPr lang="de-DE" sz="75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93" name="Textfeld 292">
            <a:extLst>
              <a:ext uri="{FF2B5EF4-FFF2-40B4-BE49-F238E27FC236}">
                <a16:creationId xmlns:a16="http://schemas.microsoft.com/office/drawing/2014/main" id="{B422E1E0-A57F-A287-92D3-8EAC0C05CA6B}"/>
              </a:ext>
            </a:extLst>
          </p:cNvPr>
          <p:cNvSpPr txBox="1"/>
          <p:nvPr/>
        </p:nvSpPr>
        <p:spPr>
          <a:xfrm>
            <a:off x="155543" y="703509"/>
            <a:ext cx="4572000" cy="2450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b="1">
                <a:effectLst/>
                <a:latin typeface="+mj-lt"/>
                <a:ea typeface="DengXian" panose="02010600030101010101" pitchFamily="2" charset="-122"/>
                <a:cs typeface="Times New Roman" panose="02020603050405020304" pitchFamily="18" charset="0"/>
              </a:rPr>
              <a:t>Denison Organizational Culture Survey</a:t>
            </a:r>
            <a:endParaRPr lang="de-DE" sz="1000">
              <a:effectLst/>
              <a:latin typeface="+mj-lt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382" name="Gruppieren 381">
            <a:extLst>
              <a:ext uri="{FF2B5EF4-FFF2-40B4-BE49-F238E27FC236}">
                <a16:creationId xmlns:a16="http://schemas.microsoft.com/office/drawing/2014/main" id="{066321F0-BA4E-D8FE-5A4F-AC1088F60FE7}"/>
              </a:ext>
            </a:extLst>
          </p:cNvPr>
          <p:cNvGrpSpPr/>
          <p:nvPr/>
        </p:nvGrpSpPr>
        <p:grpSpPr>
          <a:xfrm>
            <a:off x="800100" y="388806"/>
            <a:ext cx="7562418" cy="4653982"/>
            <a:chOff x="800100" y="388806"/>
            <a:chExt cx="7562418" cy="4653982"/>
          </a:xfrm>
        </p:grpSpPr>
        <p:grpSp>
          <p:nvGrpSpPr>
            <p:cNvPr id="370" name="Gruppieren 369">
              <a:extLst>
                <a:ext uri="{FF2B5EF4-FFF2-40B4-BE49-F238E27FC236}">
                  <a16:creationId xmlns:a16="http://schemas.microsoft.com/office/drawing/2014/main" id="{010BECCE-90E5-B29F-04DF-85ADE3702ED1}"/>
                </a:ext>
              </a:extLst>
            </p:cNvPr>
            <p:cNvGrpSpPr/>
            <p:nvPr/>
          </p:nvGrpSpPr>
          <p:grpSpPr>
            <a:xfrm>
              <a:off x="800100" y="388806"/>
              <a:ext cx="7562418" cy="4653982"/>
              <a:chOff x="800100" y="388806"/>
              <a:chExt cx="7562418" cy="4653982"/>
            </a:xfrm>
          </p:grpSpPr>
          <p:grpSp>
            <p:nvGrpSpPr>
              <p:cNvPr id="357" name="Gruppieren 356">
                <a:extLst>
                  <a:ext uri="{FF2B5EF4-FFF2-40B4-BE49-F238E27FC236}">
                    <a16:creationId xmlns:a16="http://schemas.microsoft.com/office/drawing/2014/main" id="{E3FBE7A0-B19D-E3AA-E69A-1E08B8638F10}"/>
                  </a:ext>
                </a:extLst>
              </p:cNvPr>
              <p:cNvGrpSpPr/>
              <p:nvPr/>
            </p:nvGrpSpPr>
            <p:grpSpPr>
              <a:xfrm>
                <a:off x="2509875" y="626806"/>
                <a:ext cx="4124251" cy="4124251"/>
                <a:chOff x="2212020" y="443883"/>
                <a:chExt cx="4314548" cy="4314548"/>
              </a:xfrm>
            </p:grpSpPr>
            <p:grpSp>
              <p:nvGrpSpPr>
                <p:cNvPr id="341" name="Gruppieren 340">
                  <a:extLst>
                    <a:ext uri="{FF2B5EF4-FFF2-40B4-BE49-F238E27FC236}">
                      <a16:creationId xmlns:a16="http://schemas.microsoft.com/office/drawing/2014/main" id="{3D5BEB1D-D366-AD54-7B37-F57872F0F3EB}"/>
                    </a:ext>
                  </a:extLst>
                </p:cNvPr>
                <p:cNvGrpSpPr/>
                <p:nvPr/>
              </p:nvGrpSpPr>
              <p:grpSpPr>
                <a:xfrm>
                  <a:off x="2463442" y="674703"/>
                  <a:ext cx="3834000" cy="3834000"/>
                  <a:chOff x="2463442" y="674703"/>
                  <a:chExt cx="3834000" cy="3834000"/>
                </a:xfrm>
              </p:grpSpPr>
              <p:sp>
                <p:nvSpPr>
                  <p:cNvPr id="335" name="Oval 334">
                    <a:extLst>
                      <a:ext uri="{FF2B5EF4-FFF2-40B4-BE49-F238E27FC236}">
                        <a16:creationId xmlns:a16="http://schemas.microsoft.com/office/drawing/2014/main" id="{A0BDDE4F-0C4C-37B0-6C9F-B5074823232D}"/>
                      </a:ext>
                    </a:extLst>
                  </p:cNvPr>
                  <p:cNvSpPr/>
                  <p:nvPr/>
                </p:nvSpPr>
                <p:spPr>
                  <a:xfrm>
                    <a:off x="2463442" y="674703"/>
                    <a:ext cx="3834000" cy="3834000"/>
                  </a:xfrm>
                  <a:prstGeom prst="ellipse">
                    <a:avLst/>
                  </a:prstGeom>
                  <a:noFill/>
                  <a:ln w="15875">
                    <a:solidFill>
                      <a:srgbClr val="20B099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6" name="Oval 335">
                    <a:extLst>
                      <a:ext uri="{FF2B5EF4-FFF2-40B4-BE49-F238E27FC236}">
                        <a16:creationId xmlns:a16="http://schemas.microsoft.com/office/drawing/2014/main" id="{F268E0FD-8743-B7E4-53CE-9A33CD60844F}"/>
                      </a:ext>
                    </a:extLst>
                  </p:cNvPr>
                  <p:cNvSpPr/>
                  <p:nvPr/>
                </p:nvSpPr>
                <p:spPr>
                  <a:xfrm>
                    <a:off x="2893213" y="1104474"/>
                    <a:ext cx="2975611" cy="2975611"/>
                  </a:xfrm>
                  <a:prstGeom prst="ellipse">
                    <a:avLst/>
                  </a:prstGeom>
                  <a:noFill/>
                  <a:ln w="15875">
                    <a:solidFill>
                      <a:srgbClr val="20B099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7" name="Oval 336">
                    <a:extLst>
                      <a:ext uri="{FF2B5EF4-FFF2-40B4-BE49-F238E27FC236}">
                        <a16:creationId xmlns:a16="http://schemas.microsoft.com/office/drawing/2014/main" id="{9F6FE352-5A7A-6DCF-19DE-3A4B595F49D6}"/>
                      </a:ext>
                    </a:extLst>
                  </p:cNvPr>
                  <p:cNvSpPr/>
                  <p:nvPr/>
                </p:nvSpPr>
                <p:spPr>
                  <a:xfrm>
                    <a:off x="3177302" y="1388563"/>
                    <a:ext cx="2407432" cy="2407432"/>
                  </a:xfrm>
                  <a:prstGeom prst="ellipse">
                    <a:avLst/>
                  </a:prstGeom>
                  <a:noFill/>
                  <a:ln w="15875">
                    <a:solidFill>
                      <a:srgbClr val="20B099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8" name="Oval 337">
                    <a:extLst>
                      <a:ext uri="{FF2B5EF4-FFF2-40B4-BE49-F238E27FC236}">
                        <a16:creationId xmlns:a16="http://schemas.microsoft.com/office/drawing/2014/main" id="{281108A7-941D-27A5-DE51-F7BFCF0B4C12}"/>
                      </a:ext>
                    </a:extLst>
                  </p:cNvPr>
                  <p:cNvSpPr/>
                  <p:nvPr/>
                </p:nvSpPr>
                <p:spPr>
                  <a:xfrm>
                    <a:off x="3479886" y="1691147"/>
                    <a:ext cx="1802264" cy="1802264"/>
                  </a:xfrm>
                  <a:prstGeom prst="ellipse">
                    <a:avLst/>
                  </a:prstGeom>
                  <a:noFill/>
                  <a:ln w="15875">
                    <a:solidFill>
                      <a:srgbClr val="20B099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39" name="Oval 338">
                    <a:extLst>
                      <a:ext uri="{FF2B5EF4-FFF2-40B4-BE49-F238E27FC236}">
                        <a16:creationId xmlns:a16="http://schemas.microsoft.com/office/drawing/2014/main" id="{DF82B822-3833-EC7E-BED6-E81729FCF226}"/>
                      </a:ext>
                    </a:extLst>
                  </p:cNvPr>
                  <p:cNvSpPr/>
                  <p:nvPr/>
                </p:nvSpPr>
                <p:spPr>
                  <a:xfrm>
                    <a:off x="3759581" y="1970842"/>
                    <a:ext cx="1242874" cy="1242874"/>
                  </a:xfrm>
                  <a:prstGeom prst="ellipse">
                    <a:avLst/>
                  </a:prstGeom>
                  <a:noFill/>
                  <a:ln w="15875">
                    <a:solidFill>
                      <a:srgbClr val="20B099"/>
                    </a:solidFill>
                    <a:prstDash val="sysDot"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340" name="Oval 339">
                    <a:extLst>
                      <a:ext uri="{FF2B5EF4-FFF2-40B4-BE49-F238E27FC236}">
                        <a16:creationId xmlns:a16="http://schemas.microsoft.com/office/drawing/2014/main" id="{551931B0-9B95-96F9-8638-779AB5AEADC2}"/>
                      </a:ext>
                    </a:extLst>
                  </p:cNvPr>
                  <p:cNvSpPr/>
                  <p:nvPr/>
                </p:nvSpPr>
                <p:spPr>
                  <a:xfrm>
                    <a:off x="4030350" y="2241611"/>
                    <a:ext cx="701336" cy="701336"/>
                  </a:xfrm>
                  <a:prstGeom prst="ellipse">
                    <a:avLst/>
                  </a:prstGeom>
                  <a:solidFill>
                    <a:srgbClr val="20B099"/>
                  </a:solidFill>
                  <a:ln w="15875">
                    <a:noFill/>
                  </a:ln>
                </p:spPr>
                <p:style>
                  <a:lnRef idx="2">
                    <a:schemeClr val="accent1">
                      <a:shade val="15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lIns="0" tIns="0" rIns="0" bIns="0" rtlCol="0" anchor="ctr"/>
                  <a:lstStyle/>
                  <a:p>
                    <a:pPr algn="ctr"/>
                    <a:endParaRPr lang="de-DE" sz="800" b="1" i="1">
                      <a:solidFill>
                        <a:schemeClr val="tx1"/>
                      </a:solidFill>
                    </a:endParaRPr>
                  </a:p>
                </p:txBody>
              </p:sp>
            </p:grpSp>
            <p:cxnSp>
              <p:nvCxnSpPr>
                <p:cNvPr id="343" name="Gerade Verbindung 342">
                  <a:extLst>
                    <a:ext uri="{FF2B5EF4-FFF2-40B4-BE49-F238E27FC236}">
                      <a16:creationId xmlns:a16="http://schemas.microsoft.com/office/drawing/2014/main" id="{91A8B0A4-45A5-56A7-F8EE-885D8015970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4381018" y="443883"/>
                  <a:ext cx="0" cy="4314548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5" name="Gerade Verbindung 344">
                  <a:extLst>
                    <a:ext uri="{FF2B5EF4-FFF2-40B4-BE49-F238E27FC236}">
                      <a16:creationId xmlns:a16="http://schemas.microsoft.com/office/drawing/2014/main" id="{2316B433-8756-0660-7DC9-128022C5E895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>
                  <a:off x="4369294" y="435005"/>
                  <a:ext cx="0" cy="4314548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headEnd type="oval"/>
                  <a:tailEnd type="oval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7" name="Gerade Verbindung 346">
                  <a:extLst>
                    <a:ext uri="{FF2B5EF4-FFF2-40B4-BE49-F238E27FC236}">
                      <a16:creationId xmlns:a16="http://schemas.microsoft.com/office/drawing/2014/main" id="{12215719-45CD-2120-7CC0-43513BA4F523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2704062" y="1650901"/>
                  <a:ext cx="3351614" cy="1860821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prstDash val="sysDot"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1" name="Gerade Verbindung 350">
                  <a:extLst>
                    <a:ext uri="{FF2B5EF4-FFF2-40B4-BE49-F238E27FC236}">
                      <a16:creationId xmlns:a16="http://schemas.microsoft.com/office/drawing/2014/main" id="{7725140E-F86F-13D8-1DC3-4A205BA945BD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H="1" flipV="1">
                  <a:off x="3422774" y="939306"/>
                  <a:ext cx="1935328" cy="3288764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prstDash val="sysDot"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5" name="Gerade Verbindung 354">
                  <a:extLst>
                    <a:ext uri="{FF2B5EF4-FFF2-40B4-BE49-F238E27FC236}">
                      <a16:creationId xmlns:a16="http://schemas.microsoft.com/office/drawing/2014/main" id="{A28C4F60-D96F-B640-8D36-0B0E4936B910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2716356" y="1655821"/>
                  <a:ext cx="3351614" cy="1860821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prstDash val="sysDot"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6" name="Gerade Verbindung 355">
                  <a:extLst>
                    <a:ext uri="{FF2B5EF4-FFF2-40B4-BE49-F238E27FC236}">
                      <a16:creationId xmlns:a16="http://schemas.microsoft.com/office/drawing/2014/main" id="{89B50B30-F98B-F315-6BC6-05A21674E62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5400000" flipH="1" flipV="1">
                  <a:off x="3435068" y="944226"/>
                  <a:ext cx="1935328" cy="3288764"/>
                </a:xfrm>
                <a:prstGeom prst="line">
                  <a:avLst/>
                </a:prstGeom>
                <a:ln w="15875">
                  <a:solidFill>
                    <a:srgbClr val="20B099"/>
                  </a:solidFill>
                  <a:prstDash val="sysDot"/>
                  <a:headEnd type="none"/>
                  <a:tailEnd type="non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58" name="Textfeld 357">
                <a:extLst>
                  <a:ext uri="{FF2B5EF4-FFF2-40B4-BE49-F238E27FC236}">
                    <a16:creationId xmlns:a16="http://schemas.microsoft.com/office/drawing/2014/main" id="{D90C75A8-78FB-A14C-467B-38D204C7865F}"/>
                  </a:ext>
                </a:extLst>
              </p:cNvPr>
              <p:cNvSpPr txBox="1"/>
              <p:nvPr/>
            </p:nvSpPr>
            <p:spPr>
              <a:xfrm>
                <a:off x="3736883" y="388806"/>
                <a:ext cx="1682318" cy="223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850">
                    <a:latin typeface="Arial" panose="020B0604020202020204" pitchFamily="34" charset="0"/>
                    <a:cs typeface="Arial" panose="020B0604020202020204" pitchFamily="34" charset="0"/>
                  </a:rPr>
                  <a:t>EXTERNAL FOCUS</a:t>
                </a:r>
              </a:p>
            </p:txBody>
          </p:sp>
          <p:sp>
            <p:nvSpPr>
              <p:cNvPr id="359" name="Textfeld 358">
                <a:extLst>
                  <a:ext uri="{FF2B5EF4-FFF2-40B4-BE49-F238E27FC236}">
                    <a16:creationId xmlns:a16="http://schemas.microsoft.com/office/drawing/2014/main" id="{E2C48287-17CF-3623-8651-DE583EC956D0}"/>
                  </a:ext>
                </a:extLst>
              </p:cNvPr>
              <p:cNvSpPr txBox="1"/>
              <p:nvPr/>
            </p:nvSpPr>
            <p:spPr>
              <a:xfrm>
                <a:off x="3736883" y="4819650"/>
                <a:ext cx="1682318" cy="223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de-DE" sz="850">
                    <a:latin typeface="Arial" panose="020B0604020202020204" pitchFamily="34" charset="0"/>
                    <a:cs typeface="Arial" panose="020B0604020202020204" pitchFamily="34" charset="0"/>
                  </a:rPr>
                  <a:t>INTERNAL FOCUS</a:t>
                </a:r>
              </a:p>
            </p:txBody>
          </p:sp>
          <p:sp>
            <p:nvSpPr>
              <p:cNvPr id="360" name="Textfeld 359">
                <a:extLst>
                  <a:ext uri="{FF2B5EF4-FFF2-40B4-BE49-F238E27FC236}">
                    <a16:creationId xmlns:a16="http://schemas.microsoft.com/office/drawing/2014/main" id="{5CDE8F7E-CCE0-742E-4766-416249BE7837}"/>
                  </a:ext>
                </a:extLst>
              </p:cNvPr>
              <p:cNvSpPr txBox="1"/>
              <p:nvPr/>
            </p:nvSpPr>
            <p:spPr>
              <a:xfrm>
                <a:off x="800100" y="2571750"/>
                <a:ext cx="1682318" cy="223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r"/>
                <a:r>
                  <a:rPr lang="de-DE" sz="850">
                    <a:latin typeface="Arial" panose="020B0604020202020204" pitchFamily="34" charset="0"/>
                    <a:cs typeface="Arial" panose="020B0604020202020204" pitchFamily="34" charset="0"/>
                  </a:rPr>
                  <a:t>FLEXIBLE</a:t>
                </a:r>
              </a:p>
            </p:txBody>
          </p:sp>
          <p:sp>
            <p:nvSpPr>
              <p:cNvPr id="361" name="Textfeld 360">
                <a:extLst>
                  <a:ext uri="{FF2B5EF4-FFF2-40B4-BE49-F238E27FC236}">
                    <a16:creationId xmlns:a16="http://schemas.microsoft.com/office/drawing/2014/main" id="{C5D1087E-BC15-7166-91C9-A2BB4A820834}"/>
                  </a:ext>
                </a:extLst>
              </p:cNvPr>
              <p:cNvSpPr txBox="1"/>
              <p:nvPr/>
            </p:nvSpPr>
            <p:spPr>
              <a:xfrm>
                <a:off x="6680200" y="2571750"/>
                <a:ext cx="1682318" cy="22313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de-DE" sz="850">
                    <a:latin typeface="Arial" panose="020B0604020202020204" pitchFamily="34" charset="0"/>
                    <a:cs typeface="Arial" panose="020B0604020202020204" pitchFamily="34" charset="0"/>
                  </a:rPr>
                  <a:t>STABILE</a:t>
                </a:r>
              </a:p>
            </p:txBody>
          </p:sp>
          <p:sp>
            <p:nvSpPr>
              <p:cNvPr id="362" name="Textfeld 361">
                <a:extLst>
                  <a:ext uri="{FF2B5EF4-FFF2-40B4-BE49-F238E27FC236}">
                    <a16:creationId xmlns:a16="http://schemas.microsoft.com/office/drawing/2014/main" id="{D00E3ADA-EA6C-2046-C133-07F919F1AEC2}"/>
                  </a:ext>
                </a:extLst>
              </p:cNvPr>
              <p:cNvSpPr txBox="1"/>
              <p:nvPr/>
            </p:nvSpPr>
            <p:spPr>
              <a:xfrm rot="18745487">
                <a:off x="5597611" y="3967251"/>
                <a:ext cx="922545" cy="229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900" b="1">
                    <a:solidFill>
                      <a:srgbClr val="4BC0E2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Consistency</a:t>
                </a:r>
                <a:endParaRPr lang="de-DE" sz="900" b="1">
                  <a:solidFill>
                    <a:srgbClr val="4BC0E2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4" name="Textfeld 363">
                <a:extLst>
                  <a:ext uri="{FF2B5EF4-FFF2-40B4-BE49-F238E27FC236}">
                    <a16:creationId xmlns:a16="http://schemas.microsoft.com/office/drawing/2014/main" id="{F6B5F9F4-0483-0B20-D734-90E1DB9D6F6B}"/>
                  </a:ext>
                </a:extLst>
              </p:cNvPr>
              <p:cNvSpPr txBox="1"/>
              <p:nvPr/>
            </p:nvSpPr>
            <p:spPr>
              <a:xfrm rot="18757282">
                <a:off x="2687673" y="1148991"/>
                <a:ext cx="862513" cy="229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900" b="1">
                    <a:solidFill>
                      <a:srgbClr val="20B099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Adaptability</a:t>
                </a:r>
                <a:endParaRPr lang="de-DE" sz="900" b="1">
                  <a:solidFill>
                    <a:srgbClr val="20B099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5" name="Textfeld 364">
                <a:extLst>
                  <a:ext uri="{FF2B5EF4-FFF2-40B4-BE49-F238E27FC236}">
                    <a16:creationId xmlns:a16="http://schemas.microsoft.com/office/drawing/2014/main" id="{89D3F4AA-A70E-9C10-C0F2-CDCF9458B26D}"/>
                  </a:ext>
                </a:extLst>
              </p:cNvPr>
              <p:cNvSpPr txBox="1"/>
              <p:nvPr/>
            </p:nvSpPr>
            <p:spPr>
              <a:xfrm rot="2594917">
                <a:off x="5687797" y="1147239"/>
                <a:ext cx="614646" cy="229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900" b="1">
                    <a:solidFill>
                      <a:srgbClr val="FFC000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Mission</a:t>
                </a:r>
                <a:endParaRPr lang="de-DE" sz="900" b="1">
                  <a:solidFill>
                    <a:srgbClr val="FFC000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6" name="Textfeld 365">
                <a:extLst>
                  <a:ext uri="{FF2B5EF4-FFF2-40B4-BE49-F238E27FC236}">
                    <a16:creationId xmlns:a16="http://schemas.microsoft.com/office/drawing/2014/main" id="{E0E39DB7-0E38-E18A-4205-62D2AA2C6605}"/>
                  </a:ext>
                </a:extLst>
              </p:cNvPr>
              <p:cNvSpPr txBox="1"/>
              <p:nvPr/>
            </p:nvSpPr>
            <p:spPr>
              <a:xfrm rot="2777027">
                <a:off x="2738670" y="3995404"/>
                <a:ext cx="859777" cy="22974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900" b="1">
                    <a:solidFill>
                      <a:srgbClr val="E9472D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Involvement</a:t>
                </a:r>
                <a:endParaRPr lang="de-DE" sz="900" b="1">
                  <a:solidFill>
                    <a:srgbClr val="E9472D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  <p:sp>
            <p:nvSpPr>
              <p:cNvPr id="368" name="Textfeld 367">
                <a:extLst>
                  <a:ext uri="{FF2B5EF4-FFF2-40B4-BE49-F238E27FC236}">
                    <a16:creationId xmlns:a16="http://schemas.microsoft.com/office/drawing/2014/main" id="{CD2B3F1C-0478-2214-2DEF-CD51702FFC36}"/>
                  </a:ext>
                </a:extLst>
              </p:cNvPr>
              <p:cNvSpPr txBox="1"/>
              <p:nvPr/>
            </p:nvSpPr>
            <p:spPr>
              <a:xfrm>
                <a:off x="4185138" y="2507065"/>
                <a:ext cx="800100" cy="315664"/>
              </a:xfrm>
              <a:prstGeom prst="rect">
                <a:avLst/>
              </a:prstGeom>
              <a:noFill/>
            </p:spPr>
            <p:txBody>
              <a:bodyPr wrap="square" lIns="0" tIns="46800" rIns="0">
                <a:spAutoFit/>
              </a:bodyPr>
              <a:lstStyle/>
              <a:p>
                <a:pPr algn="ctr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680" b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BELIEFS &amp;</a:t>
                </a:r>
                <a:br>
                  <a:rPr lang="en-US" sz="680" b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</a:br>
                <a:r>
                  <a:rPr lang="en-US" sz="680" b="1">
                    <a:solidFill>
                      <a:schemeClr val="bg1"/>
                    </a:solidFill>
                    <a:effectLst/>
                    <a:latin typeface="Arial" panose="020B0604020202020204" pitchFamily="34" charset="0"/>
                    <a:ea typeface="DengXian" panose="02010600030101010101" pitchFamily="2" charset="-122"/>
                    <a:cs typeface="Arial" panose="020B0604020202020204" pitchFamily="34" charset="0"/>
                  </a:rPr>
                  <a:t>ASSUMPTIONS</a:t>
                </a:r>
                <a:endParaRPr lang="de-DE" sz="680" b="1">
                  <a:solidFill>
                    <a:schemeClr val="bg1"/>
                  </a:solidFill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369" name="Textfeld 368">
              <a:extLst>
                <a:ext uri="{FF2B5EF4-FFF2-40B4-BE49-F238E27FC236}">
                  <a16:creationId xmlns:a16="http://schemas.microsoft.com/office/drawing/2014/main" id="{6DBC45F1-99EB-7B71-47D7-679FADCF3469}"/>
                </a:ext>
              </a:extLst>
            </p:cNvPr>
            <p:cNvSpPr txBox="1"/>
            <p:nvPr/>
          </p:nvSpPr>
          <p:spPr>
            <a:xfrm rot="16877450">
              <a:off x="2534014" y="2115727"/>
              <a:ext cx="9238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800" err="1">
                  <a:latin typeface="Arial" panose="020B0604020202020204" pitchFamily="34" charset="0"/>
                  <a:cs typeface="Arial" panose="020B0604020202020204" pitchFamily="34" charset="0"/>
                </a:rPr>
                <a:t>Creating</a:t>
              </a:r>
              <a:endParaRPr lang="de-DE" sz="80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Change</a:t>
              </a:r>
            </a:p>
          </p:txBody>
        </p:sp>
        <p:sp>
          <p:nvSpPr>
            <p:cNvPr id="371" name="Textfeld 370">
              <a:extLst>
                <a:ext uri="{FF2B5EF4-FFF2-40B4-BE49-F238E27FC236}">
                  <a16:creationId xmlns:a16="http://schemas.microsoft.com/office/drawing/2014/main" id="{3CDF1D94-2ADF-49ED-4467-E22F62864B69}"/>
                </a:ext>
              </a:extLst>
            </p:cNvPr>
            <p:cNvSpPr txBox="1"/>
            <p:nvPr/>
          </p:nvSpPr>
          <p:spPr>
            <a:xfrm rot="18857780">
              <a:off x="2960323" y="1365183"/>
              <a:ext cx="9238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Customer</a:t>
              </a:r>
              <a:b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Focus</a:t>
              </a:r>
            </a:p>
          </p:txBody>
        </p:sp>
        <p:sp>
          <p:nvSpPr>
            <p:cNvPr id="372" name="Textfeld 371">
              <a:extLst>
                <a:ext uri="{FF2B5EF4-FFF2-40B4-BE49-F238E27FC236}">
                  <a16:creationId xmlns:a16="http://schemas.microsoft.com/office/drawing/2014/main" id="{EFB48395-979F-EBDD-1222-38642EBB5D07}"/>
                </a:ext>
              </a:extLst>
            </p:cNvPr>
            <p:cNvSpPr txBox="1"/>
            <p:nvPr/>
          </p:nvSpPr>
          <p:spPr>
            <a:xfrm rot="20598322">
              <a:off x="3685960" y="966348"/>
              <a:ext cx="923886" cy="33855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Organizational Learning</a:t>
              </a:r>
            </a:p>
          </p:txBody>
        </p:sp>
        <p:sp>
          <p:nvSpPr>
            <p:cNvPr id="373" name="Textfeld 372">
              <a:extLst>
                <a:ext uri="{FF2B5EF4-FFF2-40B4-BE49-F238E27FC236}">
                  <a16:creationId xmlns:a16="http://schemas.microsoft.com/office/drawing/2014/main" id="{876B10C8-E7E9-BB80-9C75-36E488CF4CD3}"/>
                </a:ext>
              </a:extLst>
            </p:cNvPr>
            <p:cNvSpPr txBox="1"/>
            <p:nvPr/>
          </p:nvSpPr>
          <p:spPr>
            <a:xfrm rot="722134">
              <a:off x="4510304" y="877302"/>
              <a:ext cx="923886" cy="46166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Strategic </a:t>
              </a:r>
              <a:r>
                <a:rPr lang="de-DE" sz="800" err="1">
                  <a:latin typeface="Arial" panose="020B0604020202020204" pitchFamily="34" charset="0"/>
                  <a:cs typeface="Arial" panose="020B0604020202020204" pitchFamily="34" charset="0"/>
                </a:rPr>
                <a:t>Direction</a:t>
              </a:r>
              <a:b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de-DE" sz="800">
                  <a:latin typeface="Arial" panose="020B0604020202020204" pitchFamily="34" charset="0"/>
                  <a:cs typeface="Arial" panose="020B0604020202020204" pitchFamily="34" charset="0"/>
                </a:rPr>
                <a:t>&amp; </a:t>
              </a:r>
              <a:r>
                <a:rPr lang="de-DE" sz="800" err="1">
                  <a:latin typeface="Arial" panose="020B0604020202020204" pitchFamily="34" charset="0"/>
                  <a:cs typeface="Arial" panose="020B0604020202020204" pitchFamily="34" charset="0"/>
                </a:rPr>
                <a:t>Intent</a:t>
              </a:r>
              <a:endParaRPr lang="de-DE" sz="8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74" name="Textfeld 373">
              <a:extLst>
                <a:ext uri="{FF2B5EF4-FFF2-40B4-BE49-F238E27FC236}">
                  <a16:creationId xmlns:a16="http://schemas.microsoft.com/office/drawing/2014/main" id="{C5355956-C486-EFE3-78C2-4B022F673416}"/>
                </a:ext>
              </a:extLst>
            </p:cNvPr>
            <p:cNvSpPr txBox="1"/>
            <p:nvPr/>
          </p:nvSpPr>
          <p:spPr>
            <a:xfrm rot="2565773">
              <a:off x="5245955" y="1322763"/>
              <a:ext cx="923886" cy="34618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Goals &amp; Objectives</a:t>
              </a:r>
              <a:endParaRPr lang="de-DE" sz="80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75" name="Textfeld 374">
              <a:extLst>
                <a:ext uri="{FF2B5EF4-FFF2-40B4-BE49-F238E27FC236}">
                  <a16:creationId xmlns:a16="http://schemas.microsoft.com/office/drawing/2014/main" id="{4A0FA6B1-2F76-3B14-D4C7-94E41BE87F3C}"/>
                </a:ext>
              </a:extLst>
            </p:cNvPr>
            <p:cNvSpPr txBox="1"/>
            <p:nvPr/>
          </p:nvSpPr>
          <p:spPr>
            <a:xfrm rot="4816052">
              <a:off x="5686278" y="2152023"/>
              <a:ext cx="923886" cy="2144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Values</a:t>
              </a:r>
              <a:endParaRPr lang="de-DE" sz="80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76" name="Textfeld 375">
              <a:extLst>
                <a:ext uri="{FF2B5EF4-FFF2-40B4-BE49-F238E27FC236}">
                  <a16:creationId xmlns:a16="http://schemas.microsoft.com/office/drawing/2014/main" id="{134A20A1-3DE0-0C4E-2ED7-85C3175C3B0C}"/>
                </a:ext>
              </a:extLst>
            </p:cNvPr>
            <p:cNvSpPr txBox="1"/>
            <p:nvPr/>
          </p:nvSpPr>
          <p:spPr>
            <a:xfrm rot="4609756">
              <a:off x="2536797" y="3008812"/>
              <a:ext cx="913022" cy="214482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Empowerment</a:t>
              </a:r>
            </a:p>
          </p:txBody>
        </p:sp>
        <p:sp>
          <p:nvSpPr>
            <p:cNvPr id="377" name="Textfeld 376">
              <a:extLst>
                <a:ext uri="{FF2B5EF4-FFF2-40B4-BE49-F238E27FC236}">
                  <a16:creationId xmlns:a16="http://schemas.microsoft.com/office/drawing/2014/main" id="{CC1D84F0-3A38-3991-A47D-C569FF7FA710}"/>
                </a:ext>
              </a:extLst>
            </p:cNvPr>
            <p:cNvSpPr txBox="1"/>
            <p:nvPr/>
          </p:nvSpPr>
          <p:spPr>
            <a:xfrm rot="2719688">
              <a:off x="2985170" y="3679788"/>
              <a:ext cx="913022" cy="31993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Team Orientation</a:t>
              </a:r>
            </a:p>
          </p:txBody>
        </p:sp>
        <p:sp>
          <p:nvSpPr>
            <p:cNvPr id="378" name="Textfeld 377">
              <a:extLst>
                <a:ext uri="{FF2B5EF4-FFF2-40B4-BE49-F238E27FC236}">
                  <a16:creationId xmlns:a16="http://schemas.microsoft.com/office/drawing/2014/main" id="{40CA8C5C-295A-5100-5615-2380FF7C6FD1}"/>
                </a:ext>
              </a:extLst>
            </p:cNvPr>
            <p:cNvSpPr txBox="1"/>
            <p:nvPr/>
          </p:nvSpPr>
          <p:spPr>
            <a:xfrm rot="985402">
              <a:off x="3723722" y="4085676"/>
              <a:ext cx="913022" cy="31993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Capability Development</a:t>
              </a:r>
            </a:p>
          </p:txBody>
        </p:sp>
        <p:sp>
          <p:nvSpPr>
            <p:cNvPr id="379" name="Textfeld 378">
              <a:extLst>
                <a:ext uri="{FF2B5EF4-FFF2-40B4-BE49-F238E27FC236}">
                  <a16:creationId xmlns:a16="http://schemas.microsoft.com/office/drawing/2014/main" id="{F5044EA4-A385-F98D-57BD-E12D2E910ACB}"/>
                </a:ext>
              </a:extLst>
            </p:cNvPr>
            <p:cNvSpPr txBox="1"/>
            <p:nvPr/>
          </p:nvSpPr>
          <p:spPr>
            <a:xfrm rot="20760280">
              <a:off x="4554641" y="4083478"/>
              <a:ext cx="913022" cy="319939"/>
            </a:xfrm>
            <a:prstGeom prst="rect">
              <a:avLst/>
            </a:prstGeom>
            <a:noFill/>
          </p:spPr>
          <p:txBody>
            <a:bodyPr wrap="square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Core</a:t>
              </a:r>
              <a:b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</a:b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Values </a:t>
              </a:r>
              <a:endParaRPr lang="de-DE" sz="80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80" name="Textfeld 379">
              <a:extLst>
                <a:ext uri="{FF2B5EF4-FFF2-40B4-BE49-F238E27FC236}">
                  <a16:creationId xmlns:a16="http://schemas.microsoft.com/office/drawing/2014/main" id="{98BA41D0-73CF-10F9-4754-4BB3EE794677}"/>
                </a:ext>
              </a:extLst>
            </p:cNvPr>
            <p:cNvSpPr txBox="1"/>
            <p:nvPr/>
          </p:nvSpPr>
          <p:spPr>
            <a:xfrm rot="18836246">
              <a:off x="5282937" y="3641628"/>
              <a:ext cx="913022" cy="319939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Agreement</a:t>
              </a:r>
              <a:endParaRPr lang="de-DE" sz="80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endParaRPr>
            </a:p>
          </p:txBody>
        </p:sp>
        <p:sp>
          <p:nvSpPr>
            <p:cNvPr id="381" name="Textfeld 380">
              <a:extLst>
                <a:ext uri="{FF2B5EF4-FFF2-40B4-BE49-F238E27FC236}">
                  <a16:creationId xmlns:a16="http://schemas.microsoft.com/office/drawing/2014/main" id="{BB890F0D-B8D1-F706-E2FB-9AEB2856F50D}"/>
                </a:ext>
              </a:extLst>
            </p:cNvPr>
            <p:cNvSpPr txBox="1"/>
            <p:nvPr/>
          </p:nvSpPr>
          <p:spPr>
            <a:xfrm rot="17216471">
              <a:off x="5690443" y="2927711"/>
              <a:ext cx="913022" cy="319939"/>
            </a:xfrm>
            <a:prstGeom prst="rect">
              <a:avLst/>
            </a:prstGeom>
            <a:noFill/>
          </p:spPr>
          <p:txBody>
            <a:bodyPr wrap="square" anchor="ctr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Coordination </a:t>
              </a:r>
              <a:b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</a:br>
              <a:r>
                <a:rPr lang="en-US" sz="800">
                  <a:effectLst/>
                  <a:latin typeface="Arial" panose="020B0604020202020204" pitchFamily="34" charset="0"/>
                  <a:ea typeface="DengXian" panose="02010600030101010101" pitchFamily="2" charset="-122"/>
                  <a:cs typeface="Arial" panose="020B0604020202020204" pitchFamily="34" charset="0"/>
                </a:rPr>
                <a:t>&amp; Integration</a:t>
              </a:r>
            </a:p>
          </p:txBody>
        </p:sp>
      </p:grpSp>
      <p:sp>
        <p:nvSpPr>
          <p:cNvPr id="384" name="Freihandform 383">
            <a:extLst>
              <a:ext uri="{FF2B5EF4-FFF2-40B4-BE49-F238E27FC236}">
                <a16:creationId xmlns:a16="http://schemas.microsoft.com/office/drawing/2014/main" id="{AF9A9CA7-6827-E6F3-578B-D2C0DFFBDECE}"/>
              </a:ext>
            </a:extLst>
          </p:cNvPr>
          <p:cNvSpPr/>
          <p:nvPr/>
        </p:nvSpPr>
        <p:spPr>
          <a:xfrm>
            <a:off x="3826412" y="1963973"/>
            <a:ext cx="1796995" cy="2003728"/>
          </a:xfrm>
          <a:custGeom>
            <a:avLst/>
            <a:gdLst>
              <a:gd name="connsiteX0" fmla="*/ 1431235 w 1796995"/>
              <a:gd name="connsiteY0" fmla="*/ 0 h 2003728"/>
              <a:gd name="connsiteX1" fmla="*/ 1160891 w 1796995"/>
              <a:gd name="connsiteY1" fmla="*/ 620201 h 2003728"/>
              <a:gd name="connsiteX2" fmla="*/ 1796995 w 1796995"/>
              <a:gd name="connsiteY2" fmla="*/ 1025718 h 2003728"/>
              <a:gd name="connsiteX3" fmla="*/ 1144988 w 1796995"/>
              <a:gd name="connsiteY3" fmla="*/ 2003728 h 2003728"/>
              <a:gd name="connsiteX4" fmla="*/ 644056 w 1796995"/>
              <a:gd name="connsiteY4" fmla="*/ 1272208 h 2003728"/>
              <a:gd name="connsiteX5" fmla="*/ 7952 w 1796995"/>
              <a:gd name="connsiteY5" fmla="*/ 1478942 h 2003728"/>
              <a:gd name="connsiteX6" fmla="*/ 0 w 1796995"/>
              <a:gd name="connsiteY6" fmla="*/ 1447137 h 2003728"/>
              <a:gd name="connsiteX7" fmla="*/ 222637 w 1796995"/>
              <a:gd name="connsiteY7" fmla="*/ 898497 h 2003728"/>
              <a:gd name="connsiteX8" fmla="*/ 254442 w 1796995"/>
              <a:gd name="connsiteY8" fmla="*/ 636104 h 2003728"/>
              <a:gd name="connsiteX9" fmla="*/ 182880 w 1796995"/>
              <a:gd name="connsiteY9" fmla="*/ 214685 h 2003728"/>
              <a:gd name="connsiteX10" fmla="*/ 596348 w 1796995"/>
              <a:gd name="connsiteY10" fmla="*/ 262393 h 2003728"/>
              <a:gd name="connsiteX11" fmla="*/ 842839 w 1796995"/>
              <a:gd name="connsiteY11" fmla="*/ 270344 h 2003728"/>
              <a:gd name="connsiteX12" fmla="*/ 1431235 w 1796995"/>
              <a:gd name="connsiteY12" fmla="*/ 0 h 2003728"/>
              <a:gd name="connsiteX0" fmla="*/ 1431235 w 1796995"/>
              <a:gd name="connsiteY0" fmla="*/ 0 h 2003728"/>
              <a:gd name="connsiteX1" fmla="*/ 1160891 w 1796995"/>
              <a:gd name="connsiteY1" fmla="*/ 620201 h 2003728"/>
              <a:gd name="connsiteX2" fmla="*/ 1796995 w 1796995"/>
              <a:gd name="connsiteY2" fmla="*/ 1025718 h 2003728"/>
              <a:gd name="connsiteX3" fmla="*/ 1144988 w 1796995"/>
              <a:gd name="connsiteY3" fmla="*/ 2003728 h 2003728"/>
              <a:gd name="connsiteX4" fmla="*/ 653435 w 1796995"/>
              <a:gd name="connsiteY4" fmla="*/ 1178424 h 2003728"/>
              <a:gd name="connsiteX5" fmla="*/ 7952 w 1796995"/>
              <a:gd name="connsiteY5" fmla="*/ 1478942 h 2003728"/>
              <a:gd name="connsiteX6" fmla="*/ 0 w 1796995"/>
              <a:gd name="connsiteY6" fmla="*/ 1447137 h 2003728"/>
              <a:gd name="connsiteX7" fmla="*/ 222637 w 1796995"/>
              <a:gd name="connsiteY7" fmla="*/ 898497 h 2003728"/>
              <a:gd name="connsiteX8" fmla="*/ 254442 w 1796995"/>
              <a:gd name="connsiteY8" fmla="*/ 636104 h 2003728"/>
              <a:gd name="connsiteX9" fmla="*/ 182880 w 1796995"/>
              <a:gd name="connsiteY9" fmla="*/ 214685 h 2003728"/>
              <a:gd name="connsiteX10" fmla="*/ 596348 w 1796995"/>
              <a:gd name="connsiteY10" fmla="*/ 262393 h 2003728"/>
              <a:gd name="connsiteX11" fmla="*/ 842839 w 1796995"/>
              <a:gd name="connsiteY11" fmla="*/ 270344 h 2003728"/>
              <a:gd name="connsiteX12" fmla="*/ 1431235 w 1796995"/>
              <a:gd name="connsiteY12" fmla="*/ 0 h 2003728"/>
              <a:gd name="connsiteX0" fmla="*/ 1431235 w 1796995"/>
              <a:gd name="connsiteY0" fmla="*/ 0 h 2003728"/>
              <a:gd name="connsiteX1" fmla="*/ 1160891 w 1796995"/>
              <a:gd name="connsiteY1" fmla="*/ 620201 h 2003728"/>
              <a:gd name="connsiteX2" fmla="*/ 1796995 w 1796995"/>
              <a:gd name="connsiteY2" fmla="*/ 1025718 h 2003728"/>
              <a:gd name="connsiteX3" fmla="*/ 1144988 w 1796995"/>
              <a:gd name="connsiteY3" fmla="*/ 2003728 h 2003728"/>
              <a:gd name="connsiteX4" fmla="*/ 653435 w 1796995"/>
              <a:gd name="connsiteY4" fmla="*/ 1178424 h 2003728"/>
              <a:gd name="connsiteX5" fmla="*/ 7952 w 1796995"/>
              <a:gd name="connsiteY5" fmla="*/ 1478942 h 2003728"/>
              <a:gd name="connsiteX6" fmla="*/ 0 w 1796995"/>
              <a:gd name="connsiteY6" fmla="*/ 1447137 h 2003728"/>
              <a:gd name="connsiteX7" fmla="*/ 292976 w 1796995"/>
              <a:gd name="connsiteY7" fmla="*/ 884429 h 2003728"/>
              <a:gd name="connsiteX8" fmla="*/ 254442 w 1796995"/>
              <a:gd name="connsiteY8" fmla="*/ 636104 h 2003728"/>
              <a:gd name="connsiteX9" fmla="*/ 182880 w 1796995"/>
              <a:gd name="connsiteY9" fmla="*/ 214685 h 2003728"/>
              <a:gd name="connsiteX10" fmla="*/ 596348 w 1796995"/>
              <a:gd name="connsiteY10" fmla="*/ 262393 h 2003728"/>
              <a:gd name="connsiteX11" fmla="*/ 842839 w 1796995"/>
              <a:gd name="connsiteY11" fmla="*/ 270344 h 2003728"/>
              <a:gd name="connsiteX12" fmla="*/ 1431235 w 1796995"/>
              <a:gd name="connsiteY12" fmla="*/ 0 h 20037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796995" h="2003728">
                <a:moveTo>
                  <a:pt x="1431235" y="0"/>
                </a:moveTo>
                <a:lnTo>
                  <a:pt x="1160891" y="620201"/>
                </a:lnTo>
                <a:lnTo>
                  <a:pt x="1796995" y="1025718"/>
                </a:lnTo>
                <a:lnTo>
                  <a:pt x="1144988" y="2003728"/>
                </a:lnTo>
                <a:lnTo>
                  <a:pt x="653435" y="1178424"/>
                </a:lnTo>
                <a:lnTo>
                  <a:pt x="7952" y="1478942"/>
                </a:lnTo>
                <a:lnTo>
                  <a:pt x="0" y="1447137"/>
                </a:lnTo>
                <a:lnTo>
                  <a:pt x="292976" y="884429"/>
                </a:lnTo>
                <a:lnTo>
                  <a:pt x="254442" y="636104"/>
                </a:lnTo>
                <a:lnTo>
                  <a:pt x="182880" y="214685"/>
                </a:lnTo>
                <a:lnTo>
                  <a:pt x="596348" y="262393"/>
                </a:lnTo>
                <a:lnTo>
                  <a:pt x="842839" y="270344"/>
                </a:lnTo>
                <a:lnTo>
                  <a:pt x="1431235" y="0"/>
                </a:lnTo>
                <a:close/>
              </a:path>
            </a:pathLst>
          </a:custGeom>
          <a:noFill/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5" name="Oval 384">
            <a:extLst>
              <a:ext uri="{FF2B5EF4-FFF2-40B4-BE49-F238E27FC236}">
                <a16:creationId xmlns:a16="http://schemas.microsoft.com/office/drawing/2014/main" id="{E7757D47-8A18-7AE2-EDC6-348155FE9C7A}"/>
              </a:ext>
            </a:extLst>
          </p:cNvPr>
          <p:cNvSpPr/>
          <p:nvPr/>
        </p:nvSpPr>
        <p:spPr>
          <a:xfrm>
            <a:off x="5181334" y="1895459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3" name="Oval 422">
            <a:extLst>
              <a:ext uri="{FF2B5EF4-FFF2-40B4-BE49-F238E27FC236}">
                <a16:creationId xmlns:a16="http://schemas.microsoft.com/office/drawing/2014/main" id="{1C78BF2F-7808-8532-3EA6-9A46F73D6270}"/>
              </a:ext>
            </a:extLst>
          </p:cNvPr>
          <p:cNvSpPr/>
          <p:nvPr/>
        </p:nvSpPr>
        <p:spPr>
          <a:xfrm>
            <a:off x="4629444" y="2142684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4" name="Oval 423">
            <a:extLst>
              <a:ext uri="{FF2B5EF4-FFF2-40B4-BE49-F238E27FC236}">
                <a16:creationId xmlns:a16="http://schemas.microsoft.com/office/drawing/2014/main" id="{0D2268F6-F492-DE4D-4F7B-62FA53D7C491}"/>
              </a:ext>
            </a:extLst>
          </p:cNvPr>
          <p:cNvSpPr/>
          <p:nvPr/>
        </p:nvSpPr>
        <p:spPr>
          <a:xfrm>
            <a:off x="4938933" y="2509617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FFC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5" name="Oval 424">
            <a:extLst>
              <a:ext uri="{FF2B5EF4-FFF2-40B4-BE49-F238E27FC236}">
                <a16:creationId xmlns:a16="http://schemas.microsoft.com/office/drawing/2014/main" id="{7267B6AF-80EC-7E9C-6455-FB9090D356F8}"/>
              </a:ext>
            </a:extLst>
          </p:cNvPr>
          <p:cNvSpPr/>
          <p:nvPr/>
        </p:nvSpPr>
        <p:spPr>
          <a:xfrm>
            <a:off x="5543844" y="2919927"/>
            <a:ext cx="145634" cy="145634"/>
          </a:xfrm>
          <a:prstGeom prst="ellipse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6" name="Oval 425">
            <a:extLst>
              <a:ext uri="{FF2B5EF4-FFF2-40B4-BE49-F238E27FC236}">
                <a16:creationId xmlns:a16="http://schemas.microsoft.com/office/drawing/2014/main" id="{1FE054A6-8600-2345-8D9F-87FFF291F9DC}"/>
              </a:ext>
            </a:extLst>
          </p:cNvPr>
          <p:cNvSpPr/>
          <p:nvPr/>
        </p:nvSpPr>
        <p:spPr>
          <a:xfrm>
            <a:off x="5305866" y="3290373"/>
            <a:ext cx="145634" cy="145634"/>
          </a:xfrm>
          <a:prstGeom prst="ellipse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7" name="Oval 426">
            <a:extLst>
              <a:ext uri="{FF2B5EF4-FFF2-40B4-BE49-F238E27FC236}">
                <a16:creationId xmlns:a16="http://schemas.microsoft.com/office/drawing/2014/main" id="{DCEBEAE4-2EA4-BC42-0CD1-ED42F4706E14}"/>
              </a:ext>
            </a:extLst>
          </p:cNvPr>
          <p:cNvSpPr/>
          <p:nvPr/>
        </p:nvSpPr>
        <p:spPr>
          <a:xfrm>
            <a:off x="4895556" y="3867150"/>
            <a:ext cx="145634" cy="145634"/>
          </a:xfrm>
          <a:prstGeom prst="ellipse">
            <a:avLst/>
          </a:prstGeom>
          <a:solidFill>
            <a:srgbClr val="EDFBFF"/>
          </a:solidFill>
          <a:ln w="15875">
            <a:solidFill>
              <a:srgbClr val="4BC0E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8" name="Oval 427">
            <a:extLst>
              <a:ext uri="{FF2B5EF4-FFF2-40B4-BE49-F238E27FC236}">
                <a16:creationId xmlns:a16="http://schemas.microsoft.com/office/drawing/2014/main" id="{6E2D1DCB-E71B-153B-4ABA-C73C3DBDD232}"/>
              </a:ext>
            </a:extLst>
          </p:cNvPr>
          <p:cNvSpPr/>
          <p:nvPr/>
        </p:nvSpPr>
        <p:spPr>
          <a:xfrm>
            <a:off x="4400844" y="3078188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29" name="Oval 428">
            <a:extLst>
              <a:ext uri="{FF2B5EF4-FFF2-40B4-BE49-F238E27FC236}">
                <a16:creationId xmlns:a16="http://schemas.microsoft.com/office/drawing/2014/main" id="{62E28B44-026D-1870-DFBE-9C886772DE68}"/>
              </a:ext>
            </a:extLst>
          </p:cNvPr>
          <p:cNvSpPr/>
          <p:nvPr/>
        </p:nvSpPr>
        <p:spPr>
          <a:xfrm>
            <a:off x="3791244" y="3338439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30" name="Oval 429">
            <a:extLst>
              <a:ext uri="{FF2B5EF4-FFF2-40B4-BE49-F238E27FC236}">
                <a16:creationId xmlns:a16="http://schemas.microsoft.com/office/drawing/2014/main" id="{C0497E31-87D2-6AB9-225C-7CFD5E31A3C1}"/>
              </a:ext>
            </a:extLst>
          </p:cNvPr>
          <p:cNvSpPr/>
          <p:nvPr/>
        </p:nvSpPr>
        <p:spPr>
          <a:xfrm>
            <a:off x="4043289" y="2762838"/>
            <a:ext cx="145634" cy="145634"/>
          </a:xfrm>
          <a:prstGeom prst="ellipse">
            <a:avLst/>
          </a:prstGeom>
          <a:solidFill>
            <a:srgbClr val="FDE0D1"/>
          </a:solidFill>
          <a:ln w="15875">
            <a:solidFill>
              <a:srgbClr val="E9472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31" name="Oval 430">
            <a:extLst>
              <a:ext uri="{FF2B5EF4-FFF2-40B4-BE49-F238E27FC236}">
                <a16:creationId xmlns:a16="http://schemas.microsoft.com/office/drawing/2014/main" id="{CFCF766D-CA31-C634-47C4-33EC164B6C61}"/>
              </a:ext>
            </a:extLst>
          </p:cNvPr>
          <p:cNvSpPr/>
          <p:nvPr/>
        </p:nvSpPr>
        <p:spPr>
          <a:xfrm>
            <a:off x="4024533" y="2495550"/>
            <a:ext cx="145634" cy="145634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32" name="Oval 431">
            <a:extLst>
              <a:ext uri="{FF2B5EF4-FFF2-40B4-BE49-F238E27FC236}">
                <a16:creationId xmlns:a16="http://schemas.microsoft.com/office/drawing/2014/main" id="{D5C0C34F-7E37-FB3D-48BE-AC3729A96119}"/>
              </a:ext>
            </a:extLst>
          </p:cNvPr>
          <p:cNvSpPr/>
          <p:nvPr/>
        </p:nvSpPr>
        <p:spPr>
          <a:xfrm>
            <a:off x="3957711" y="2119239"/>
            <a:ext cx="145634" cy="145634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  <p:sp>
        <p:nvSpPr>
          <p:cNvPr id="433" name="Oval 432">
            <a:extLst>
              <a:ext uri="{FF2B5EF4-FFF2-40B4-BE49-F238E27FC236}">
                <a16:creationId xmlns:a16="http://schemas.microsoft.com/office/drawing/2014/main" id="{AC8C5CCD-3321-FD02-B709-201CCAD9A00B}"/>
              </a:ext>
            </a:extLst>
          </p:cNvPr>
          <p:cNvSpPr/>
          <p:nvPr/>
        </p:nvSpPr>
        <p:spPr>
          <a:xfrm>
            <a:off x="4400844" y="2147373"/>
            <a:ext cx="145634" cy="145634"/>
          </a:xfrm>
          <a:prstGeom prst="ellipse">
            <a:avLst/>
          </a:prstGeom>
          <a:solidFill>
            <a:srgbClr val="D7F3E5"/>
          </a:solidFill>
          <a:ln w="15875">
            <a:solidFill>
              <a:srgbClr val="20B099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de-DE" sz="600" b="1" i="1">
                <a:solidFill>
                  <a:schemeClr val="tx1"/>
                </a:solidFill>
              </a:rPr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1063431804"/>
      </p:ext>
    </p:extLst>
  </p:cSld>
  <p:clrMapOvr>
    <a:masterClrMapping/>
  </p:clrMapOvr>
</p:sld>
</file>

<file path=ppt/theme/theme1.xml><?xml version="1.0" encoding="utf-8"?>
<a:theme xmlns:a="http://schemas.openxmlformats.org/drawingml/2006/main" name="JP-KOM_PPT-Master2">
  <a:themeElements>
    <a:clrScheme name="JP-KOM">
      <a:dk1>
        <a:srgbClr val="000000"/>
      </a:dk1>
      <a:lt1>
        <a:srgbClr val="FFFFFF"/>
      </a:lt1>
      <a:dk2>
        <a:srgbClr val="7F7F7F"/>
      </a:dk2>
      <a:lt2>
        <a:srgbClr val="FFFFFF"/>
      </a:lt2>
      <a:accent1>
        <a:srgbClr val="FF0000"/>
      </a:accent1>
      <a:accent2>
        <a:srgbClr val="336699"/>
      </a:accent2>
      <a:accent3>
        <a:srgbClr val="EAEAEA"/>
      </a:accent3>
      <a:accent4>
        <a:srgbClr val="33CCFF"/>
      </a:accent4>
      <a:accent5>
        <a:srgbClr val="FF5050"/>
      </a:accent5>
      <a:accent6>
        <a:srgbClr val="A50021"/>
      </a:accent6>
      <a:hlink>
        <a:srgbClr val="336699"/>
      </a:hlink>
      <a:folHlink>
        <a:srgbClr val="336699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91286860-00fd-41d4-b025-db920c303b20" xsi:nil="true"/>
    <TaxCatchAll xmlns="e2b8347c-b8b2-4afc-a67a-0601f33a6876" xsi:nil="true"/>
    <Erledigt xmlns="91286860-00fd-41d4-b025-db920c303b20">false</Erledigt>
    <lcf76f155ced4ddcb4097134ff3c332f xmlns="91286860-00fd-41d4-b025-db920c303b20">
      <Terms xmlns="http://schemas.microsoft.com/office/infopath/2007/PartnerControls"/>
    </lcf76f155ced4ddcb4097134ff3c332f>
    <SharedWithUsers xmlns="e2b8347c-b8b2-4afc-a67a-0601f33a6876">
      <UserInfo>
        <DisplayName>Arne Borgards</DisplayName>
        <AccountId>18</AccountId>
        <AccountType/>
      </UserInfo>
      <UserInfo>
        <DisplayName>Sonja Burbach</DisplayName>
        <AccountId>4050</AccountId>
        <AccountType/>
      </UserInfo>
      <UserInfo>
        <DisplayName>Lea Strottner</DisplayName>
        <AccountId>3880</AccountId>
        <AccountType/>
      </UserInfo>
      <UserInfo>
        <DisplayName>Jochen Kirchhof</DisplayName>
        <AccountId>1393</AccountId>
        <AccountType/>
      </UserInfo>
    </SharedWithUser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3E8AC4054959E429730A6D790867135" ma:contentTypeVersion="29" ma:contentTypeDescription="Ein neues Dokument erstellen." ma:contentTypeScope="" ma:versionID="3edde8bf12f3f2506ec7f3cc3f64a54e">
  <xsd:schema xmlns:xsd="http://www.w3.org/2001/XMLSchema" xmlns:xs="http://www.w3.org/2001/XMLSchema" xmlns:p="http://schemas.microsoft.com/office/2006/metadata/properties" xmlns:ns2="91286860-00fd-41d4-b025-db920c303b20" xmlns:ns3="e2b8347c-b8b2-4afc-a67a-0601f33a6876" targetNamespace="http://schemas.microsoft.com/office/2006/metadata/properties" ma:root="true" ma:fieldsID="9650858649273691c75de6d576c112c1" ns2:_="" ns3:_="">
    <xsd:import namespace="91286860-00fd-41d4-b025-db920c303b20"/>
    <xsd:import namespace="e2b8347c-b8b2-4afc-a67a-0601f33a68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TaxCatchAll" minOccurs="0"/>
                <xsd:element ref="ns2:Erledigt" minOccurs="0"/>
                <xsd:element ref="ns2:Statu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86860-00fd-41d4-b025-db920c303b2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Erledigt" ma:index="19" nillable="true" ma:displayName="Erledigt" ma:default="0" ma:format="Dropdown" ma:internalName="Erledigt">
      <xsd:simpleType>
        <xsd:restriction base="dms:Boolean"/>
      </xsd:simpleType>
    </xsd:element>
    <xsd:element name="Status" ma:index="20" nillable="true" ma:displayName="Status" ma:format="Dropdown" ma:internalName="Status">
      <xsd:simpleType>
        <xsd:restriction base="dms:Text">
          <xsd:maxLength value="255"/>
        </xsd:restriction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5" nillable="true" ma:taxonomy="true" ma:internalName="lcf76f155ced4ddcb4097134ff3c332f" ma:taxonomyFieldName="MediaServiceImageTags" ma:displayName="Bildmarkierungen" ma:readOnly="false" ma:fieldId="{5cf76f15-5ced-4ddc-b409-7134ff3c332f}" ma:taxonomyMulti="true" ma:sspId="3bab9bec-c933-4d14-88aa-87ba16d2890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8347c-b8b2-4afc-a67a-0601f33a687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8" nillable="true" ma:displayName="Taxonomy Catch All Column" ma:hidden="true" ma:list="{68978d35-6cf5-4637-92b3-9269434d968e}" ma:internalName="TaxCatchAll" ma:showField="CatchAllData" ma:web="e2b8347c-b8b2-4afc-a67a-0601f33a68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296480D-5E08-4717-8C16-DFB3007C4A51}">
  <ds:schemaRefs>
    <ds:schemaRef ds:uri="91286860-00fd-41d4-b025-db920c303b20"/>
    <ds:schemaRef ds:uri="e2b8347c-b8b2-4afc-a67a-0601f33a687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A91E53-DE92-43B7-AD0B-86FF26EA3552}">
  <ds:schemaRefs>
    <ds:schemaRef ds:uri="91286860-00fd-41d4-b025-db920c303b20"/>
    <ds:schemaRef ds:uri="e2b8347c-b8b2-4afc-a67a-0601f33a687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0B5A81C-6F7E-40BC-8118-731F4650892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JP-KOM_PPT-Master</Template>
  <Application>Microsoft Office PowerPoint</Application>
  <PresentationFormat>On-screen Show (16:9)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JP-KOM_PPT-Master2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JP│KOM</dc:title>
  <dc:creator>Thomas Winkler</dc:creator>
  <cp:revision>1</cp:revision>
  <cp:lastPrinted>2021-11-02T15:23:13Z</cp:lastPrinted>
  <dcterms:created xsi:type="dcterms:W3CDTF">2020-07-17T08:46:24Z</dcterms:created>
  <dcterms:modified xsi:type="dcterms:W3CDTF">2024-03-19T14:55:14Z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0x01010053E8AC4054959E429730A6D790867135</vt:lpwstr>
  </property>
  <property fmtid="{D5CDD505-2E9C-101B-9397-08002B2CF9AE}" pid="3" name="MediaServiceImageTags">
    <vt:lpwstr/>
  </property>
</Properties>
</file>