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956" r:id="rId5"/>
    <p:sldId id="4954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20B099"/>
    <a:srgbClr val="4BC0E2"/>
    <a:srgbClr val="EDFBFF"/>
    <a:srgbClr val="D7F3E5"/>
    <a:srgbClr val="FDE0D1"/>
    <a:srgbClr val="FFE8CF"/>
    <a:srgbClr val="FFC1A9"/>
    <a:srgbClr val="A6F2FF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DFF346-713C-2E43-AF87-B6356C2D915D}" v="22" dt="2024-03-19T14:55:07.121"/>
  </p1510:revLst>
</p1510:revInfo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Gappel" userId="1bfc607d-b085-4bd5-8d1f-a8935e512c4a" providerId="ADAL" clId="{5FBF39B7-4466-9E4E-B8C0-C6FDC38729E7}"/>
    <pc:docChg chg="modSld">
      <pc:chgData name="Andreas Gappel" userId="1bfc607d-b085-4bd5-8d1f-a8935e512c4a" providerId="ADAL" clId="{5FBF39B7-4466-9E4E-B8C0-C6FDC38729E7}" dt="2024-03-06T10:32:54.945" v="5" actId="113"/>
      <pc:docMkLst>
        <pc:docMk/>
      </pc:docMkLst>
      <pc:sldChg chg="modSp mod">
        <pc:chgData name="Andreas Gappel" userId="1bfc607d-b085-4bd5-8d1f-a8935e512c4a" providerId="ADAL" clId="{5FBF39B7-4466-9E4E-B8C0-C6FDC38729E7}" dt="2024-03-06T10:32:54.945" v="5" actId="113"/>
        <pc:sldMkLst>
          <pc:docMk/>
          <pc:sldMk cId="656114155" sldId="4956"/>
        </pc:sldMkLst>
        <pc:spChg chg="mod">
          <ac:chgData name="Andreas Gappel" userId="1bfc607d-b085-4bd5-8d1f-a8935e512c4a" providerId="ADAL" clId="{5FBF39B7-4466-9E4E-B8C0-C6FDC38729E7}" dt="2024-03-06T10:32:54.945" v="5" actId="113"/>
          <ac:spMkLst>
            <pc:docMk/>
            <pc:sldMk cId="656114155" sldId="4956"/>
            <ac:spMk id="22" creationId="{CA80FA56-1A58-E4A6-DC16-A6F65EE2EAC3}"/>
          </ac:spMkLst>
        </pc:spChg>
      </pc:sldChg>
    </pc:docChg>
  </pc:docChgLst>
  <pc:docChgLst>
    <pc:chgData name="Jochen Kirchhof" userId="bf419a3f-5257-49d3-a827-aa25bab164d9" providerId="ADAL" clId="{ED8D43EC-920F-3540-83C0-1E80C1CBAF64}"/>
    <pc:docChg chg="undo custSel modSld">
      <pc:chgData name="Jochen Kirchhof" userId="bf419a3f-5257-49d3-a827-aa25bab164d9" providerId="ADAL" clId="{ED8D43EC-920F-3540-83C0-1E80C1CBAF64}" dt="2024-03-12T13:46:18.019" v="80" actId="206"/>
      <pc:docMkLst>
        <pc:docMk/>
      </pc:docMkLst>
      <pc:sldChg chg="modSp mod">
        <pc:chgData name="Jochen Kirchhof" userId="bf419a3f-5257-49d3-a827-aa25bab164d9" providerId="ADAL" clId="{ED8D43EC-920F-3540-83C0-1E80C1CBAF64}" dt="2024-03-12T13:46:18.019" v="80" actId="206"/>
        <pc:sldMkLst>
          <pc:docMk/>
          <pc:sldMk cId="1063431804" sldId="4954"/>
        </pc:sldMkLst>
        <pc:spChg chg="mod">
          <ac:chgData name="Jochen Kirchhof" userId="bf419a3f-5257-49d3-a827-aa25bab164d9" providerId="ADAL" clId="{ED8D43EC-920F-3540-83C0-1E80C1CBAF64}" dt="2024-03-12T13:46:18.019" v="80" actId="206"/>
          <ac:spMkLst>
            <pc:docMk/>
            <pc:sldMk cId="1063431804" sldId="4954"/>
            <ac:spMk id="384" creationId="{AF9A9CA7-6827-E6F3-578B-D2C0DFFBDECE}"/>
          </ac:spMkLst>
        </pc:spChg>
        <pc:spChg chg="mod">
          <ac:chgData name="Jochen Kirchhof" userId="bf419a3f-5257-49d3-a827-aa25bab164d9" providerId="ADAL" clId="{ED8D43EC-920F-3540-83C0-1E80C1CBAF64}" dt="2024-03-12T13:45:39.838" v="74" actId="20577"/>
          <ac:spMkLst>
            <pc:docMk/>
            <pc:sldMk cId="1063431804" sldId="4954"/>
            <ac:spMk id="432" creationId="{D5C0C34F-7E37-FB3D-48BE-AC3729A96119}"/>
          </ac:spMkLst>
        </pc:spChg>
      </pc:sldChg>
      <pc:sldChg chg="addSp delSp modSp mod">
        <pc:chgData name="Jochen Kirchhof" userId="bf419a3f-5257-49d3-a827-aa25bab164d9" providerId="ADAL" clId="{ED8D43EC-920F-3540-83C0-1E80C1CBAF64}" dt="2024-03-12T13:46:01.008" v="78" actId="5793"/>
        <pc:sldMkLst>
          <pc:docMk/>
          <pc:sldMk cId="656114155" sldId="4956"/>
        </pc:sldMkLst>
        <pc:spChg chg="add del mod">
          <ac:chgData name="Jochen Kirchhof" userId="bf419a3f-5257-49d3-a827-aa25bab164d9" providerId="ADAL" clId="{ED8D43EC-920F-3540-83C0-1E80C1CBAF64}" dt="2024-03-07T11:08:13.476" v="23" actId="478"/>
          <ac:spMkLst>
            <pc:docMk/>
            <pc:sldMk cId="656114155" sldId="4956"/>
            <ac:spMk id="2" creationId="{F1B3B234-D5D2-52EE-B4E2-AB540D4641CC}"/>
          </ac:spMkLst>
        </pc:spChg>
        <pc:spChg chg="add mod">
          <ac:chgData name="Jochen Kirchhof" userId="bf419a3f-5257-49d3-a827-aa25bab164d9" providerId="ADAL" clId="{ED8D43EC-920F-3540-83C0-1E80C1CBAF64}" dt="2024-03-12T13:45:47.726" v="76" actId="20577"/>
          <ac:spMkLst>
            <pc:docMk/>
            <pc:sldMk cId="656114155" sldId="4956"/>
            <ac:spMk id="3" creationId="{06C95C98-6259-7A22-5A58-F4C2E664772A}"/>
          </ac:spMkLst>
        </pc:spChg>
        <pc:spChg chg="mod">
          <ac:chgData name="Jochen Kirchhof" userId="bf419a3f-5257-49d3-a827-aa25bab164d9" providerId="ADAL" clId="{ED8D43EC-920F-3540-83C0-1E80C1CBAF64}" dt="2024-03-12T13:46:01.008" v="78" actId="5793"/>
          <ac:spMkLst>
            <pc:docMk/>
            <pc:sldMk cId="656114155" sldId="4956"/>
            <ac:spMk id="22" creationId="{CA80FA56-1A58-E4A6-DC16-A6F65EE2EAC3}"/>
          </ac:spMkLst>
        </pc:spChg>
      </pc:sldChg>
    </pc:docChg>
  </pc:docChgLst>
  <pc:docChgLst>
    <pc:chgData name="Andreas Gappel" userId="1bfc607d-b085-4bd5-8d1f-a8935e512c4a" providerId="ADAL" clId="{19DFF346-713C-2E43-AF87-B6356C2D915D}"/>
    <pc:docChg chg="undo custSel modSld">
      <pc:chgData name="Andreas Gappel" userId="1bfc607d-b085-4bd5-8d1f-a8935e512c4a" providerId="ADAL" clId="{19DFF346-713C-2E43-AF87-B6356C2D915D}" dt="2024-03-19T14:55:07.121" v="45" actId="20577"/>
      <pc:docMkLst>
        <pc:docMk/>
      </pc:docMkLst>
      <pc:sldChg chg="modSp mod">
        <pc:chgData name="Andreas Gappel" userId="1bfc607d-b085-4bd5-8d1f-a8935e512c4a" providerId="ADAL" clId="{19DFF346-713C-2E43-AF87-B6356C2D915D}" dt="2024-03-12T16:19:02.775" v="23"/>
        <pc:sldMkLst>
          <pc:docMk/>
          <pc:sldMk cId="1063431804" sldId="4954"/>
        </pc:sldMkLst>
        <pc:spChg chg="mod">
          <ac:chgData name="Andreas Gappel" userId="1bfc607d-b085-4bd5-8d1f-a8935e512c4a" providerId="ADAL" clId="{19DFF346-713C-2E43-AF87-B6356C2D915D}" dt="2024-03-12T16:18:13.180" v="15"/>
          <ac:spMkLst>
            <pc:docMk/>
            <pc:sldMk cId="1063431804" sldId="4954"/>
            <ac:spMk id="385" creationId="{E7757D47-8A18-7AE2-EDC6-348155FE9C7A}"/>
          </ac:spMkLst>
        </pc:spChg>
        <pc:spChg chg="mod">
          <ac:chgData name="Andreas Gappel" userId="1bfc607d-b085-4bd5-8d1f-a8935e512c4a" providerId="ADAL" clId="{19DFF346-713C-2E43-AF87-B6356C2D915D}" dt="2024-03-12T16:18:10.337" v="14"/>
          <ac:spMkLst>
            <pc:docMk/>
            <pc:sldMk cId="1063431804" sldId="4954"/>
            <ac:spMk id="423" creationId="{1C78BF2F-7808-8532-3EA6-9A46F73D6270}"/>
          </ac:spMkLst>
        </pc:spChg>
        <pc:spChg chg="mod">
          <ac:chgData name="Andreas Gappel" userId="1bfc607d-b085-4bd5-8d1f-a8935e512c4a" providerId="ADAL" clId="{19DFF346-713C-2E43-AF87-B6356C2D915D}" dt="2024-03-12T16:19:02.775" v="23"/>
          <ac:spMkLst>
            <pc:docMk/>
            <pc:sldMk cId="1063431804" sldId="4954"/>
            <ac:spMk id="424" creationId="{0D2268F6-F492-DE4D-4F7B-62FA53D7C491}"/>
          </ac:spMkLst>
        </pc:spChg>
        <pc:spChg chg="mod">
          <ac:chgData name="Andreas Gappel" userId="1bfc607d-b085-4bd5-8d1f-a8935e512c4a" providerId="ADAL" clId="{19DFF346-713C-2E43-AF87-B6356C2D915D}" dt="2024-03-12T16:18:59.626" v="22"/>
          <ac:spMkLst>
            <pc:docMk/>
            <pc:sldMk cId="1063431804" sldId="4954"/>
            <ac:spMk id="425" creationId="{7267B6AF-80EC-7E9C-6455-FB9090D356F8}"/>
          </ac:spMkLst>
        </pc:spChg>
        <pc:spChg chg="mod">
          <ac:chgData name="Andreas Gappel" userId="1bfc607d-b085-4bd5-8d1f-a8935e512c4a" providerId="ADAL" clId="{19DFF346-713C-2E43-AF87-B6356C2D915D}" dt="2024-03-12T16:18:57.141" v="21"/>
          <ac:spMkLst>
            <pc:docMk/>
            <pc:sldMk cId="1063431804" sldId="4954"/>
            <ac:spMk id="426" creationId="{1FE054A6-8600-2345-8D9F-87FFF291F9DC}"/>
          </ac:spMkLst>
        </pc:spChg>
        <pc:spChg chg="mod">
          <ac:chgData name="Andreas Gappel" userId="1bfc607d-b085-4bd5-8d1f-a8935e512c4a" providerId="ADAL" clId="{19DFF346-713C-2E43-AF87-B6356C2D915D}" dt="2024-03-12T16:18:54.428" v="20"/>
          <ac:spMkLst>
            <pc:docMk/>
            <pc:sldMk cId="1063431804" sldId="4954"/>
            <ac:spMk id="427" creationId="{DCEBEAE4-2EA4-BC42-0CD1-ED42F4706E14}"/>
          </ac:spMkLst>
        </pc:spChg>
        <pc:spChg chg="mod">
          <ac:chgData name="Andreas Gappel" userId="1bfc607d-b085-4bd5-8d1f-a8935e512c4a" providerId="ADAL" clId="{19DFF346-713C-2E43-AF87-B6356C2D915D}" dt="2024-03-12T16:18:51.376" v="19"/>
          <ac:spMkLst>
            <pc:docMk/>
            <pc:sldMk cId="1063431804" sldId="4954"/>
            <ac:spMk id="428" creationId="{6E2D1DCB-E71B-153B-4ABA-C73C3DBDD232}"/>
          </ac:spMkLst>
        </pc:spChg>
        <pc:spChg chg="mod">
          <ac:chgData name="Andreas Gappel" userId="1bfc607d-b085-4bd5-8d1f-a8935e512c4a" providerId="ADAL" clId="{19DFF346-713C-2E43-AF87-B6356C2D915D}" dt="2024-03-12T16:18:22.264" v="18"/>
          <ac:spMkLst>
            <pc:docMk/>
            <pc:sldMk cId="1063431804" sldId="4954"/>
            <ac:spMk id="429" creationId="{62E28B44-026D-1870-DFBE-9C886772DE68}"/>
          </ac:spMkLst>
        </pc:spChg>
        <pc:spChg chg="mod">
          <ac:chgData name="Andreas Gappel" userId="1bfc607d-b085-4bd5-8d1f-a8935e512c4a" providerId="ADAL" clId="{19DFF346-713C-2E43-AF87-B6356C2D915D}" dt="2024-03-12T16:18:19.282" v="17"/>
          <ac:spMkLst>
            <pc:docMk/>
            <pc:sldMk cId="1063431804" sldId="4954"/>
            <ac:spMk id="430" creationId="{C0497E31-87D2-6AB9-225C-7CFD5E31A3C1}"/>
          </ac:spMkLst>
        </pc:spChg>
        <pc:spChg chg="mod">
          <ac:chgData name="Andreas Gappel" userId="1bfc607d-b085-4bd5-8d1f-a8935e512c4a" providerId="ADAL" clId="{19DFF346-713C-2E43-AF87-B6356C2D915D}" dt="2024-03-12T16:18:16.689" v="16"/>
          <ac:spMkLst>
            <pc:docMk/>
            <pc:sldMk cId="1063431804" sldId="4954"/>
            <ac:spMk id="431" creationId="{CFCF766D-CA31-C634-47C4-33EC164B6C61}"/>
          </ac:spMkLst>
        </pc:spChg>
        <pc:spChg chg="mod">
          <ac:chgData name="Andreas Gappel" userId="1bfc607d-b085-4bd5-8d1f-a8935e512c4a" providerId="ADAL" clId="{19DFF346-713C-2E43-AF87-B6356C2D915D}" dt="2024-03-12T16:18:06.721" v="13"/>
          <ac:spMkLst>
            <pc:docMk/>
            <pc:sldMk cId="1063431804" sldId="4954"/>
            <ac:spMk id="433" creationId="{AC8C5CCD-3321-FD02-B709-201CCAD9A00B}"/>
          </ac:spMkLst>
        </pc:spChg>
      </pc:sldChg>
      <pc:sldChg chg="addSp delSp modSp mod">
        <pc:chgData name="Andreas Gappel" userId="1bfc607d-b085-4bd5-8d1f-a8935e512c4a" providerId="ADAL" clId="{19DFF346-713C-2E43-AF87-B6356C2D915D}" dt="2024-03-19T14:55:07.121" v="45" actId="20577"/>
        <pc:sldMkLst>
          <pc:docMk/>
          <pc:sldMk cId="656114155" sldId="4956"/>
        </pc:sldMkLst>
        <pc:spChg chg="mod">
          <ac:chgData name="Andreas Gappel" userId="1bfc607d-b085-4bd5-8d1f-a8935e512c4a" providerId="ADAL" clId="{19DFF346-713C-2E43-AF87-B6356C2D915D}" dt="2024-03-19T14:54:55.323" v="26" actId="1076"/>
          <ac:spMkLst>
            <pc:docMk/>
            <pc:sldMk cId="656114155" sldId="4956"/>
            <ac:spMk id="3" creationId="{06C95C98-6259-7A22-5A58-F4C2E664772A}"/>
          </ac:spMkLst>
        </pc:spChg>
        <pc:spChg chg="add del mod">
          <ac:chgData name="Andreas Gappel" userId="1bfc607d-b085-4bd5-8d1f-a8935e512c4a" providerId="ADAL" clId="{19DFF346-713C-2E43-AF87-B6356C2D915D}" dt="2024-03-06T13:37:36.941" v="1" actId="478"/>
          <ac:spMkLst>
            <pc:docMk/>
            <pc:sldMk cId="656114155" sldId="4956"/>
            <ac:spMk id="3" creationId="{23E3C033-1AD0-77D6-7F0E-542F95D5CC00}"/>
          </ac:spMkLst>
        </pc:spChg>
        <pc:spChg chg="del">
          <ac:chgData name="Andreas Gappel" userId="1bfc607d-b085-4bd5-8d1f-a8935e512c4a" providerId="ADAL" clId="{19DFF346-713C-2E43-AF87-B6356C2D915D}" dt="2024-03-06T13:37:33.301" v="0" actId="478"/>
          <ac:spMkLst>
            <pc:docMk/>
            <pc:sldMk cId="656114155" sldId="4956"/>
            <ac:spMk id="5" creationId="{2431278C-EC34-51F0-968C-DCFD5D0403FA}"/>
          </ac:spMkLst>
        </pc:spChg>
        <pc:spChg chg="add mod">
          <ac:chgData name="Andreas Gappel" userId="1bfc607d-b085-4bd5-8d1f-a8935e512c4a" providerId="ADAL" clId="{19DFF346-713C-2E43-AF87-B6356C2D915D}" dt="2024-03-06T13:37:37.911" v="2"/>
          <ac:spMkLst>
            <pc:docMk/>
            <pc:sldMk cId="656114155" sldId="4956"/>
            <ac:spMk id="6" creationId="{D046F2C4-B28A-4279-B388-0F0C67FD821B}"/>
          </ac:spMkLst>
        </pc:spChg>
        <pc:spChg chg="mod">
          <ac:chgData name="Andreas Gappel" userId="1bfc607d-b085-4bd5-8d1f-a8935e512c4a" providerId="ADAL" clId="{19DFF346-713C-2E43-AF87-B6356C2D915D}" dt="2024-03-19T14:55:07.121" v="45" actId="20577"/>
          <ac:spMkLst>
            <pc:docMk/>
            <pc:sldMk cId="656114155" sldId="4956"/>
            <ac:spMk id="22" creationId="{CA80FA56-1A58-E4A6-DC16-A6F65EE2EA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Reihe, Diagramm, Tripod enthält.&#10;&#10;Automatisch generierte Beschreibung">
            <a:extLst>
              <a:ext uri="{FF2B5EF4-FFF2-40B4-BE49-F238E27FC236}">
                <a16:creationId xmlns:a16="http://schemas.microsoft.com/office/drawing/2014/main" id="{ED6A8B59-6068-A9C6-8F76-925206C45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809" y="1443789"/>
            <a:ext cx="2299538" cy="2215749"/>
          </a:xfrm>
          <a:prstGeom prst="rect">
            <a:avLst/>
          </a:prstGeom>
        </p:spPr>
      </p:pic>
      <p:pic>
        <p:nvPicPr>
          <p:cNvPr id="9" name="Grafik 8" descr="Ein Bild, das Text, Screenshot, Zahl, Schrift enthält.&#10;&#10;Automatisch generierte Beschreibung">
            <a:extLst>
              <a:ext uri="{FF2B5EF4-FFF2-40B4-BE49-F238E27FC236}">
                <a16:creationId xmlns:a16="http://schemas.microsoft.com/office/drawing/2014/main" id="{E9515B8C-3866-8788-8E54-F5676153F6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184" y="1060704"/>
            <a:ext cx="1643955" cy="3200400"/>
          </a:xfrm>
          <a:prstGeom prst="rect">
            <a:avLst/>
          </a:prstGeom>
          <a:effectLst>
            <a:outerShdw blurRad="224450" sx="101450" sy="101450" algn="ctr" rotWithShape="0">
              <a:prstClr val="black">
                <a:alpha val="8995"/>
              </a:prstClr>
            </a:outerShdw>
          </a:effectLst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2B83F6-4B43-E74D-F1B1-2305A01A51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8</a:t>
            </a:r>
          </a:p>
        </p:txBody>
      </p:sp>
      <p:sp>
        <p:nvSpPr>
          <p:cNvPr id="74" name="Textplatzhalter 1">
            <a:extLst>
              <a:ext uri="{FF2B5EF4-FFF2-40B4-BE49-F238E27FC236}">
                <a16:creationId xmlns:a16="http://schemas.microsoft.com/office/drawing/2014/main" id="{3F821A18-3D90-8621-F903-0144D112662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A80FA56-1A58-E4A6-DC16-A6F65EE2EAC3}"/>
              </a:ext>
            </a:extLst>
          </p:cNvPr>
          <p:cNvSpPr txBox="1"/>
          <p:nvPr/>
        </p:nvSpPr>
        <p:spPr>
          <a:xfrm>
            <a:off x="250825" y="1419225"/>
            <a:ext cx="4202477" cy="2693045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endParaRPr lang="de-DE" sz="1200" b="1" i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b="1"/>
              <a:t>Enter </a:t>
            </a:r>
            <a:r>
              <a:rPr lang="de-DE" sz="1200" b="1" err="1"/>
              <a:t>the</a:t>
            </a:r>
            <a:r>
              <a:rPr lang="de-DE" sz="1200" b="1"/>
              <a:t> </a:t>
            </a:r>
            <a:r>
              <a:rPr lang="de-DE" sz="1200" b="1" err="1"/>
              <a:t>values</a:t>
            </a:r>
            <a:r>
              <a:rPr lang="de-DE" sz="1200" b="1"/>
              <a:t> ​​</a:t>
            </a:r>
            <a:r>
              <a:rPr lang="de-DE" sz="1200"/>
              <a:t>in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err="1"/>
              <a:t>circles</a:t>
            </a:r>
            <a:r>
              <a:rPr lang="de-DE" sz="1200"/>
              <a:t> and </a:t>
            </a:r>
            <a:r>
              <a:rPr lang="de-DE" sz="1200" err="1"/>
              <a:t>place</a:t>
            </a:r>
            <a:r>
              <a:rPr lang="de-DE" sz="1200"/>
              <a:t> </a:t>
            </a:r>
            <a:r>
              <a:rPr lang="de-DE" sz="1200" err="1"/>
              <a:t>them</a:t>
            </a:r>
            <a:r>
              <a:rPr lang="de-DE" sz="1200"/>
              <a:t> </a:t>
            </a:r>
            <a:br>
              <a:rPr lang="de-DE" sz="1200"/>
            </a:br>
            <a:r>
              <a:rPr lang="de-DE" sz="1200"/>
              <a:t>in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b="1" err="1"/>
              <a:t>new</a:t>
            </a:r>
            <a:r>
              <a:rPr lang="de-DE" sz="1200" b="1"/>
              <a:t> </a:t>
            </a:r>
            <a:r>
              <a:rPr lang="de-DE" sz="1200" b="1" err="1"/>
              <a:t>position</a:t>
            </a:r>
            <a:endParaRPr lang="de-DE" sz="1200" b="1" i="1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err="1"/>
              <a:t>To</a:t>
            </a:r>
            <a:r>
              <a:rPr lang="de-DE" sz="1200"/>
              <a:t> </a:t>
            </a:r>
            <a:r>
              <a:rPr lang="de-DE" sz="1200" err="1"/>
              <a:t>place</a:t>
            </a:r>
            <a:r>
              <a:rPr lang="de-DE" sz="1200"/>
              <a:t>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b="1" err="1"/>
              <a:t>corner</a:t>
            </a:r>
            <a:r>
              <a:rPr lang="de-DE" sz="1200" b="1"/>
              <a:t> </a:t>
            </a:r>
            <a:r>
              <a:rPr lang="de-DE" sz="1200" b="1" err="1"/>
              <a:t>points</a:t>
            </a:r>
            <a:r>
              <a:rPr lang="de-DE" sz="1200"/>
              <a:t> </a:t>
            </a:r>
            <a:r>
              <a:rPr lang="de-DE" sz="1200" err="1"/>
              <a:t>of</a:t>
            </a:r>
            <a:r>
              <a:rPr lang="de-DE" sz="1200"/>
              <a:t>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b="1" err="1"/>
              <a:t>graphic</a:t>
            </a:r>
            <a:r>
              <a:rPr lang="de-DE" sz="1200" b="1"/>
              <a:t> </a:t>
            </a:r>
            <a:r>
              <a:rPr lang="de-DE" sz="1200" err="1"/>
              <a:t>somewhere</a:t>
            </a:r>
            <a:r>
              <a:rPr lang="de-DE" sz="1200"/>
              <a:t> </a:t>
            </a:r>
            <a:r>
              <a:rPr lang="de-DE" sz="1200" err="1"/>
              <a:t>else</a:t>
            </a:r>
            <a:r>
              <a:rPr lang="de-DE" sz="1200"/>
              <a:t> in </a:t>
            </a:r>
            <a:r>
              <a:rPr lang="de-DE" sz="1200" err="1"/>
              <a:t>the</a:t>
            </a:r>
            <a:r>
              <a:rPr lang="de-DE" sz="1200"/>
              <a:t> mesh:</a:t>
            </a:r>
          </a:p>
          <a:p>
            <a:pPr marL="228600" indent="-228600">
              <a:buFont typeface="+mj-lt"/>
              <a:buAutoNum type="arabicPeriod"/>
            </a:pPr>
            <a:endParaRPr lang="de-DE" sz="1200"/>
          </a:p>
          <a:p>
            <a:pPr marL="361950" indent="-180975">
              <a:buFont typeface="+mj-lt"/>
              <a:buAutoNum type="arabicPeriod"/>
            </a:pPr>
            <a:r>
              <a:rPr lang="de-DE" sz="1200"/>
              <a:t>Click on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err="1"/>
              <a:t>graphic</a:t>
            </a:r>
            <a:r>
              <a:rPr lang="de-DE" sz="1200"/>
              <a:t> </a:t>
            </a:r>
            <a:r>
              <a:rPr lang="de-DE" sz="1200" err="1"/>
              <a:t>with</a:t>
            </a:r>
            <a:r>
              <a:rPr lang="de-DE" sz="1200"/>
              <a:t> </a:t>
            </a:r>
            <a:r>
              <a:rPr lang="de-DE" sz="1200" err="1"/>
              <a:t>the</a:t>
            </a:r>
            <a:r>
              <a:rPr lang="de-DE" sz="1200"/>
              <a:t> </a:t>
            </a:r>
            <a:r>
              <a:rPr lang="de-DE" sz="1200" b="1" err="1"/>
              <a:t>right</a:t>
            </a:r>
            <a:r>
              <a:rPr lang="de-DE" sz="1200" b="1"/>
              <a:t> </a:t>
            </a:r>
            <a:r>
              <a:rPr lang="de-DE" sz="1200" b="1" err="1"/>
              <a:t>mouse</a:t>
            </a:r>
            <a:r>
              <a:rPr lang="de-DE" sz="1200" b="1"/>
              <a:t> </a:t>
            </a:r>
            <a:r>
              <a:rPr lang="de-DE" sz="1200" b="1" err="1"/>
              <a:t>button</a:t>
            </a:r>
            <a:r>
              <a:rPr lang="de-DE" sz="1200" b="1"/>
              <a:t> </a:t>
            </a:r>
            <a:r>
              <a:rPr lang="de-DE" sz="1200"/>
              <a:t>and </a:t>
            </a:r>
            <a:r>
              <a:rPr lang="de-DE" sz="1200" err="1"/>
              <a:t>select</a:t>
            </a:r>
            <a:r>
              <a:rPr lang="de-DE" sz="1200"/>
              <a:t> </a:t>
            </a:r>
            <a:r>
              <a:rPr lang="de-DE" sz="1200" b="1"/>
              <a:t>“</a:t>
            </a:r>
            <a:r>
              <a:rPr lang="de-DE" sz="1200" b="1" err="1"/>
              <a:t>Reorder</a:t>
            </a:r>
            <a:r>
              <a:rPr lang="de-DE" sz="1200" b="1"/>
              <a:t> Objects“</a:t>
            </a:r>
          </a:p>
          <a:p>
            <a:pPr marL="361950" indent="-180975">
              <a:buFont typeface="+mj-lt"/>
              <a:buAutoNum type="arabicPeriod"/>
            </a:pPr>
            <a:endParaRPr lang="de-DE" sz="1200"/>
          </a:p>
          <a:p>
            <a:pPr marL="361950" indent="-180975">
              <a:buFont typeface="+mj-lt"/>
              <a:buAutoNum type="arabicPeriod"/>
            </a:pPr>
            <a:r>
              <a:rPr lang="de-DE" sz="1200"/>
              <a:t>All </a:t>
            </a:r>
            <a:r>
              <a:rPr lang="de-DE" sz="1200" err="1"/>
              <a:t>points</a:t>
            </a:r>
            <a:r>
              <a:rPr lang="de-DE" sz="1200"/>
              <a:t> </a:t>
            </a:r>
            <a:r>
              <a:rPr lang="de-DE" sz="1200" err="1"/>
              <a:t>are</a:t>
            </a:r>
            <a:r>
              <a:rPr lang="de-DE" sz="1200"/>
              <a:t> </a:t>
            </a:r>
            <a:r>
              <a:rPr lang="de-DE" sz="1200" err="1"/>
              <a:t>now</a:t>
            </a:r>
            <a:r>
              <a:rPr lang="de-DE" sz="1200"/>
              <a:t> </a:t>
            </a:r>
            <a:r>
              <a:rPr lang="de-DE" sz="1200" err="1"/>
              <a:t>selected</a:t>
            </a:r>
            <a:r>
              <a:rPr lang="de-DE" sz="1200"/>
              <a:t> and </a:t>
            </a:r>
            <a:r>
              <a:rPr lang="de-DE" sz="1200" err="1"/>
              <a:t>can</a:t>
            </a:r>
            <a:r>
              <a:rPr lang="de-DE" sz="1200"/>
              <a:t> </a:t>
            </a:r>
            <a:r>
              <a:rPr lang="de-DE" sz="1200" err="1"/>
              <a:t>be</a:t>
            </a:r>
            <a:r>
              <a:rPr lang="de-DE" sz="1200"/>
              <a:t> </a:t>
            </a:r>
            <a:r>
              <a:rPr lang="de-DE" sz="1200" err="1"/>
              <a:t>moved</a:t>
            </a:r>
            <a:r>
              <a:rPr lang="de-DE" sz="1200"/>
              <a:t> </a:t>
            </a:r>
            <a:r>
              <a:rPr lang="de-DE" sz="1200" err="1"/>
              <a:t>individually</a:t>
            </a:r>
            <a:endParaRPr lang="de-DE" sz="1000"/>
          </a:p>
          <a:p>
            <a:endParaRPr lang="de-DE" sz="1000"/>
          </a:p>
          <a:p>
            <a:endParaRPr lang="de-DE"/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BC0D8A15-664E-1E35-EF3B-B4AAB17157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0250" y="1997391"/>
            <a:ext cx="357811" cy="405131"/>
          </a:xfrm>
          <a:prstGeom prst="rect">
            <a:avLst/>
          </a:prstGeo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id="{D046F2C4-B28A-4279-B388-0F0C67FD82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7"/>
            <a:ext cx="1225263" cy="244800"/>
          </a:xfr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de-DE" sz="1600" err="1">
                <a:solidFill>
                  <a:srgbClr val="E9472D"/>
                </a:solidFill>
                <a:effectLst/>
              </a:rPr>
              <a:t>How</a:t>
            </a:r>
            <a:r>
              <a:rPr lang="de-DE" sz="1600">
                <a:solidFill>
                  <a:srgbClr val="E9472D"/>
                </a:solidFill>
                <a:effectLst/>
              </a:rPr>
              <a:t> </a:t>
            </a:r>
            <a:r>
              <a:rPr lang="de-DE" sz="1600" err="1">
                <a:solidFill>
                  <a:srgbClr val="E9472D"/>
                </a:solidFill>
                <a:effectLst/>
              </a:rPr>
              <a:t>to</a:t>
            </a:r>
            <a:r>
              <a:rPr lang="de-DE" sz="1600">
                <a:solidFill>
                  <a:srgbClr val="E9472D"/>
                </a:solidFill>
                <a:effectLst/>
              </a:rPr>
              <a:t> </a:t>
            </a:r>
            <a:r>
              <a:rPr lang="de-DE" sz="1600" err="1">
                <a:solidFill>
                  <a:srgbClr val="E9472D"/>
                </a:solidFill>
                <a:effectLst/>
              </a:rPr>
              <a:t>us</a:t>
            </a:r>
            <a:r>
              <a:rPr lang="de-DE" sz="1600" err="1">
                <a:solidFill>
                  <a:srgbClr val="E9472D"/>
                </a:solidFill>
              </a:rPr>
              <a:t>e</a:t>
            </a:r>
            <a:r>
              <a:rPr lang="de-DE" sz="1600"/>
              <a:t>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6C95C98-6259-7A22-5A58-F4C2E664772A}"/>
              </a:ext>
            </a:extLst>
          </p:cNvPr>
          <p:cNvSpPr/>
          <p:nvPr/>
        </p:nvSpPr>
        <p:spPr>
          <a:xfrm>
            <a:off x="4425570" y="1682587"/>
            <a:ext cx="214239" cy="214239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800" b="1" i="1">
                <a:solidFill>
                  <a:schemeClr val="tx1"/>
                </a:solidFill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65611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8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2320113" cy="244800"/>
          </a:xfrm>
        </p:spPr>
        <p:txBody>
          <a:bodyPr/>
          <a:lstStyle/>
          <a:p>
            <a:r>
              <a:rPr lang="en-US" sz="1600" b="1">
                <a:effectLst/>
                <a:ea typeface="DengXian" panose="02010600030101010101" pitchFamily="2" charset="-122"/>
              </a:rPr>
              <a:t>Cultural Due Diligence </a:t>
            </a:r>
            <a:endParaRPr lang="de-DE" sz="160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249953" y="4776399"/>
            <a:ext cx="2093939" cy="11798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(Adapted from Adkins/Kaur 2018)</a:t>
            </a:r>
            <a:endParaRPr lang="de-DE" sz="75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3" y="703509"/>
            <a:ext cx="4572000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Denison Organizational Culture Survey</a:t>
            </a:r>
            <a:endParaRPr lang="de-DE" sz="100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82" name="Gruppieren 381">
            <a:extLst>
              <a:ext uri="{FF2B5EF4-FFF2-40B4-BE49-F238E27FC236}">
                <a16:creationId xmlns:a16="http://schemas.microsoft.com/office/drawing/2014/main" id="{066321F0-BA4E-D8FE-5A4F-AC1088F60FE7}"/>
              </a:ext>
            </a:extLst>
          </p:cNvPr>
          <p:cNvGrpSpPr/>
          <p:nvPr/>
        </p:nvGrpSpPr>
        <p:grpSpPr>
          <a:xfrm>
            <a:off x="800100" y="388806"/>
            <a:ext cx="7562418" cy="4653982"/>
            <a:chOff x="800100" y="388806"/>
            <a:chExt cx="7562418" cy="4653982"/>
          </a:xfrm>
        </p:grpSpPr>
        <p:grpSp>
          <p:nvGrpSpPr>
            <p:cNvPr id="370" name="Gruppieren 369">
              <a:extLst>
                <a:ext uri="{FF2B5EF4-FFF2-40B4-BE49-F238E27FC236}">
                  <a16:creationId xmlns:a16="http://schemas.microsoft.com/office/drawing/2014/main" id="{010BECCE-90E5-B29F-04DF-85ADE3702ED1}"/>
                </a:ext>
              </a:extLst>
            </p:cNvPr>
            <p:cNvGrpSpPr/>
            <p:nvPr/>
          </p:nvGrpSpPr>
          <p:grpSpPr>
            <a:xfrm>
              <a:off x="800100" y="388806"/>
              <a:ext cx="7562418" cy="4653982"/>
              <a:chOff x="800100" y="388806"/>
              <a:chExt cx="7562418" cy="4653982"/>
            </a:xfrm>
          </p:grpSpPr>
          <p:grpSp>
            <p:nvGrpSpPr>
              <p:cNvPr id="357" name="Gruppieren 356">
                <a:extLst>
                  <a:ext uri="{FF2B5EF4-FFF2-40B4-BE49-F238E27FC236}">
                    <a16:creationId xmlns:a16="http://schemas.microsoft.com/office/drawing/2014/main" id="{E3FBE7A0-B19D-E3AA-E69A-1E08B8638F10}"/>
                  </a:ext>
                </a:extLst>
              </p:cNvPr>
              <p:cNvGrpSpPr/>
              <p:nvPr/>
            </p:nvGrpSpPr>
            <p:grpSpPr>
              <a:xfrm>
                <a:off x="2509875" y="626806"/>
                <a:ext cx="4124251" cy="4124251"/>
                <a:chOff x="2212020" y="443883"/>
                <a:chExt cx="4314548" cy="4314548"/>
              </a:xfrm>
            </p:grpSpPr>
            <p:grpSp>
              <p:nvGrpSpPr>
                <p:cNvPr id="341" name="Gruppieren 340">
                  <a:extLst>
                    <a:ext uri="{FF2B5EF4-FFF2-40B4-BE49-F238E27FC236}">
                      <a16:creationId xmlns:a16="http://schemas.microsoft.com/office/drawing/2014/main" id="{3D5BEB1D-D366-AD54-7B37-F57872F0F3EB}"/>
                    </a:ext>
                  </a:extLst>
                </p:cNvPr>
                <p:cNvGrpSpPr/>
                <p:nvPr/>
              </p:nvGrpSpPr>
              <p:grpSpPr>
                <a:xfrm>
                  <a:off x="2463442" y="674703"/>
                  <a:ext cx="3834000" cy="3834000"/>
                  <a:chOff x="2463442" y="674703"/>
                  <a:chExt cx="3834000" cy="3834000"/>
                </a:xfrm>
              </p:grpSpPr>
              <p:sp>
                <p:nvSpPr>
                  <p:cNvPr id="335" name="Oval 334">
                    <a:extLst>
                      <a:ext uri="{FF2B5EF4-FFF2-40B4-BE49-F238E27FC236}">
                        <a16:creationId xmlns:a16="http://schemas.microsoft.com/office/drawing/2014/main" id="{A0BDDE4F-0C4C-37B0-6C9F-B5074823232D}"/>
                      </a:ext>
                    </a:extLst>
                  </p:cNvPr>
                  <p:cNvSpPr/>
                  <p:nvPr/>
                </p:nvSpPr>
                <p:spPr>
                  <a:xfrm>
                    <a:off x="2463442" y="674703"/>
                    <a:ext cx="3834000" cy="3834000"/>
                  </a:xfrm>
                  <a:prstGeom prst="ellipse">
                    <a:avLst/>
                  </a:prstGeom>
                  <a:noFill/>
                  <a:ln w="15875">
                    <a:solidFill>
                      <a:srgbClr val="20B099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endParaRPr lang="de-DE" sz="800" b="1" i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6" name="Oval 335">
                    <a:extLst>
                      <a:ext uri="{FF2B5EF4-FFF2-40B4-BE49-F238E27FC236}">
                        <a16:creationId xmlns:a16="http://schemas.microsoft.com/office/drawing/2014/main" id="{F268E0FD-8743-B7E4-53CE-9A33CD60844F}"/>
                      </a:ext>
                    </a:extLst>
                  </p:cNvPr>
                  <p:cNvSpPr/>
                  <p:nvPr/>
                </p:nvSpPr>
                <p:spPr>
                  <a:xfrm>
                    <a:off x="2893213" y="1104474"/>
                    <a:ext cx="2975611" cy="2975611"/>
                  </a:xfrm>
                  <a:prstGeom prst="ellipse">
                    <a:avLst/>
                  </a:prstGeom>
                  <a:noFill/>
                  <a:ln w="15875">
                    <a:solidFill>
                      <a:srgbClr val="20B099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endParaRPr lang="de-DE" sz="800" b="1" i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7" name="Oval 336">
                    <a:extLst>
                      <a:ext uri="{FF2B5EF4-FFF2-40B4-BE49-F238E27FC236}">
                        <a16:creationId xmlns:a16="http://schemas.microsoft.com/office/drawing/2014/main" id="{9F6FE352-5A7A-6DCF-19DE-3A4B595F49D6}"/>
                      </a:ext>
                    </a:extLst>
                  </p:cNvPr>
                  <p:cNvSpPr/>
                  <p:nvPr/>
                </p:nvSpPr>
                <p:spPr>
                  <a:xfrm>
                    <a:off x="3177302" y="1388563"/>
                    <a:ext cx="2407432" cy="2407432"/>
                  </a:xfrm>
                  <a:prstGeom prst="ellipse">
                    <a:avLst/>
                  </a:prstGeom>
                  <a:noFill/>
                  <a:ln w="15875">
                    <a:solidFill>
                      <a:srgbClr val="20B099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endParaRPr lang="de-DE" sz="800" b="1" i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8" name="Oval 337">
                    <a:extLst>
                      <a:ext uri="{FF2B5EF4-FFF2-40B4-BE49-F238E27FC236}">
                        <a16:creationId xmlns:a16="http://schemas.microsoft.com/office/drawing/2014/main" id="{281108A7-941D-27A5-DE51-F7BFCF0B4C12}"/>
                      </a:ext>
                    </a:extLst>
                  </p:cNvPr>
                  <p:cNvSpPr/>
                  <p:nvPr/>
                </p:nvSpPr>
                <p:spPr>
                  <a:xfrm>
                    <a:off x="3479886" y="1691147"/>
                    <a:ext cx="1802264" cy="1802264"/>
                  </a:xfrm>
                  <a:prstGeom prst="ellipse">
                    <a:avLst/>
                  </a:prstGeom>
                  <a:noFill/>
                  <a:ln w="15875">
                    <a:solidFill>
                      <a:srgbClr val="20B099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endParaRPr lang="de-DE" sz="800" b="1" i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9" name="Oval 338">
                    <a:extLst>
                      <a:ext uri="{FF2B5EF4-FFF2-40B4-BE49-F238E27FC236}">
                        <a16:creationId xmlns:a16="http://schemas.microsoft.com/office/drawing/2014/main" id="{DF82B822-3833-EC7E-BED6-E81729FCF226}"/>
                      </a:ext>
                    </a:extLst>
                  </p:cNvPr>
                  <p:cNvSpPr/>
                  <p:nvPr/>
                </p:nvSpPr>
                <p:spPr>
                  <a:xfrm>
                    <a:off x="3759581" y="1970842"/>
                    <a:ext cx="1242874" cy="1242874"/>
                  </a:xfrm>
                  <a:prstGeom prst="ellipse">
                    <a:avLst/>
                  </a:prstGeom>
                  <a:noFill/>
                  <a:ln w="15875">
                    <a:solidFill>
                      <a:srgbClr val="20B099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endParaRPr lang="de-DE" sz="800" b="1" i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40" name="Oval 339">
                    <a:extLst>
                      <a:ext uri="{FF2B5EF4-FFF2-40B4-BE49-F238E27FC236}">
                        <a16:creationId xmlns:a16="http://schemas.microsoft.com/office/drawing/2014/main" id="{551931B0-9B95-96F9-8638-779AB5AEADC2}"/>
                      </a:ext>
                    </a:extLst>
                  </p:cNvPr>
                  <p:cNvSpPr/>
                  <p:nvPr/>
                </p:nvSpPr>
                <p:spPr>
                  <a:xfrm>
                    <a:off x="4030350" y="2241611"/>
                    <a:ext cx="701336" cy="701336"/>
                  </a:xfrm>
                  <a:prstGeom prst="ellipse">
                    <a:avLst/>
                  </a:prstGeom>
                  <a:solidFill>
                    <a:srgbClr val="20B099"/>
                  </a:solidFill>
                  <a:ln w="15875"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endParaRPr lang="de-DE" sz="800" b="1" i="1">
                      <a:solidFill>
                        <a:schemeClr val="tx1"/>
                      </a:solidFill>
                    </a:endParaRPr>
                  </a:p>
                </p:txBody>
              </p:sp>
            </p:grpSp>
            <p:cxnSp>
              <p:nvCxnSpPr>
                <p:cNvPr id="343" name="Gerade Verbindung 342">
                  <a:extLst>
                    <a:ext uri="{FF2B5EF4-FFF2-40B4-BE49-F238E27FC236}">
                      <a16:creationId xmlns:a16="http://schemas.microsoft.com/office/drawing/2014/main" id="{91A8B0A4-45A5-56A7-F8EE-885D801597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81018" y="443883"/>
                  <a:ext cx="0" cy="4314548"/>
                </a:xfrm>
                <a:prstGeom prst="line">
                  <a:avLst/>
                </a:prstGeom>
                <a:ln w="15875">
                  <a:solidFill>
                    <a:srgbClr val="20B099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Gerade Verbindung 344">
                  <a:extLst>
                    <a:ext uri="{FF2B5EF4-FFF2-40B4-BE49-F238E27FC236}">
                      <a16:creationId xmlns:a16="http://schemas.microsoft.com/office/drawing/2014/main" id="{2316B433-8756-0660-7DC9-128022C5E8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4369294" y="435005"/>
                  <a:ext cx="0" cy="4314548"/>
                </a:xfrm>
                <a:prstGeom prst="line">
                  <a:avLst/>
                </a:prstGeom>
                <a:ln w="15875">
                  <a:solidFill>
                    <a:srgbClr val="20B099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Gerade Verbindung 346">
                  <a:extLst>
                    <a:ext uri="{FF2B5EF4-FFF2-40B4-BE49-F238E27FC236}">
                      <a16:creationId xmlns:a16="http://schemas.microsoft.com/office/drawing/2014/main" id="{12215719-45CD-2120-7CC0-43513BA4F5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704062" y="1650901"/>
                  <a:ext cx="3351614" cy="1860821"/>
                </a:xfrm>
                <a:prstGeom prst="line">
                  <a:avLst/>
                </a:prstGeom>
                <a:ln w="15875">
                  <a:solidFill>
                    <a:srgbClr val="20B099"/>
                  </a:solidFill>
                  <a:prstDash val="sysDot"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1" name="Gerade Verbindung 350">
                  <a:extLst>
                    <a:ext uri="{FF2B5EF4-FFF2-40B4-BE49-F238E27FC236}">
                      <a16:creationId xmlns:a16="http://schemas.microsoft.com/office/drawing/2014/main" id="{7725140E-F86F-13D8-1DC3-4A205BA945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422774" y="939306"/>
                  <a:ext cx="1935328" cy="3288764"/>
                </a:xfrm>
                <a:prstGeom prst="line">
                  <a:avLst/>
                </a:prstGeom>
                <a:ln w="15875">
                  <a:solidFill>
                    <a:srgbClr val="20B099"/>
                  </a:solidFill>
                  <a:prstDash val="sysDot"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Gerade Verbindung 354">
                  <a:extLst>
                    <a:ext uri="{FF2B5EF4-FFF2-40B4-BE49-F238E27FC236}">
                      <a16:creationId xmlns:a16="http://schemas.microsoft.com/office/drawing/2014/main" id="{A28C4F60-D96F-B640-8D36-0B0E4936B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2716356" y="1655821"/>
                  <a:ext cx="3351614" cy="1860821"/>
                </a:xfrm>
                <a:prstGeom prst="line">
                  <a:avLst/>
                </a:prstGeom>
                <a:ln w="15875">
                  <a:solidFill>
                    <a:srgbClr val="20B099"/>
                  </a:solidFill>
                  <a:prstDash val="sysDot"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Gerade Verbindung 355">
                  <a:extLst>
                    <a:ext uri="{FF2B5EF4-FFF2-40B4-BE49-F238E27FC236}">
                      <a16:creationId xmlns:a16="http://schemas.microsoft.com/office/drawing/2014/main" id="{89B50B30-F98B-F315-6BC6-05A21674E6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3435068" y="944226"/>
                  <a:ext cx="1935328" cy="3288764"/>
                </a:xfrm>
                <a:prstGeom prst="line">
                  <a:avLst/>
                </a:prstGeom>
                <a:ln w="15875">
                  <a:solidFill>
                    <a:srgbClr val="20B099"/>
                  </a:solidFill>
                  <a:prstDash val="sysDot"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8" name="Textfeld 357">
                <a:extLst>
                  <a:ext uri="{FF2B5EF4-FFF2-40B4-BE49-F238E27FC236}">
                    <a16:creationId xmlns:a16="http://schemas.microsoft.com/office/drawing/2014/main" id="{D90C75A8-78FB-A14C-467B-38D204C7865F}"/>
                  </a:ext>
                </a:extLst>
              </p:cNvPr>
              <p:cNvSpPr txBox="1"/>
              <p:nvPr/>
            </p:nvSpPr>
            <p:spPr>
              <a:xfrm>
                <a:off x="3736883" y="388806"/>
                <a:ext cx="1682318" cy="223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de-DE" sz="850">
                    <a:latin typeface="Arial" panose="020B0604020202020204" pitchFamily="34" charset="0"/>
                    <a:cs typeface="Arial" panose="020B0604020202020204" pitchFamily="34" charset="0"/>
                  </a:rPr>
                  <a:t>EXTERNAL FOCUS</a:t>
                </a:r>
              </a:p>
            </p:txBody>
          </p:sp>
          <p:sp>
            <p:nvSpPr>
              <p:cNvPr id="359" name="Textfeld 358">
                <a:extLst>
                  <a:ext uri="{FF2B5EF4-FFF2-40B4-BE49-F238E27FC236}">
                    <a16:creationId xmlns:a16="http://schemas.microsoft.com/office/drawing/2014/main" id="{E2C48287-17CF-3623-8651-DE583EC956D0}"/>
                  </a:ext>
                </a:extLst>
              </p:cNvPr>
              <p:cNvSpPr txBox="1"/>
              <p:nvPr/>
            </p:nvSpPr>
            <p:spPr>
              <a:xfrm>
                <a:off x="3736883" y="4819650"/>
                <a:ext cx="1682318" cy="223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de-DE" sz="850">
                    <a:latin typeface="Arial" panose="020B0604020202020204" pitchFamily="34" charset="0"/>
                    <a:cs typeface="Arial" panose="020B0604020202020204" pitchFamily="34" charset="0"/>
                  </a:rPr>
                  <a:t>INTERNAL FOCUS</a:t>
                </a:r>
              </a:p>
            </p:txBody>
          </p:sp>
          <p:sp>
            <p:nvSpPr>
              <p:cNvPr id="360" name="Textfeld 359">
                <a:extLst>
                  <a:ext uri="{FF2B5EF4-FFF2-40B4-BE49-F238E27FC236}">
                    <a16:creationId xmlns:a16="http://schemas.microsoft.com/office/drawing/2014/main" id="{5CDE8F7E-CCE0-742E-4766-416249BE7837}"/>
                  </a:ext>
                </a:extLst>
              </p:cNvPr>
              <p:cNvSpPr txBox="1"/>
              <p:nvPr/>
            </p:nvSpPr>
            <p:spPr>
              <a:xfrm>
                <a:off x="800100" y="2571750"/>
                <a:ext cx="1682318" cy="223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de-DE" sz="850">
                    <a:latin typeface="Arial" panose="020B0604020202020204" pitchFamily="34" charset="0"/>
                    <a:cs typeface="Arial" panose="020B0604020202020204" pitchFamily="34" charset="0"/>
                  </a:rPr>
                  <a:t>FLEXIBLE</a:t>
                </a:r>
              </a:p>
            </p:txBody>
          </p:sp>
          <p:sp>
            <p:nvSpPr>
              <p:cNvPr id="361" name="Textfeld 360">
                <a:extLst>
                  <a:ext uri="{FF2B5EF4-FFF2-40B4-BE49-F238E27FC236}">
                    <a16:creationId xmlns:a16="http://schemas.microsoft.com/office/drawing/2014/main" id="{C5D1087E-BC15-7166-91C9-A2BB4A820834}"/>
                  </a:ext>
                </a:extLst>
              </p:cNvPr>
              <p:cNvSpPr txBox="1"/>
              <p:nvPr/>
            </p:nvSpPr>
            <p:spPr>
              <a:xfrm>
                <a:off x="6680200" y="2571750"/>
                <a:ext cx="1682318" cy="223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de-DE" sz="850">
                    <a:latin typeface="Arial" panose="020B0604020202020204" pitchFamily="34" charset="0"/>
                    <a:cs typeface="Arial" panose="020B0604020202020204" pitchFamily="34" charset="0"/>
                  </a:rPr>
                  <a:t>STABILE</a:t>
                </a:r>
              </a:p>
            </p:txBody>
          </p:sp>
          <p:sp>
            <p:nvSpPr>
              <p:cNvPr id="362" name="Textfeld 361">
                <a:extLst>
                  <a:ext uri="{FF2B5EF4-FFF2-40B4-BE49-F238E27FC236}">
                    <a16:creationId xmlns:a16="http://schemas.microsoft.com/office/drawing/2014/main" id="{D00E3ADA-EA6C-2046-C133-07F919F1AEC2}"/>
                  </a:ext>
                </a:extLst>
              </p:cNvPr>
              <p:cNvSpPr txBox="1"/>
              <p:nvPr/>
            </p:nvSpPr>
            <p:spPr>
              <a:xfrm rot="18745487">
                <a:off x="5597611" y="3967251"/>
                <a:ext cx="922545" cy="2297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900" b="1">
                    <a:solidFill>
                      <a:srgbClr val="4BC0E2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Consistency</a:t>
                </a:r>
                <a:endParaRPr lang="de-DE" sz="900" b="1">
                  <a:solidFill>
                    <a:srgbClr val="4BC0E2"/>
                  </a:solidFill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4" name="Textfeld 363">
                <a:extLst>
                  <a:ext uri="{FF2B5EF4-FFF2-40B4-BE49-F238E27FC236}">
                    <a16:creationId xmlns:a16="http://schemas.microsoft.com/office/drawing/2014/main" id="{F6B5F9F4-0483-0B20-D734-90E1DB9D6F6B}"/>
                  </a:ext>
                </a:extLst>
              </p:cNvPr>
              <p:cNvSpPr txBox="1"/>
              <p:nvPr/>
            </p:nvSpPr>
            <p:spPr>
              <a:xfrm rot="18757282">
                <a:off x="2687673" y="1148991"/>
                <a:ext cx="862513" cy="2297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900" b="1">
                    <a:solidFill>
                      <a:srgbClr val="20B099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Adaptability</a:t>
                </a:r>
                <a:endParaRPr lang="de-DE" sz="900" b="1">
                  <a:solidFill>
                    <a:srgbClr val="20B099"/>
                  </a:solidFill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5" name="Textfeld 364">
                <a:extLst>
                  <a:ext uri="{FF2B5EF4-FFF2-40B4-BE49-F238E27FC236}">
                    <a16:creationId xmlns:a16="http://schemas.microsoft.com/office/drawing/2014/main" id="{89D3F4AA-A70E-9C10-C0F2-CDCF9458B26D}"/>
                  </a:ext>
                </a:extLst>
              </p:cNvPr>
              <p:cNvSpPr txBox="1"/>
              <p:nvPr/>
            </p:nvSpPr>
            <p:spPr>
              <a:xfrm rot="2594917">
                <a:off x="5687797" y="1147239"/>
                <a:ext cx="614646" cy="2297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900" b="1">
                    <a:solidFill>
                      <a:srgbClr val="FFC000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Mission</a:t>
                </a:r>
                <a:endParaRPr lang="de-DE" sz="900" b="1">
                  <a:solidFill>
                    <a:srgbClr val="FFC000"/>
                  </a:solidFill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6" name="Textfeld 365">
                <a:extLst>
                  <a:ext uri="{FF2B5EF4-FFF2-40B4-BE49-F238E27FC236}">
                    <a16:creationId xmlns:a16="http://schemas.microsoft.com/office/drawing/2014/main" id="{E0E39DB7-0E38-E18A-4205-62D2AA2C6605}"/>
                  </a:ext>
                </a:extLst>
              </p:cNvPr>
              <p:cNvSpPr txBox="1"/>
              <p:nvPr/>
            </p:nvSpPr>
            <p:spPr>
              <a:xfrm rot="2777027">
                <a:off x="2738670" y="3995404"/>
                <a:ext cx="859777" cy="2297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900" b="1">
                    <a:solidFill>
                      <a:srgbClr val="E9472D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Involvement</a:t>
                </a:r>
                <a:endParaRPr lang="de-DE" sz="900" b="1">
                  <a:solidFill>
                    <a:srgbClr val="E9472D"/>
                  </a:solidFill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8" name="Textfeld 367">
                <a:extLst>
                  <a:ext uri="{FF2B5EF4-FFF2-40B4-BE49-F238E27FC236}">
                    <a16:creationId xmlns:a16="http://schemas.microsoft.com/office/drawing/2014/main" id="{CD2B3F1C-0478-2214-2DEF-CD51702FFC36}"/>
                  </a:ext>
                </a:extLst>
              </p:cNvPr>
              <p:cNvSpPr txBox="1"/>
              <p:nvPr/>
            </p:nvSpPr>
            <p:spPr>
              <a:xfrm>
                <a:off x="4185138" y="2507065"/>
                <a:ext cx="800100" cy="315664"/>
              </a:xfrm>
              <a:prstGeom prst="rect">
                <a:avLst/>
              </a:prstGeom>
              <a:noFill/>
            </p:spPr>
            <p:txBody>
              <a:bodyPr wrap="square" lIns="0" tIns="46800" rIns="0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680" b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BELIEFS &amp;</a:t>
                </a:r>
                <a:br>
                  <a:rPr lang="en-US" sz="680" b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</a:br>
                <a:r>
                  <a:rPr lang="en-US" sz="680" b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DengXian" panose="02010600030101010101" pitchFamily="2" charset="-122"/>
                    <a:cs typeface="Arial" panose="020B0604020202020204" pitchFamily="34" charset="0"/>
                  </a:rPr>
                  <a:t>ASSUMPTIONS</a:t>
                </a:r>
                <a:endParaRPr lang="de-DE" sz="680" b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69" name="Textfeld 368">
              <a:extLst>
                <a:ext uri="{FF2B5EF4-FFF2-40B4-BE49-F238E27FC236}">
                  <a16:creationId xmlns:a16="http://schemas.microsoft.com/office/drawing/2014/main" id="{6DBC45F1-99EB-7B71-47D7-679FADCF3469}"/>
                </a:ext>
              </a:extLst>
            </p:cNvPr>
            <p:cNvSpPr txBox="1"/>
            <p:nvPr/>
          </p:nvSpPr>
          <p:spPr>
            <a:xfrm rot="16877450">
              <a:off x="2534014" y="2115727"/>
              <a:ext cx="92388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de-DE" sz="800" err="1">
                  <a:latin typeface="Arial" panose="020B0604020202020204" pitchFamily="34" charset="0"/>
                  <a:cs typeface="Arial" panose="020B0604020202020204" pitchFamily="34" charset="0"/>
                </a:rPr>
                <a:t>Creating</a:t>
              </a:r>
              <a:endParaRPr lang="de-DE" sz="80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  <a:t>Change</a:t>
              </a:r>
            </a:p>
          </p:txBody>
        </p:sp>
        <p:sp>
          <p:nvSpPr>
            <p:cNvPr id="371" name="Textfeld 370">
              <a:extLst>
                <a:ext uri="{FF2B5EF4-FFF2-40B4-BE49-F238E27FC236}">
                  <a16:creationId xmlns:a16="http://schemas.microsoft.com/office/drawing/2014/main" id="{3CDF1D94-2ADF-49ED-4467-E22F62864B69}"/>
                </a:ext>
              </a:extLst>
            </p:cNvPr>
            <p:cNvSpPr txBox="1"/>
            <p:nvPr/>
          </p:nvSpPr>
          <p:spPr>
            <a:xfrm rot="18857780">
              <a:off x="2960323" y="1365183"/>
              <a:ext cx="92388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  <a:t>Customer</a:t>
              </a:r>
              <a:b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  <a:t>Focus</a:t>
              </a:r>
            </a:p>
          </p:txBody>
        </p:sp>
        <p:sp>
          <p:nvSpPr>
            <p:cNvPr id="372" name="Textfeld 371">
              <a:extLst>
                <a:ext uri="{FF2B5EF4-FFF2-40B4-BE49-F238E27FC236}">
                  <a16:creationId xmlns:a16="http://schemas.microsoft.com/office/drawing/2014/main" id="{EFB48395-979F-EBDD-1222-38642EBB5D07}"/>
                </a:ext>
              </a:extLst>
            </p:cNvPr>
            <p:cNvSpPr txBox="1"/>
            <p:nvPr/>
          </p:nvSpPr>
          <p:spPr>
            <a:xfrm rot="20598322">
              <a:off x="3685960" y="966348"/>
              <a:ext cx="92388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  <a:t>Organizational Learning</a:t>
              </a:r>
            </a:p>
          </p:txBody>
        </p:sp>
        <p:sp>
          <p:nvSpPr>
            <p:cNvPr id="373" name="Textfeld 372">
              <a:extLst>
                <a:ext uri="{FF2B5EF4-FFF2-40B4-BE49-F238E27FC236}">
                  <a16:creationId xmlns:a16="http://schemas.microsoft.com/office/drawing/2014/main" id="{876B10C8-E7E9-BB80-9C75-36E488CF4CD3}"/>
                </a:ext>
              </a:extLst>
            </p:cNvPr>
            <p:cNvSpPr txBox="1"/>
            <p:nvPr/>
          </p:nvSpPr>
          <p:spPr>
            <a:xfrm rot="722134">
              <a:off x="4510304" y="877302"/>
              <a:ext cx="92388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  <a:t>Strategic </a:t>
              </a:r>
              <a:r>
                <a:rPr lang="de-DE" sz="800" err="1">
                  <a:latin typeface="Arial" panose="020B0604020202020204" pitchFamily="34" charset="0"/>
                  <a:cs typeface="Arial" panose="020B0604020202020204" pitchFamily="34" charset="0"/>
                </a:rPr>
                <a:t>Direction</a:t>
              </a:r>
              <a:b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800">
                  <a:latin typeface="Arial" panose="020B0604020202020204" pitchFamily="34" charset="0"/>
                  <a:cs typeface="Arial" panose="020B0604020202020204" pitchFamily="34" charset="0"/>
                </a:rPr>
                <a:t>&amp; </a:t>
              </a:r>
              <a:r>
                <a:rPr lang="de-DE" sz="800" err="1">
                  <a:latin typeface="Arial" panose="020B0604020202020204" pitchFamily="34" charset="0"/>
                  <a:cs typeface="Arial" panose="020B0604020202020204" pitchFamily="34" charset="0"/>
                </a:rPr>
                <a:t>Intent</a:t>
              </a:r>
              <a:endParaRPr lang="de-DE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Textfeld 373">
              <a:extLst>
                <a:ext uri="{FF2B5EF4-FFF2-40B4-BE49-F238E27FC236}">
                  <a16:creationId xmlns:a16="http://schemas.microsoft.com/office/drawing/2014/main" id="{C5355956-C486-EFE3-78C2-4B022F673416}"/>
                </a:ext>
              </a:extLst>
            </p:cNvPr>
            <p:cNvSpPr txBox="1"/>
            <p:nvPr/>
          </p:nvSpPr>
          <p:spPr>
            <a:xfrm rot="2565773">
              <a:off x="5245955" y="1322763"/>
              <a:ext cx="923886" cy="3461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Goals &amp; Objectives</a:t>
              </a:r>
              <a:endParaRPr lang="de-DE" sz="80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375" name="Textfeld 374">
              <a:extLst>
                <a:ext uri="{FF2B5EF4-FFF2-40B4-BE49-F238E27FC236}">
                  <a16:creationId xmlns:a16="http://schemas.microsoft.com/office/drawing/2014/main" id="{4A0FA6B1-2F76-3B14-D4C7-94E41BE87F3C}"/>
                </a:ext>
              </a:extLst>
            </p:cNvPr>
            <p:cNvSpPr txBox="1"/>
            <p:nvPr/>
          </p:nvSpPr>
          <p:spPr>
            <a:xfrm rot="4816052">
              <a:off x="5686278" y="2152023"/>
              <a:ext cx="923886" cy="2144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Values</a:t>
              </a:r>
              <a:endParaRPr lang="de-DE" sz="80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376" name="Textfeld 375">
              <a:extLst>
                <a:ext uri="{FF2B5EF4-FFF2-40B4-BE49-F238E27FC236}">
                  <a16:creationId xmlns:a16="http://schemas.microsoft.com/office/drawing/2014/main" id="{134A20A1-3DE0-0C4E-2ED7-85C3175C3B0C}"/>
                </a:ext>
              </a:extLst>
            </p:cNvPr>
            <p:cNvSpPr txBox="1"/>
            <p:nvPr/>
          </p:nvSpPr>
          <p:spPr>
            <a:xfrm rot="4609756">
              <a:off x="2536797" y="3008812"/>
              <a:ext cx="913022" cy="214482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Empowerment</a:t>
              </a:r>
            </a:p>
          </p:txBody>
        </p:sp>
        <p:sp>
          <p:nvSpPr>
            <p:cNvPr id="377" name="Textfeld 376">
              <a:extLst>
                <a:ext uri="{FF2B5EF4-FFF2-40B4-BE49-F238E27FC236}">
                  <a16:creationId xmlns:a16="http://schemas.microsoft.com/office/drawing/2014/main" id="{CC1D84F0-3A38-3991-A47D-C569FF7FA710}"/>
                </a:ext>
              </a:extLst>
            </p:cNvPr>
            <p:cNvSpPr txBox="1"/>
            <p:nvPr/>
          </p:nvSpPr>
          <p:spPr>
            <a:xfrm rot="2719688">
              <a:off x="2985170" y="3679788"/>
              <a:ext cx="913022" cy="31993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Team Orientation</a:t>
              </a:r>
            </a:p>
          </p:txBody>
        </p:sp>
        <p:sp>
          <p:nvSpPr>
            <p:cNvPr id="378" name="Textfeld 377">
              <a:extLst>
                <a:ext uri="{FF2B5EF4-FFF2-40B4-BE49-F238E27FC236}">
                  <a16:creationId xmlns:a16="http://schemas.microsoft.com/office/drawing/2014/main" id="{40CA8C5C-295A-5100-5615-2380FF7C6FD1}"/>
                </a:ext>
              </a:extLst>
            </p:cNvPr>
            <p:cNvSpPr txBox="1"/>
            <p:nvPr/>
          </p:nvSpPr>
          <p:spPr>
            <a:xfrm rot="985402">
              <a:off x="3723722" y="4085676"/>
              <a:ext cx="913022" cy="31993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Capability Development</a:t>
              </a:r>
            </a:p>
          </p:txBody>
        </p:sp>
        <p:sp>
          <p:nvSpPr>
            <p:cNvPr id="379" name="Textfeld 378">
              <a:extLst>
                <a:ext uri="{FF2B5EF4-FFF2-40B4-BE49-F238E27FC236}">
                  <a16:creationId xmlns:a16="http://schemas.microsoft.com/office/drawing/2014/main" id="{F5044EA4-A385-F98D-57BD-E12D2E910ACB}"/>
                </a:ext>
              </a:extLst>
            </p:cNvPr>
            <p:cNvSpPr txBox="1"/>
            <p:nvPr/>
          </p:nvSpPr>
          <p:spPr>
            <a:xfrm rot="20760280">
              <a:off x="4554641" y="4083478"/>
              <a:ext cx="913022" cy="31993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Core</a:t>
              </a:r>
              <a:b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</a:b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Values </a:t>
              </a:r>
              <a:endParaRPr lang="de-DE" sz="80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380" name="Textfeld 379">
              <a:extLst>
                <a:ext uri="{FF2B5EF4-FFF2-40B4-BE49-F238E27FC236}">
                  <a16:creationId xmlns:a16="http://schemas.microsoft.com/office/drawing/2014/main" id="{98BA41D0-73CF-10F9-4754-4BB3EE794677}"/>
                </a:ext>
              </a:extLst>
            </p:cNvPr>
            <p:cNvSpPr txBox="1"/>
            <p:nvPr/>
          </p:nvSpPr>
          <p:spPr>
            <a:xfrm rot="18836246">
              <a:off x="5282937" y="3641628"/>
              <a:ext cx="913022" cy="319939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Agreement</a:t>
              </a:r>
              <a:endParaRPr lang="de-DE" sz="80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endParaRPr>
            </a:p>
          </p:txBody>
        </p:sp>
        <p:sp>
          <p:nvSpPr>
            <p:cNvPr id="381" name="Textfeld 380">
              <a:extLst>
                <a:ext uri="{FF2B5EF4-FFF2-40B4-BE49-F238E27FC236}">
                  <a16:creationId xmlns:a16="http://schemas.microsoft.com/office/drawing/2014/main" id="{BB890F0D-B8D1-F706-E2FB-9AEB2856F50D}"/>
                </a:ext>
              </a:extLst>
            </p:cNvPr>
            <p:cNvSpPr txBox="1"/>
            <p:nvPr/>
          </p:nvSpPr>
          <p:spPr>
            <a:xfrm rot="17216471">
              <a:off x="5690443" y="2927711"/>
              <a:ext cx="913022" cy="319939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Coordination </a:t>
              </a:r>
              <a:b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</a:br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&amp; Integration</a:t>
              </a:r>
            </a:p>
          </p:txBody>
        </p:sp>
      </p:grpSp>
      <p:sp>
        <p:nvSpPr>
          <p:cNvPr id="384" name="Freihandform 383">
            <a:extLst>
              <a:ext uri="{FF2B5EF4-FFF2-40B4-BE49-F238E27FC236}">
                <a16:creationId xmlns:a16="http://schemas.microsoft.com/office/drawing/2014/main" id="{AF9A9CA7-6827-E6F3-578B-D2C0DFFBDECE}"/>
              </a:ext>
            </a:extLst>
          </p:cNvPr>
          <p:cNvSpPr/>
          <p:nvPr/>
        </p:nvSpPr>
        <p:spPr>
          <a:xfrm>
            <a:off x="3826412" y="1963973"/>
            <a:ext cx="1796995" cy="2003728"/>
          </a:xfrm>
          <a:custGeom>
            <a:avLst/>
            <a:gdLst>
              <a:gd name="connsiteX0" fmla="*/ 1431235 w 1796995"/>
              <a:gd name="connsiteY0" fmla="*/ 0 h 2003728"/>
              <a:gd name="connsiteX1" fmla="*/ 1160891 w 1796995"/>
              <a:gd name="connsiteY1" fmla="*/ 620201 h 2003728"/>
              <a:gd name="connsiteX2" fmla="*/ 1796995 w 1796995"/>
              <a:gd name="connsiteY2" fmla="*/ 1025718 h 2003728"/>
              <a:gd name="connsiteX3" fmla="*/ 1144988 w 1796995"/>
              <a:gd name="connsiteY3" fmla="*/ 2003728 h 2003728"/>
              <a:gd name="connsiteX4" fmla="*/ 644056 w 1796995"/>
              <a:gd name="connsiteY4" fmla="*/ 1272208 h 2003728"/>
              <a:gd name="connsiteX5" fmla="*/ 7952 w 1796995"/>
              <a:gd name="connsiteY5" fmla="*/ 1478942 h 2003728"/>
              <a:gd name="connsiteX6" fmla="*/ 0 w 1796995"/>
              <a:gd name="connsiteY6" fmla="*/ 1447137 h 2003728"/>
              <a:gd name="connsiteX7" fmla="*/ 222637 w 1796995"/>
              <a:gd name="connsiteY7" fmla="*/ 898497 h 2003728"/>
              <a:gd name="connsiteX8" fmla="*/ 254442 w 1796995"/>
              <a:gd name="connsiteY8" fmla="*/ 636104 h 2003728"/>
              <a:gd name="connsiteX9" fmla="*/ 182880 w 1796995"/>
              <a:gd name="connsiteY9" fmla="*/ 214685 h 2003728"/>
              <a:gd name="connsiteX10" fmla="*/ 596348 w 1796995"/>
              <a:gd name="connsiteY10" fmla="*/ 262393 h 2003728"/>
              <a:gd name="connsiteX11" fmla="*/ 842839 w 1796995"/>
              <a:gd name="connsiteY11" fmla="*/ 270344 h 2003728"/>
              <a:gd name="connsiteX12" fmla="*/ 1431235 w 1796995"/>
              <a:gd name="connsiteY12" fmla="*/ 0 h 2003728"/>
              <a:gd name="connsiteX0" fmla="*/ 1431235 w 1796995"/>
              <a:gd name="connsiteY0" fmla="*/ 0 h 2003728"/>
              <a:gd name="connsiteX1" fmla="*/ 1160891 w 1796995"/>
              <a:gd name="connsiteY1" fmla="*/ 620201 h 2003728"/>
              <a:gd name="connsiteX2" fmla="*/ 1796995 w 1796995"/>
              <a:gd name="connsiteY2" fmla="*/ 1025718 h 2003728"/>
              <a:gd name="connsiteX3" fmla="*/ 1144988 w 1796995"/>
              <a:gd name="connsiteY3" fmla="*/ 2003728 h 2003728"/>
              <a:gd name="connsiteX4" fmla="*/ 653435 w 1796995"/>
              <a:gd name="connsiteY4" fmla="*/ 1178424 h 2003728"/>
              <a:gd name="connsiteX5" fmla="*/ 7952 w 1796995"/>
              <a:gd name="connsiteY5" fmla="*/ 1478942 h 2003728"/>
              <a:gd name="connsiteX6" fmla="*/ 0 w 1796995"/>
              <a:gd name="connsiteY6" fmla="*/ 1447137 h 2003728"/>
              <a:gd name="connsiteX7" fmla="*/ 222637 w 1796995"/>
              <a:gd name="connsiteY7" fmla="*/ 898497 h 2003728"/>
              <a:gd name="connsiteX8" fmla="*/ 254442 w 1796995"/>
              <a:gd name="connsiteY8" fmla="*/ 636104 h 2003728"/>
              <a:gd name="connsiteX9" fmla="*/ 182880 w 1796995"/>
              <a:gd name="connsiteY9" fmla="*/ 214685 h 2003728"/>
              <a:gd name="connsiteX10" fmla="*/ 596348 w 1796995"/>
              <a:gd name="connsiteY10" fmla="*/ 262393 h 2003728"/>
              <a:gd name="connsiteX11" fmla="*/ 842839 w 1796995"/>
              <a:gd name="connsiteY11" fmla="*/ 270344 h 2003728"/>
              <a:gd name="connsiteX12" fmla="*/ 1431235 w 1796995"/>
              <a:gd name="connsiteY12" fmla="*/ 0 h 2003728"/>
              <a:gd name="connsiteX0" fmla="*/ 1431235 w 1796995"/>
              <a:gd name="connsiteY0" fmla="*/ 0 h 2003728"/>
              <a:gd name="connsiteX1" fmla="*/ 1160891 w 1796995"/>
              <a:gd name="connsiteY1" fmla="*/ 620201 h 2003728"/>
              <a:gd name="connsiteX2" fmla="*/ 1796995 w 1796995"/>
              <a:gd name="connsiteY2" fmla="*/ 1025718 h 2003728"/>
              <a:gd name="connsiteX3" fmla="*/ 1144988 w 1796995"/>
              <a:gd name="connsiteY3" fmla="*/ 2003728 h 2003728"/>
              <a:gd name="connsiteX4" fmla="*/ 653435 w 1796995"/>
              <a:gd name="connsiteY4" fmla="*/ 1178424 h 2003728"/>
              <a:gd name="connsiteX5" fmla="*/ 7952 w 1796995"/>
              <a:gd name="connsiteY5" fmla="*/ 1478942 h 2003728"/>
              <a:gd name="connsiteX6" fmla="*/ 0 w 1796995"/>
              <a:gd name="connsiteY6" fmla="*/ 1447137 h 2003728"/>
              <a:gd name="connsiteX7" fmla="*/ 292976 w 1796995"/>
              <a:gd name="connsiteY7" fmla="*/ 884429 h 2003728"/>
              <a:gd name="connsiteX8" fmla="*/ 254442 w 1796995"/>
              <a:gd name="connsiteY8" fmla="*/ 636104 h 2003728"/>
              <a:gd name="connsiteX9" fmla="*/ 182880 w 1796995"/>
              <a:gd name="connsiteY9" fmla="*/ 214685 h 2003728"/>
              <a:gd name="connsiteX10" fmla="*/ 596348 w 1796995"/>
              <a:gd name="connsiteY10" fmla="*/ 262393 h 2003728"/>
              <a:gd name="connsiteX11" fmla="*/ 842839 w 1796995"/>
              <a:gd name="connsiteY11" fmla="*/ 270344 h 2003728"/>
              <a:gd name="connsiteX12" fmla="*/ 1431235 w 1796995"/>
              <a:gd name="connsiteY12" fmla="*/ 0 h 2003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96995" h="2003728">
                <a:moveTo>
                  <a:pt x="1431235" y="0"/>
                </a:moveTo>
                <a:lnTo>
                  <a:pt x="1160891" y="620201"/>
                </a:lnTo>
                <a:lnTo>
                  <a:pt x="1796995" y="1025718"/>
                </a:lnTo>
                <a:lnTo>
                  <a:pt x="1144988" y="2003728"/>
                </a:lnTo>
                <a:lnTo>
                  <a:pt x="653435" y="1178424"/>
                </a:lnTo>
                <a:lnTo>
                  <a:pt x="7952" y="1478942"/>
                </a:lnTo>
                <a:lnTo>
                  <a:pt x="0" y="1447137"/>
                </a:lnTo>
                <a:lnTo>
                  <a:pt x="292976" y="884429"/>
                </a:lnTo>
                <a:lnTo>
                  <a:pt x="254442" y="636104"/>
                </a:lnTo>
                <a:lnTo>
                  <a:pt x="182880" y="214685"/>
                </a:lnTo>
                <a:lnTo>
                  <a:pt x="596348" y="262393"/>
                </a:lnTo>
                <a:lnTo>
                  <a:pt x="842839" y="270344"/>
                </a:lnTo>
                <a:lnTo>
                  <a:pt x="1431235" y="0"/>
                </a:lnTo>
                <a:close/>
              </a:path>
            </a:pathLst>
          </a:custGeom>
          <a:noFill/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7757D47-8A18-7AE2-EDC6-348155FE9C7A}"/>
              </a:ext>
            </a:extLst>
          </p:cNvPr>
          <p:cNvSpPr/>
          <p:nvPr/>
        </p:nvSpPr>
        <p:spPr>
          <a:xfrm>
            <a:off x="5181334" y="1895459"/>
            <a:ext cx="145634" cy="145634"/>
          </a:xfrm>
          <a:prstGeom prst="ellipse">
            <a:avLst/>
          </a:prstGeom>
          <a:solidFill>
            <a:srgbClr val="FDE0D1"/>
          </a:solidFill>
          <a:ln w="158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1C78BF2F-7808-8532-3EA6-9A46F73D6270}"/>
              </a:ext>
            </a:extLst>
          </p:cNvPr>
          <p:cNvSpPr/>
          <p:nvPr/>
        </p:nvSpPr>
        <p:spPr>
          <a:xfrm>
            <a:off x="4629444" y="2142684"/>
            <a:ext cx="145634" cy="145634"/>
          </a:xfrm>
          <a:prstGeom prst="ellipse">
            <a:avLst/>
          </a:prstGeom>
          <a:solidFill>
            <a:srgbClr val="FDE0D1"/>
          </a:solidFill>
          <a:ln w="158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4" name="Oval 423">
            <a:extLst>
              <a:ext uri="{FF2B5EF4-FFF2-40B4-BE49-F238E27FC236}">
                <a16:creationId xmlns:a16="http://schemas.microsoft.com/office/drawing/2014/main" id="{0D2268F6-F492-DE4D-4F7B-62FA53D7C491}"/>
              </a:ext>
            </a:extLst>
          </p:cNvPr>
          <p:cNvSpPr/>
          <p:nvPr/>
        </p:nvSpPr>
        <p:spPr>
          <a:xfrm>
            <a:off x="4938933" y="2509617"/>
            <a:ext cx="145634" cy="145634"/>
          </a:xfrm>
          <a:prstGeom prst="ellipse">
            <a:avLst/>
          </a:prstGeom>
          <a:solidFill>
            <a:srgbClr val="FDE0D1"/>
          </a:solidFill>
          <a:ln w="158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7267B6AF-80EC-7E9C-6455-FB9090D356F8}"/>
              </a:ext>
            </a:extLst>
          </p:cNvPr>
          <p:cNvSpPr/>
          <p:nvPr/>
        </p:nvSpPr>
        <p:spPr>
          <a:xfrm>
            <a:off x="5543844" y="2919927"/>
            <a:ext cx="145634" cy="145634"/>
          </a:xfrm>
          <a:prstGeom prst="ellipse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6" name="Oval 425">
            <a:extLst>
              <a:ext uri="{FF2B5EF4-FFF2-40B4-BE49-F238E27FC236}">
                <a16:creationId xmlns:a16="http://schemas.microsoft.com/office/drawing/2014/main" id="{1FE054A6-8600-2345-8D9F-87FFF291F9DC}"/>
              </a:ext>
            </a:extLst>
          </p:cNvPr>
          <p:cNvSpPr/>
          <p:nvPr/>
        </p:nvSpPr>
        <p:spPr>
          <a:xfrm>
            <a:off x="5305866" y="3290373"/>
            <a:ext cx="145634" cy="145634"/>
          </a:xfrm>
          <a:prstGeom prst="ellipse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7" name="Oval 426">
            <a:extLst>
              <a:ext uri="{FF2B5EF4-FFF2-40B4-BE49-F238E27FC236}">
                <a16:creationId xmlns:a16="http://schemas.microsoft.com/office/drawing/2014/main" id="{DCEBEAE4-2EA4-BC42-0CD1-ED42F4706E14}"/>
              </a:ext>
            </a:extLst>
          </p:cNvPr>
          <p:cNvSpPr/>
          <p:nvPr/>
        </p:nvSpPr>
        <p:spPr>
          <a:xfrm>
            <a:off x="4895556" y="3867150"/>
            <a:ext cx="145634" cy="145634"/>
          </a:xfrm>
          <a:prstGeom prst="ellipse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8" name="Oval 427">
            <a:extLst>
              <a:ext uri="{FF2B5EF4-FFF2-40B4-BE49-F238E27FC236}">
                <a16:creationId xmlns:a16="http://schemas.microsoft.com/office/drawing/2014/main" id="{6E2D1DCB-E71B-153B-4ABA-C73C3DBDD232}"/>
              </a:ext>
            </a:extLst>
          </p:cNvPr>
          <p:cNvSpPr/>
          <p:nvPr/>
        </p:nvSpPr>
        <p:spPr>
          <a:xfrm>
            <a:off x="4400844" y="3078188"/>
            <a:ext cx="145634" cy="145634"/>
          </a:xfrm>
          <a:prstGeom prst="ellipse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62E28B44-026D-1870-DFBE-9C886772DE68}"/>
              </a:ext>
            </a:extLst>
          </p:cNvPr>
          <p:cNvSpPr/>
          <p:nvPr/>
        </p:nvSpPr>
        <p:spPr>
          <a:xfrm>
            <a:off x="3791244" y="3338439"/>
            <a:ext cx="145634" cy="145634"/>
          </a:xfrm>
          <a:prstGeom prst="ellipse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30" name="Oval 429">
            <a:extLst>
              <a:ext uri="{FF2B5EF4-FFF2-40B4-BE49-F238E27FC236}">
                <a16:creationId xmlns:a16="http://schemas.microsoft.com/office/drawing/2014/main" id="{C0497E31-87D2-6AB9-225C-7CFD5E31A3C1}"/>
              </a:ext>
            </a:extLst>
          </p:cNvPr>
          <p:cNvSpPr/>
          <p:nvPr/>
        </p:nvSpPr>
        <p:spPr>
          <a:xfrm>
            <a:off x="4043289" y="2762838"/>
            <a:ext cx="145634" cy="145634"/>
          </a:xfrm>
          <a:prstGeom prst="ellipse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31" name="Oval 430">
            <a:extLst>
              <a:ext uri="{FF2B5EF4-FFF2-40B4-BE49-F238E27FC236}">
                <a16:creationId xmlns:a16="http://schemas.microsoft.com/office/drawing/2014/main" id="{CFCF766D-CA31-C634-47C4-33EC164B6C61}"/>
              </a:ext>
            </a:extLst>
          </p:cNvPr>
          <p:cNvSpPr/>
          <p:nvPr/>
        </p:nvSpPr>
        <p:spPr>
          <a:xfrm>
            <a:off x="4024533" y="2495550"/>
            <a:ext cx="145634" cy="145634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D5C0C34F-7E37-FB3D-48BE-AC3729A96119}"/>
              </a:ext>
            </a:extLst>
          </p:cNvPr>
          <p:cNvSpPr/>
          <p:nvPr/>
        </p:nvSpPr>
        <p:spPr>
          <a:xfrm>
            <a:off x="3957711" y="2119239"/>
            <a:ext cx="145634" cy="145634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AC8C5CCD-3321-FD02-B709-201CCAD9A00B}"/>
              </a:ext>
            </a:extLst>
          </p:cNvPr>
          <p:cNvSpPr/>
          <p:nvPr/>
        </p:nvSpPr>
        <p:spPr>
          <a:xfrm>
            <a:off x="4400844" y="2147373"/>
            <a:ext cx="145634" cy="145634"/>
          </a:xfrm>
          <a:prstGeom prst="ellipse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600" b="1" i="1">
                <a:solidFill>
                  <a:schemeClr val="tx1"/>
                </a:solidFill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96480D-5E08-4717-8C16-DFB3007C4A51}">
  <ds:schemaRefs>
    <ds:schemaRef ds:uri="91286860-00fd-41d4-b025-db920c303b20"/>
    <ds:schemaRef ds:uri="e2b8347c-b8b2-4afc-a67a-0601f33a687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1A91E53-DE92-43B7-AD0B-86FF26EA3552}">
  <ds:schemaRefs>
    <ds:schemaRef ds:uri="91286860-00fd-41d4-b025-db920c303b20"/>
    <ds:schemaRef ds:uri="e2b8347c-b8b2-4afc-a67a-0601f33a68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Application>Microsoft Office PowerPoint</Application>
  <PresentationFormat>On-screen Show (16:9)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JP-KOM_PPT-Master2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revision>1</cp:revision>
  <cp:lastPrinted>2021-11-02T15:23:13Z</cp:lastPrinted>
  <dcterms:created xsi:type="dcterms:W3CDTF">2020-07-17T08:46:24Z</dcterms:created>
  <dcterms:modified xsi:type="dcterms:W3CDTF">2024-03-19T14:55:14Z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