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56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20B099"/>
    <a:srgbClr val="4BC0E2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Harraß" userId="S::eva.harrass@jp-kom.de::fe459ccb-892d-4b39-bc8f-72b0d4d7f291" providerId="AD" clId="Web-{2E3E63F2-91B0-F717-75FD-AB06A6753021}"/>
    <pc:docChg chg="modSld">
      <pc:chgData name="Eva Harraß" userId="S::eva.harrass@jp-kom.de::fe459ccb-892d-4b39-bc8f-72b0d4d7f291" providerId="AD" clId="Web-{2E3E63F2-91B0-F717-75FD-AB06A6753021}" dt="2024-03-08T09:44:34.036" v="8" actId="1076"/>
      <pc:docMkLst>
        <pc:docMk/>
      </pc:docMkLst>
      <pc:sldChg chg="modSp">
        <pc:chgData name="Eva Harraß" userId="S::eva.harrass@jp-kom.de::fe459ccb-892d-4b39-bc8f-72b0d4d7f291" providerId="AD" clId="Web-{2E3E63F2-91B0-F717-75FD-AB06A6753021}" dt="2024-03-08T09:44:34.036" v="8" actId="1076"/>
        <pc:sldMkLst>
          <pc:docMk/>
          <pc:sldMk cId="1063431804" sldId="4954"/>
        </pc:sldMkLst>
        <pc:spChg chg="mod ord">
          <ac:chgData name="Eva Harraß" userId="S::eva.harrass@jp-kom.de::fe459ccb-892d-4b39-bc8f-72b0d4d7f291" providerId="AD" clId="Web-{2E3E63F2-91B0-F717-75FD-AB06A6753021}" dt="2024-03-08T09:44:34.036" v="8" actId="1076"/>
          <ac:spMkLst>
            <pc:docMk/>
            <pc:sldMk cId="1063431804" sldId="4954"/>
            <ac:spMk id="307" creationId="{35648DDF-3F2F-10CB-56D0-C9C452A0A79C}"/>
          </ac:spMkLst>
        </pc:spChg>
        <pc:spChg chg="ord">
          <ac:chgData name="Eva Harraß" userId="S::eva.harrass@jp-kom.de::fe459ccb-892d-4b39-bc8f-72b0d4d7f291" providerId="AD" clId="Web-{2E3E63F2-91B0-F717-75FD-AB06A6753021}" dt="2024-03-08T09:44:23.754" v="1"/>
          <ac:spMkLst>
            <pc:docMk/>
            <pc:sldMk cId="1063431804" sldId="4954"/>
            <ac:spMk id="308" creationId="{8858A98F-B28F-D698-55EB-F2B44E4DDB7E}"/>
          </ac:spMkLst>
        </pc:spChg>
        <pc:spChg chg="ord">
          <ac:chgData name="Eva Harraß" userId="S::eva.harrass@jp-kom.de::fe459ccb-892d-4b39-bc8f-72b0d4d7f291" providerId="AD" clId="Web-{2E3E63F2-91B0-F717-75FD-AB06A6753021}" dt="2024-03-08T09:44:24.598" v="2"/>
          <ac:spMkLst>
            <pc:docMk/>
            <pc:sldMk cId="1063431804" sldId="4954"/>
            <ac:spMk id="309" creationId="{18C80118-62BD-D9B1-BFBC-2A04F2D359B4}"/>
          </ac:spMkLst>
        </pc:spChg>
        <pc:spChg chg="ord">
          <ac:chgData name="Eva Harraß" userId="S::eva.harrass@jp-kom.de::fe459ccb-892d-4b39-bc8f-72b0d4d7f291" providerId="AD" clId="Web-{2E3E63F2-91B0-F717-75FD-AB06A6753021}" dt="2024-03-08T09:44:25.629" v="3"/>
          <ac:spMkLst>
            <pc:docMk/>
            <pc:sldMk cId="1063431804" sldId="4954"/>
            <ac:spMk id="310" creationId="{756201DC-299A-3920-05F4-10E2F021E98E}"/>
          </ac:spMkLst>
        </pc:spChg>
      </pc:sldChg>
    </pc:docChg>
  </pc:docChgLst>
  <pc:docChgLst>
    <pc:chgData name="Eva Harraß" userId="S::eva.harrass@jp-kom.de::fe459ccb-892d-4b39-bc8f-72b0d4d7f291" providerId="AD" clId="Web-{6AEFBD36-DE5E-76FC-9923-F3A4C68F981C}"/>
    <pc:docChg chg="modSld">
      <pc:chgData name="Eva Harraß" userId="S::eva.harrass@jp-kom.de::fe459ccb-892d-4b39-bc8f-72b0d4d7f291" providerId="AD" clId="Web-{6AEFBD36-DE5E-76FC-9923-F3A4C68F981C}" dt="2024-03-08T11:17:26.632" v="1" actId="1076"/>
      <pc:docMkLst>
        <pc:docMk/>
      </pc:docMkLst>
      <pc:sldChg chg="modSp">
        <pc:chgData name="Eva Harraß" userId="S::eva.harrass@jp-kom.de::fe459ccb-892d-4b39-bc8f-72b0d4d7f291" providerId="AD" clId="Web-{6AEFBD36-DE5E-76FC-9923-F3A4C68F981C}" dt="2024-03-08T11:17:26.632" v="1" actId="1076"/>
        <pc:sldMkLst>
          <pc:docMk/>
          <pc:sldMk cId="1063431804" sldId="4954"/>
        </pc:sldMkLst>
        <pc:spChg chg="mod">
          <ac:chgData name="Eva Harraß" userId="S::eva.harrass@jp-kom.de::fe459ccb-892d-4b39-bc8f-72b0d4d7f291" providerId="AD" clId="Web-{6AEFBD36-DE5E-76FC-9923-F3A4C68F981C}" dt="2024-03-08T11:17:26.632" v="1" actId="1076"/>
          <ac:spMkLst>
            <pc:docMk/>
            <pc:sldMk cId="1063431804" sldId="4954"/>
            <ac:spMk id="310" creationId="{756201DC-299A-3920-05F4-10E2F021E98E}"/>
          </ac:spMkLst>
        </pc:spChg>
      </pc:sldChg>
    </pc:docChg>
  </pc:docChgLst>
  <pc:docChgLst>
    <pc:chgData name="Jochen Kirchhof" userId="bf419a3f-5257-49d3-a827-aa25bab164d9" providerId="ADAL" clId="{7A9870C5-7C39-1240-B5B6-DFE879FA8148}"/>
    <pc:docChg chg="custSel modSld">
      <pc:chgData name="Jochen Kirchhof" userId="bf419a3f-5257-49d3-a827-aa25bab164d9" providerId="ADAL" clId="{7A9870C5-7C39-1240-B5B6-DFE879FA8148}" dt="2024-03-13T08:32:36.427" v="52" actId="1036"/>
      <pc:docMkLst>
        <pc:docMk/>
      </pc:docMkLst>
      <pc:sldChg chg="modSp mod">
        <pc:chgData name="Jochen Kirchhof" userId="bf419a3f-5257-49d3-a827-aa25bab164d9" providerId="ADAL" clId="{7A9870C5-7C39-1240-B5B6-DFE879FA8148}" dt="2024-03-13T08:32:36.427" v="52" actId="1036"/>
        <pc:sldMkLst>
          <pc:docMk/>
          <pc:sldMk cId="1063431804" sldId="4954"/>
        </pc:sldMkLst>
        <pc:spChg chg="mod">
          <ac:chgData name="Jochen Kirchhof" userId="bf419a3f-5257-49d3-a827-aa25bab164d9" providerId="ADAL" clId="{7A9870C5-7C39-1240-B5B6-DFE879FA8148}" dt="2024-03-13T08:32:36.427" v="52" actId="1036"/>
          <ac:spMkLst>
            <pc:docMk/>
            <pc:sldMk cId="1063431804" sldId="4954"/>
            <ac:spMk id="307" creationId="{35648DDF-3F2F-10CB-56D0-C9C452A0A79C}"/>
          </ac:spMkLst>
        </pc:spChg>
        <pc:spChg chg="mod">
          <ac:chgData name="Jochen Kirchhof" userId="bf419a3f-5257-49d3-a827-aa25bab164d9" providerId="ADAL" clId="{7A9870C5-7C39-1240-B5B6-DFE879FA8148}" dt="2024-03-12T13:44:38.866" v="13" actId="20577"/>
          <ac:spMkLst>
            <pc:docMk/>
            <pc:sldMk cId="1063431804" sldId="4954"/>
            <ac:spMk id="308" creationId="{8858A98F-B28F-D698-55EB-F2B44E4DDB7E}"/>
          </ac:spMkLst>
        </pc:spChg>
        <pc:spChg chg="mod">
          <ac:chgData name="Jochen Kirchhof" userId="bf419a3f-5257-49d3-a827-aa25bab164d9" providerId="ADAL" clId="{7A9870C5-7C39-1240-B5B6-DFE879FA8148}" dt="2024-03-12T13:44:50.416" v="22" actId="20577"/>
          <ac:spMkLst>
            <pc:docMk/>
            <pc:sldMk cId="1063431804" sldId="4954"/>
            <ac:spMk id="309" creationId="{18C80118-62BD-D9B1-BFBC-2A04F2D359B4}"/>
          </ac:spMkLst>
        </pc:spChg>
        <pc:spChg chg="mod">
          <ac:chgData name="Jochen Kirchhof" userId="bf419a3f-5257-49d3-a827-aa25bab164d9" providerId="ADAL" clId="{7A9870C5-7C39-1240-B5B6-DFE879FA8148}" dt="2024-03-12T13:44:48.079" v="20" actId="20577"/>
          <ac:spMkLst>
            <pc:docMk/>
            <pc:sldMk cId="1063431804" sldId="4954"/>
            <ac:spMk id="310" creationId="{756201DC-299A-3920-05F4-10E2F021E98E}"/>
          </ac:spMkLst>
        </pc:spChg>
      </pc:sldChg>
      <pc:sldChg chg="addSp delSp modSp mod">
        <pc:chgData name="Jochen Kirchhof" userId="bf419a3f-5257-49d3-a827-aa25bab164d9" providerId="ADAL" clId="{7A9870C5-7C39-1240-B5B6-DFE879FA8148}" dt="2024-03-12T16:18:06.317" v="46" actId="1076"/>
        <pc:sldMkLst>
          <pc:docMk/>
          <pc:sldMk cId="656114155" sldId="4956"/>
        </pc:sldMkLst>
        <pc:spChg chg="mod">
          <ac:chgData name="Jochen Kirchhof" userId="bf419a3f-5257-49d3-a827-aa25bab164d9" providerId="ADAL" clId="{7A9870C5-7C39-1240-B5B6-DFE879FA8148}" dt="2024-03-12T16:16:31.951" v="27" actId="20577"/>
          <ac:spMkLst>
            <pc:docMk/>
            <pc:sldMk cId="656114155" sldId="4956"/>
            <ac:spMk id="22" creationId="{CA80FA56-1A58-E4A6-DC16-A6F65EE2EAC3}"/>
          </ac:spMkLst>
        </pc:spChg>
        <pc:picChg chg="del">
          <ac:chgData name="Jochen Kirchhof" userId="bf419a3f-5257-49d3-a827-aa25bab164d9" providerId="ADAL" clId="{7A9870C5-7C39-1240-B5B6-DFE879FA8148}" dt="2024-03-12T16:17:55.479" v="43" actId="478"/>
          <ac:picMkLst>
            <pc:docMk/>
            <pc:sldMk cId="656114155" sldId="4956"/>
            <ac:picMk id="3" creationId="{050ED840-E3BD-DAAE-C463-16AD1DA94469}"/>
          </ac:picMkLst>
        </pc:picChg>
        <pc:picChg chg="add del mod">
          <ac:chgData name="Jochen Kirchhof" userId="bf419a3f-5257-49d3-a827-aa25bab164d9" providerId="ADAL" clId="{7A9870C5-7C39-1240-B5B6-DFE879FA8148}" dt="2024-03-12T16:17:23.923" v="35" actId="21"/>
          <ac:picMkLst>
            <pc:docMk/>
            <pc:sldMk cId="656114155" sldId="4956"/>
            <ac:picMk id="5" creationId="{BEF4ABF9-5B61-A91B-A1E2-EB4A8ABB1C3B}"/>
          </ac:picMkLst>
        </pc:picChg>
        <pc:picChg chg="add del mod">
          <ac:chgData name="Jochen Kirchhof" userId="bf419a3f-5257-49d3-a827-aa25bab164d9" providerId="ADAL" clId="{7A9870C5-7C39-1240-B5B6-DFE879FA8148}" dt="2024-03-12T16:17:53.947" v="42" actId="21"/>
          <ac:picMkLst>
            <pc:docMk/>
            <pc:sldMk cId="656114155" sldId="4956"/>
            <ac:picMk id="11" creationId="{2727A8B7-C326-0E5D-4497-D0D5B7D600DF}"/>
          </ac:picMkLst>
        </pc:picChg>
        <pc:picChg chg="add mod">
          <ac:chgData name="Jochen Kirchhof" userId="bf419a3f-5257-49d3-a827-aa25bab164d9" providerId="ADAL" clId="{7A9870C5-7C39-1240-B5B6-DFE879FA8148}" dt="2024-03-12T16:18:02.346" v="45" actId="167"/>
          <ac:picMkLst>
            <pc:docMk/>
            <pc:sldMk cId="656114155" sldId="4956"/>
            <ac:picMk id="12" creationId="{63D54291-554E-DFFA-1151-B9E0123DD020}"/>
          </ac:picMkLst>
        </pc:picChg>
        <pc:picChg chg="mod">
          <ac:chgData name="Jochen Kirchhof" userId="bf419a3f-5257-49d3-a827-aa25bab164d9" providerId="ADAL" clId="{7A9870C5-7C39-1240-B5B6-DFE879FA8148}" dt="2024-03-12T16:18:06.317" v="46" actId="1076"/>
          <ac:picMkLst>
            <pc:docMk/>
            <pc:sldMk cId="656114155" sldId="4956"/>
            <ac:picMk id="92" creationId="{BC0D8A15-664E-1E35-EF3B-B4AAB171573E}"/>
          </ac:picMkLst>
        </pc:picChg>
      </pc:sldChg>
    </pc:docChg>
  </pc:docChgLst>
  <pc:docChgLst>
    <pc:chgData name="Andreas Gappel" userId="1bfc607d-b085-4bd5-8d1f-a8935e512c4a" providerId="ADAL" clId="{F54EE535-29C1-9D4E-BBEE-92E5E46E5731}"/>
    <pc:docChg chg="custSel modSld">
      <pc:chgData name="Andreas Gappel" userId="1bfc607d-b085-4bd5-8d1f-a8935e512c4a" providerId="ADAL" clId="{F54EE535-29C1-9D4E-BBEE-92E5E46E5731}" dt="2024-03-19T14:53:56.436" v="14" actId="20577"/>
      <pc:docMkLst>
        <pc:docMk/>
      </pc:docMkLst>
      <pc:sldChg chg="addSp delSp modSp mod">
        <pc:chgData name="Andreas Gappel" userId="1bfc607d-b085-4bd5-8d1f-a8935e512c4a" providerId="ADAL" clId="{F54EE535-29C1-9D4E-BBEE-92E5E46E5731}" dt="2024-03-19T14:53:56.436" v="14" actId="20577"/>
        <pc:sldMkLst>
          <pc:docMk/>
          <pc:sldMk cId="656114155" sldId="4956"/>
        </pc:sldMkLst>
        <pc:spChg chg="del">
          <ac:chgData name="Andreas Gappel" userId="1bfc607d-b085-4bd5-8d1f-a8935e512c4a" providerId="ADAL" clId="{F54EE535-29C1-9D4E-BBEE-92E5E46E5731}" dt="2024-03-06T13:13:12.242" v="0" actId="478"/>
          <ac:spMkLst>
            <pc:docMk/>
            <pc:sldMk cId="656114155" sldId="4956"/>
            <ac:spMk id="5" creationId="{2431278C-EC34-51F0-968C-DCFD5D0403FA}"/>
          </ac:spMkLst>
        </pc:spChg>
        <pc:spChg chg="add del mod">
          <ac:chgData name="Andreas Gappel" userId="1bfc607d-b085-4bd5-8d1f-a8935e512c4a" providerId="ADAL" clId="{F54EE535-29C1-9D4E-BBEE-92E5E46E5731}" dt="2024-03-06T13:13:15.943" v="1" actId="478"/>
          <ac:spMkLst>
            <pc:docMk/>
            <pc:sldMk cId="656114155" sldId="4956"/>
            <ac:spMk id="6" creationId="{78191D7A-E651-0CC1-71B6-C60E559EE19F}"/>
          </ac:spMkLst>
        </pc:spChg>
        <pc:spChg chg="add mod">
          <ac:chgData name="Andreas Gappel" userId="1bfc607d-b085-4bd5-8d1f-a8935e512c4a" providerId="ADAL" clId="{F54EE535-29C1-9D4E-BBEE-92E5E46E5731}" dt="2024-03-06T13:13:17.286" v="2"/>
          <ac:spMkLst>
            <pc:docMk/>
            <pc:sldMk cId="656114155" sldId="4956"/>
            <ac:spMk id="10" creationId="{CB34B5CA-009D-DA96-E6AC-A883ADB087AC}"/>
          </ac:spMkLst>
        </pc:spChg>
        <pc:spChg chg="mod">
          <ac:chgData name="Andreas Gappel" userId="1bfc607d-b085-4bd5-8d1f-a8935e512c4a" providerId="ADAL" clId="{F54EE535-29C1-9D4E-BBEE-92E5E46E5731}" dt="2024-03-19T14:53:56.436" v="14" actId="20577"/>
          <ac:spMkLst>
            <pc:docMk/>
            <pc:sldMk cId="656114155" sldId="4956"/>
            <ac:spMk id="22" creationId="{CA80FA56-1A58-E4A6-DC16-A6F65EE2EAC3}"/>
          </ac:spMkLst>
        </pc:spChg>
      </pc:sldChg>
    </pc:docChg>
  </pc:docChgLst>
  <pc:docChgLst>
    <pc:chgData name="Andreas Gappel" userId="1bfc607d-b085-4bd5-8d1f-a8935e512c4a" providerId="ADAL" clId="{7C83300E-6C00-5448-82DB-C73BC207E78F}"/>
    <pc:docChg chg="modSld">
      <pc:chgData name="Andreas Gappel" userId="1bfc607d-b085-4bd5-8d1f-a8935e512c4a" providerId="ADAL" clId="{7C83300E-6C00-5448-82DB-C73BC207E78F}" dt="2024-03-06T10:31:27.520" v="1"/>
      <pc:docMkLst>
        <pc:docMk/>
      </pc:docMkLst>
      <pc:sldChg chg="modSp mod">
        <pc:chgData name="Andreas Gappel" userId="1bfc607d-b085-4bd5-8d1f-a8935e512c4a" providerId="ADAL" clId="{7C83300E-6C00-5448-82DB-C73BC207E78F}" dt="2024-03-06T10:31:27.520" v="1"/>
        <pc:sldMkLst>
          <pc:docMk/>
          <pc:sldMk cId="656114155" sldId="4956"/>
        </pc:sldMkLst>
        <pc:spChg chg="mod">
          <ac:chgData name="Andreas Gappel" userId="1bfc607d-b085-4bd5-8d1f-a8935e512c4a" providerId="ADAL" clId="{7C83300E-6C00-5448-82DB-C73BC207E78F}" dt="2024-03-06T10:31:27.520" v="1"/>
          <ac:spMkLst>
            <pc:docMk/>
            <pc:sldMk cId="656114155" sldId="4956"/>
            <ac:spMk id="22" creationId="{CA80FA56-1A58-E4A6-DC16-A6F65EE2EA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Ein Bild, das Text, Diagramm, Kreis, Screenshot enthält.&#10;&#10;Automatisch generierte Beschreibung">
            <a:extLst>
              <a:ext uri="{FF2B5EF4-FFF2-40B4-BE49-F238E27FC236}">
                <a16:creationId xmlns:a16="http://schemas.microsoft.com/office/drawing/2014/main" id="{63D54291-554E-DFFA-1151-B9E0123DD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028" y="1318699"/>
            <a:ext cx="2220685" cy="2357043"/>
          </a:xfrm>
          <a:prstGeom prst="rect">
            <a:avLst/>
          </a:prstGeo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2B83F6-4B43-E74D-F1B1-2305A01A51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7</a:t>
            </a:r>
          </a:p>
        </p:txBody>
      </p:sp>
      <p:sp>
        <p:nvSpPr>
          <p:cNvPr id="74" name="Textplatzhalter 1">
            <a:extLst>
              <a:ext uri="{FF2B5EF4-FFF2-40B4-BE49-F238E27FC236}">
                <a16:creationId xmlns:a16="http://schemas.microsoft.com/office/drawing/2014/main" id="{3F821A18-3D90-8621-F903-0144D112662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A80FA56-1A58-E4A6-DC16-A6F65EE2EAC3}"/>
              </a:ext>
            </a:extLst>
          </p:cNvPr>
          <p:cNvSpPr txBox="1"/>
          <p:nvPr/>
        </p:nvSpPr>
        <p:spPr>
          <a:xfrm>
            <a:off x="250825" y="1419225"/>
            <a:ext cx="4202477" cy="176971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Enter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numbers</a:t>
            </a:r>
            <a:r>
              <a:rPr lang="de-DE" sz="1200" dirty="0"/>
              <a:t> in</a:t>
            </a:r>
            <a:r>
              <a:rPr lang="de-DE" sz="1200" b="1" dirty="0"/>
              <a:t> </a:t>
            </a:r>
            <a:r>
              <a:rPr lang="de-DE" sz="1200" b="1" i="1" dirty="0" err="1"/>
              <a:t>italics</a:t>
            </a:r>
            <a:endParaRPr lang="de-DE" sz="12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enlarge</a:t>
            </a:r>
            <a:r>
              <a:rPr lang="de-DE" sz="1200" b="1" dirty="0"/>
              <a:t>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de-DE" sz="1200" b="1" dirty="0" err="1"/>
              <a:t>reduce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circles</a:t>
            </a:r>
            <a:r>
              <a:rPr lang="de-DE" sz="1200" b="1" dirty="0"/>
              <a:t> </a:t>
            </a:r>
            <a:r>
              <a:rPr lang="de-DE" sz="1200" dirty="0" err="1"/>
              <a:t>click</a:t>
            </a:r>
            <a:r>
              <a:rPr lang="de-DE" sz="1200" dirty="0"/>
              <a:t> on a </a:t>
            </a:r>
            <a:r>
              <a:rPr lang="de-DE" sz="1200" dirty="0" err="1"/>
              <a:t>circle</a:t>
            </a:r>
            <a:r>
              <a:rPr lang="de-DE" sz="1200" dirty="0"/>
              <a:t> </a:t>
            </a:r>
            <a:r>
              <a:rPr lang="de-DE" sz="1200" dirty="0" err="1"/>
              <a:t>with</a:t>
            </a:r>
            <a:r>
              <a:rPr lang="de-DE" sz="1200" dirty="0"/>
              <a:t> </a:t>
            </a:r>
            <a:br>
              <a:rPr lang="de-DE" sz="1200" dirty="0"/>
            </a:b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mouse</a:t>
            </a:r>
            <a:r>
              <a:rPr lang="de-DE" sz="1200" dirty="0"/>
              <a:t> and </a:t>
            </a:r>
            <a:r>
              <a:rPr lang="de-DE" sz="1200" dirty="0" err="1"/>
              <a:t>holding</a:t>
            </a:r>
            <a:r>
              <a:rPr lang="de-DE" sz="1200" dirty="0"/>
              <a:t> down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b="1" dirty="0"/>
              <a:t>“Shift“-</a:t>
            </a:r>
            <a:r>
              <a:rPr lang="de-DE" sz="1200" b="1" dirty="0" err="1"/>
              <a:t>key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 err="1"/>
              <a:t>drag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circle</a:t>
            </a:r>
            <a:r>
              <a:rPr lang="de-DE" sz="1200" dirty="0"/>
              <a:t> larger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de-DE" sz="1200" dirty="0" err="1"/>
              <a:t>smaller</a:t>
            </a:r>
            <a:br>
              <a:rPr lang="de-DE" sz="1200" dirty="0"/>
            </a:br>
            <a:br>
              <a:rPr lang="de-DE" sz="1200" dirty="0"/>
            </a:br>
            <a:br>
              <a:rPr lang="de-DE" sz="1200" dirty="0"/>
            </a:br>
            <a:endParaRPr lang="de-DE" sz="1000" dirty="0"/>
          </a:p>
          <a:p>
            <a:endParaRPr lang="de-DE" dirty="0"/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BC0D8A15-664E-1E35-EF3B-B4AAB17157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2646" y="1899420"/>
            <a:ext cx="357811" cy="405131"/>
          </a:xfrm>
          <a:prstGeom prst="rect">
            <a:avLst/>
          </a:prstGeom>
        </p:spPr>
      </p:pic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3F376EEF-0B25-7689-8F60-696357D55AB1}"/>
              </a:ext>
            </a:extLst>
          </p:cNvPr>
          <p:cNvGrpSpPr/>
          <p:nvPr/>
        </p:nvGrpSpPr>
        <p:grpSpPr>
          <a:xfrm>
            <a:off x="672100" y="2635572"/>
            <a:ext cx="745066" cy="510117"/>
            <a:chOff x="661310" y="2204357"/>
            <a:chExt cx="745066" cy="510117"/>
          </a:xfrm>
        </p:grpSpPr>
        <p:sp>
          <p:nvSpPr>
            <p:cNvPr id="7" name="Abgerundetes Rechteck 6">
              <a:extLst>
                <a:ext uri="{FF2B5EF4-FFF2-40B4-BE49-F238E27FC236}">
                  <a16:creationId xmlns:a16="http://schemas.microsoft.com/office/drawing/2014/main" id="{D6E19627-4B30-9405-0C18-2A4D3122C0A7}"/>
                </a:ext>
              </a:extLst>
            </p:cNvPr>
            <p:cNvSpPr/>
            <p:nvPr/>
          </p:nvSpPr>
          <p:spPr>
            <a:xfrm>
              <a:off x="661310" y="2204357"/>
              <a:ext cx="745066" cy="510117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Pfeil nach rechts 7">
              <a:extLst>
                <a:ext uri="{FF2B5EF4-FFF2-40B4-BE49-F238E27FC236}">
                  <a16:creationId xmlns:a16="http://schemas.microsoft.com/office/drawing/2014/main" id="{5440A96E-53D8-9945-D61F-E2D909622867}"/>
                </a:ext>
              </a:extLst>
            </p:cNvPr>
            <p:cNvSpPr/>
            <p:nvPr/>
          </p:nvSpPr>
          <p:spPr>
            <a:xfrm rot="16200000">
              <a:off x="761169" y="2417905"/>
              <a:ext cx="213582" cy="250196"/>
            </a:xfrm>
            <a:prstGeom prst="rightArrow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CB34B5CA-009D-DA96-E6AC-A883ADB087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7"/>
            <a:ext cx="1225263" cy="244800"/>
          </a:xfr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de-DE" sz="1600" err="1">
                <a:solidFill>
                  <a:srgbClr val="E9472D"/>
                </a:solidFill>
                <a:effectLst/>
              </a:rPr>
              <a:t>How</a:t>
            </a:r>
            <a:r>
              <a:rPr lang="de-DE" sz="1600">
                <a:solidFill>
                  <a:srgbClr val="E9472D"/>
                </a:solidFill>
                <a:effectLst/>
              </a:rPr>
              <a:t> </a:t>
            </a:r>
            <a:r>
              <a:rPr lang="de-DE" sz="1600" err="1">
                <a:solidFill>
                  <a:srgbClr val="E9472D"/>
                </a:solidFill>
                <a:effectLst/>
              </a:rPr>
              <a:t>to</a:t>
            </a:r>
            <a:r>
              <a:rPr lang="de-DE" sz="1600">
                <a:solidFill>
                  <a:srgbClr val="E9472D"/>
                </a:solidFill>
                <a:effectLst/>
              </a:rPr>
              <a:t> </a:t>
            </a:r>
            <a:r>
              <a:rPr lang="de-DE" sz="1600" err="1">
                <a:solidFill>
                  <a:srgbClr val="E9472D"/>
                </a:solidFill>
                <a:effectLst/>
              </a:rPr>
              <a:t>us</a:t>
            </a:r>
            <a:r>
              <a:rPr lang="de-DE" sz="1600" err="1">
                <a:solidFill>
                  <a:srgbClr val="E9472D"/>
                </a:solidFill>
              </a:rPr>
              <a:t>e</a:t>
            </a:r>
            <a:r>
              <a:rPr lang="de-DE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611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7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3000556" cy="244800"/>
          </a:xfrm>
        </p:spPr>
        <p:txBody>
          <a:bodyPr/>
          <a:lstStyle/>
          <a:p>
            <a:r>
              <a:rPr lang="en-US" sz="1600" b="1">
                <a:effectLst/>
                <a:ea typeface="DengXian" panose="02010600030101010101" pitchFamily="2" charset="-122"/>
              </a:rPr>
              <a:t>Commitment Index: Typology</a:t>
            </a:r>
            <a:r>
              <a:rPr lang="de-DE" sz="1600">
                <a:effectLst/>
              </a:rPr>
              <a:t> </a:t>
            </a:r>
            <a:endParaRPr lang="de-DE" sz="160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093939" cy="11541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de-DE" sz="750">
                <a:effectLst/>
              </a:rPr>
              <a:t>(TNS Infratest 2005)</a:t>
            </a:r>
            <a:endParaRPr lang="de-DE" sz="750"/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7086178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Typology of the employee situation (commitment) in the dimensions </a:t>
            </a:r>
            <a:r>
              <a:rPr lang="en-US" sz="1000" b="1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Satisfaction </a:t>
            </a:r>
            <a:r>
              <a:rPr lang="en-US" sz="1000" b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and </a:t>
            </a:r>
            <a:r>
              <a:rPr lang="en-US" sz="1000" b="1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Motivating Environment</a:t>
            </a:r>
            <a:endParaRPr lang="de-DE" sz="100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96" name="Textfeld 295">
            <a:extLst>
              <a:ext uri="{FF2B5EF4-FFF2-40B4-BE49-F238E27FC236}">
                <a16:creationId xmlns:a16="http://schemas.microsoft.com/office/drawing/2014/main" id="{E114D5D7-AD24-BFA0-0B39-25C398BDCC4E}"/>
              </a:ext>
            </a:extLst>
          </p:cNvPr>
          <p:cNvSpPr txBox="1"/>
          <p:nvPr/>
        </p:nvSpPr>
        <p:spPr>
          <a:xfrm>
            <a:off x="167951" y="1205781"/>
            <a:ext cx="264627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0B099"/>
              </a:buClr>
              <a:buSzPct val="110000"/>
            </a:pPr>
            <a:r>
              <a:rPr lang="de-DE" sz="850">
                <a:solidFill>
                  <a:srgbClr val="20B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 OF RESIDENTS</a:t>
            </a: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85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Very satisfied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experiencing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motivating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stabilizing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Rather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driven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Straight-forward,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however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directed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" name="Textfeld 296">
            <a:extLst>
              <a:ext uri="{FF2B5EF4-FFF2-40B4-BE49-F238E27FC236}">
                <a16:creationId xmlns:a16="http://schemas.microsoft.com/office/drawing/2014/main" id="{45737BEF-14AE-2C9E-A9BF-D354F8A434C6}"/>
              </a:ext>
            </a:extLst>
          </p:cNvPr>
          <p:cNvSpPr txBox="1"/>
          <p:nvPr/>
        </p:nvSpPr>
        <p:spPr>
          <a:xfrm>
            <a:off x="6027938" y="1205781"/>
            <a:ext cx="2865237" cy="1269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0B099"/>
              </a:buClr>
              <a:buSzPct val="110000"/>
            </a:pPr>
            <a:r>
              <a:rPr lang="de-DE" sz="850">
                <a:solidFill>
                  <a:srgbClr val="20B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 OF DRIVERS</a:t>
            </a: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identification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corporate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loyalty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Belief in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competitiveness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employees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motivating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willingness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cooperate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self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-initiative also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inspires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motivates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colleagues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8" name="Textfeld 297">
            <a:extLst>
              <a:ext uri="{FF2B5EF4-FFF2-40B4-BE49-F238E27FC236}">
                <a16:creationId xmlns:a16="http://schemas.microsoft.com/office/drawing/2014/main" id="{06FE0781-A714-FE1A-5A60-F0CAC345CC80}"/>
              </a:ext>
            </a:extLst>
          </p:cNvPr>
          <p:cNvSpPr txBox="1"/>
          <p:nvPr/>
        </p:nvSpPr>
        <p:spPr>
          <a:xfrm>
            <a:off x="167951" y="3404436"/>
            <a:ext cx="281494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0B099"/>
              </a:buClr>
              <a:buSzPct val="110000"/>
            </a:pPr>
            <a:r>
              <a:rPr lang="de-DE" sz="850">
                <a:solidFill>
                  <a:srgbClr val="20B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 OF DETACHED</a:t>
            </a: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Dissatisfied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Disconnected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Discouraged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frustrated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committed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Source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contagion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atmosphere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Underutilized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700" indent="-139700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9" name="Textfeld 298">
            <a:extLst>
              <a:ext uri="{FF2B5EF4-FFF2-40B4-BE49-F238E27FC236}">
                <a16:creationId xmlns:a16="http://schemas.microsoft.com/office/drawing/2014/main" id="{A6EE0604-105F-836F-917E-A5AB179B12F5}"/>
              </a:ext>
            </a:extLst>
          </p:cNvPr>
          <p:cNvSpPr txBox="1"/>
          <p:nvPr/>
        </p:nvSpPr>
        <p:spPr>
          <a:xfrm>
            <a:off x="5859262" y="3404436"/>
            <a:ext cx="290299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8113" indent="-138113">
              <a:buClr>
                <a:srgbClr val="20B099"/>
              </a:buClr>
              <a:buSzPct val="110000"/>
            </a:pPr>
            <a:r>
              <a:rPr lang="de-DE" sz="850">
                <a:solidFill>
                  <a:srgbClr val="20B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 OF CRITICS </a:t>
            </a:r>
          </a:p>
          <a:p>
            <a:pPr marL="138113" indent="-138113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Rather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critical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Strong belief in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competitiveness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Individualistic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interested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own professional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advancement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Give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impulses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Ready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jobs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interesting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  <a:r>
              <a:rPr lang="de-DE" sz="85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5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Oval 306">
            <a:extLst>
              <a:ext uri="{FF2B5EF4-FFF2-40B4-BE49-F238E27FC236}">
                <a16:creationId xmlns:a16="http://schemas.microsoft.com/office/drawing/2014/main" id="{35648DDF-3F2F-10CB-56D0-C9C452A0A79C}"/>
              </a:ext>
            </a:extLst>
          </p:cNvPr>
          <p:cNvSpPr/>
          <p:nvPr/>
        </p:nvSpPr>
        <p:spPr>
          <a:xfrm>
            <a:off x="3138368" y="1825840"/>
            <a:ext cx="1442962" cy="1442962"/>
          </a:xfrm>
          <a:prstGeom prst="ellipse">
            <a:avLst/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RESIDENTS</a:t>
            </a:r>
          </a:p>
          <a:p>
            <a:pPr algn="ctr"/>
            <a:r>
              <a:rPr lang="en-US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00%</a:t>
            </a:r>
            <a:endParaRPr lang="de-DE" sz="850" b="1" i="1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8858A98F-B28F-D698-55EB-F2B44E4DDB7E}"/>
              </a:ext>
            </a:extLst>
          </p:cNvPr>
          <p:cNvSpPr/>
          <p:nvPr/>
        </p:nvSpPr>
        <p:spPr>
          <a:xfrm>
            <a:off x="4580878" y="1669526"/>
            <a:ext cx="1251751" cy="1251751"/>
          </a:xfrm>
          <a:prstGeom prst="ellipse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DRIVERS</a:t>
            </a:r>
            <a:br>
              <a:rPr lang="de-DE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de-DE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00</a:t>
            </a:r>
            <a:r>
              <a:rPr lang="en-US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</a:t>
            </a:r>
            <a:endParaRPr lang="en-US" sz="85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09" name="Oval 308">
            <a:extLst>
              <a:ext uri="{FF2B5EF4-FFF2-40B4-BE49-F238E27FC236}">
                <a16:creationId xmlns:a16="http://schemas.microsoft.com/office/drawing/2014/main" id="{18C80118-62BD-D9B1-BFBC-2A04F2D359B4}"/>
              </a:ext>
            </a:extLst>
          </p:cNvPr>
          <p:cNvSpPr/>
          <p:nvPr/>
        </p:nvSpPr>
        <p:spPr>
          <a:xfrm>
            <a:off x="4580879" y="2920941"/>
            <a:ext cx="967666" cy="967666"/>
          </a:xfrm>
          <a:prstGeom prst="ellipse">
            <a:avLst/>
          </a:prstGeom>
          <a:solidFill>
            <a:srgbClr val="FDE0D1"/>
          </a:solidFill>
          <a:ln w="158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CRITICS</a:t>
            </a:r>
            <a:b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850" b="1" i="1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00</a:t>
            </a:r>
            <a:r>
              <a:rPr lang="en-US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</a:t>
            </a:r>
            <a:endParaRPr lang="de-DE" sz="850" b="1" i="1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Oval 309">
            <a:extLst>
              <a:ext uri="{FF2B5EF4-FFF2-40B4-BE49-F238E27FC236}">
                <a16:creationId xmlns:a16="http://schemas.microsoft.com/office/drawing/2014/main" id="{756201DC-299A-3920-05F4-10E2F021E98E}"/>
              </a:ext>
            </a:extLst>
          </p:cNvPr>
          <p:cNvSpPr/>
          <p:nvPr/>
        </p:nvSpPr>
        <p:spPr>
          <a:xfrm>
            <a:off x="3411295" y="3284183"/>
            <a:ext cx="1159229" cy="1159229"/>
          </a:xfrm>
          <a:prstGeom prst="ellipse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DETACHED</a:t>
            </a:r>
            <a:br>
              <a:rPr lang="en-US" sz="85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0</a:t>
            </a:r>
            <a:r>
              <a:rPr lang="en-US" sz="850" b="1" i="1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0</a:t>
            </a:r>
            <a:r>
              <a:rPr lang="en-US" sz="850" b="1" i="1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%</a:t>
            </a:r>
            <a:endParaRPr lang="de-DE" sz="850" b="1" i="1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2" name="Gerade Verbindung mit Pfeil 311">
            <a:extLst>
              <a:ext uri="{FF2B5EF4-FFF2-40B4-BE49-F238E27FC236}">
                <a16:creationId xmlns:a16="http://schemas.microsoft.com/office/drawing/2014/main" id="{725121E5-5E27-395D-6208-2073C5089988}"/>
              </a:ext>
            </a:extLst>
          </p:cNvPr>
          <p:cNvCxnSpPr>
            <a:cxnSpLocks/>
          </p:cNvCxnSpPr>
          <p:nvPr/>
        </p:nvCxnSpPr>
        <p:spPr>
          <a:xfrm>
            <a:off x="4572000" y="1340528"/>
            <a:ext cx="0" cy="3536272"/>
          </a:xfrm>
          <a:prstGeom prst="straightConnector1">
            <a:avLst/>
          </a:prstGeom>
          <a:ln w="15875">
            <a:solidFill>
              <a:srgbClr val="20B099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Gerade Verbindung mit Pfeil 312">
            <a:extLst>
              <a:ext uri="{FF2B5EF4-FFF2-40B4-BE49-F238E27FC236}">
                <a16:creationId xmlns:a16="http://schemas.microsoft.com/office/drawing/2014/main" id="{11140DEA-E12C-A57A-8A2C-DFE25DAEFDBD}"/>
              </a:ext>
            </a:extLst>
          </p:cNvPr>
          <p:cNvCxnSpPr>
            <a:cxnSpLocks/>
          </p:cNvCxnSpPr>
          <p:nvPr/>
        </p:nvCxnSpPr>
        <p:spPr>
          <a:xfrm>
            <a:off x="2876365" y="3278265"/>
            <a:ext cx="1695635" cy="0"/>
          </a:xfrm>
          <a:prstGeom prst="straightConnector1">
            <a:avLst/>
          </a:prstGeom>
          <a:ln w="15875">
            <a:solidFill>
              <a:srgbClr val="20B099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Gerade Verbindung mit Pfeil 313">
            <a:extLst>
              <a:ext uri="{FF2B5EF4-FFF2-40B4-BE49-F238E27FC236}">
                <a16:creationId xmlns:a16="http://schemas.microsoft.com/office/drawing/2014/main" id="{49BEE27A-96DB-4FAE-2D2F-6A534365F2D8}"/>
              </a:ext>
            </a:extLst>
          </p:cNvPr>
          <p:cNvCxnSpPr>
            <a:cxnSpLocks/>
          </p:cNvCxnSpPr>
          <p:nvPr/>
        </p:nvCxnSpPr>
        <p:spPr>
          <a:xfrm flipH="1">
            <a:off x="4572000" y="2909842"/>
            <a:ext cx="1710431" cy="0"/>
          </a:xfrm>
          <a:prstGeom prst="straightConnector1">
            <a:avLst/>
          </a:prstGeom>
          <a:ln w="15875">
            <a:solidFill>
              <a:srgbClr val="20B099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0" name="Textfeld 319">
            <a:extLst>
              <a:ext uri="{FF2B5EF4-FFF2-40B4-BE49-F238E27FC236}">
                <a16:creationId xmlns:a16="http://schemas.microsoft.com/office/drawing/2014/main" id="{61DEACE9-C24A-6E0A-37EA-389BF48FCE0D}"/>
              </a:ext>
            </a:extLst>
          </p:cNvPr>
          <p:cNvSpPr txBox="1"/>
          <p:nvPr/>
        </p:nvSpPr>
        <p:spPr>
          <a:xfrm>
            <a:off x="3724183" y="1138106"/>
            <a:ext cx="168231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50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endParaRPr lang="de-DE" sz="85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Textfeld 321">
            <a:extLst>
              <a:ext uri="{FF2B5EF4-FFF2-40B4-BE49-F238E27FC236}">
                <a16:creationId xmlns:a16="http://schemas.microsoft.com/office/drawing/2014/main" id="{BD4AE4DC-AD79-A8D4-4788-B1C52201D133}"/>
              </a:ext>
            </a:extLst>
          </p:cNvPr>
          <p:cNvSpPr txBox="1"/>
          <p:nvPr/>
        </p:nvSpPr>
        <p:spPr>
          <a:xfrm>
            <a:off x="6248400" y="2807109"/>
            <a:ext cx="1723748" cy="222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5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MOTIVATING ENVIRONMENT</a:t>
            </a:r>
            <a:endParaRPr lang="de-DE" sz="85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D9D88-2EE2-4549-9145-00F0CB1B103F}">
  <ds:schemaRefs>
    <ds:schemaRef ds:uri="91286860-00fd-41d4-b025-db920c303b20"/>
    <ds:schemaRef ds:uri="e2b8347c-b8b2-4afc-a67a-0601f33a68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296480D-5E08-4717-8C16-DFB3007C4A51}">
  <ds:schemaRefs>
    <ds:schemaRef ds:uri="http://schemas.microsoft.com/office/2006/documentManagement/types"/>
    <ds:schemaRef ds:uri="e2b8347c-b8b2-4afc-a67a-0601f33a6876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91286860-00fd-41d4-b025-db920c303b20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250</Words>
  <Application>Microsoft Macintosh PowerPoint</Application>
  <PresentationFormat>Bildschirmpräsentation (16:9)</PresentationFormat>
  <Paragraphs>43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JP-KOM_PPT-Master2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1</cp:revision>
  <cp:lastPrinted>2021-11-02T15:23:13Z</cp:lastPrinted>
  <dcterms:created xsi:type="dcterms:W3CDTF">2020-07-17T08:46:24Z</dcterms:created>
  <dcterms:modified xsi:type="dcterms:W3CDTF">2024-03-19T14:54:04Z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