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"/>
  </p:notesMasterIdLst>
  <p:sldIdLst>
    <p:sldId id="4957" r:id="rId5"/>
    <p:sldId id="4956" r:id="rId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>
          <p15:clr>
            <a:srgbClr val="A4A3A4"/>
          </p15:clr>
        </p15:guide>
        <p15:guide id="2" orient="horz" pos="214">
          <p15:clr>
            <a:srgbClr val="A4A3A4"/>
          </p15:clr>
        </p15:guide>
        <p15:guide id="3" orient="horz" pos="259" userDrawn="1">
          <p15:clr>
            <a:srgbClr val="A4A3A4"/>
          </p15:clr>
        </p15:guide>
        <p15:guide id="4" pos="2880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4785" userDrawn="1">
          <p15:clr>
            <a:srgbClr val="A4A3A4"/>
          </p15:clr>
        </p15:guide>
        <p15:guide id="10" orient="horz" pos="16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567EA2-7826-22EF-5145-4FEC6FD2A1A7}" name="Sonja Burbach" initials="SB" userId="S::sonja.burbach@jp-kom.de::4e269fb1-6e16-4357-9e3c-bf16f77dd4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72D"/>
    <a:srgbClr val="20B099"/>
    <a:srgbClr val="D7F3E5"/>
    <a:srgbClr val="FFC1A9"/>
    <a:srgbClr val="4BC0E2"/>
    <a:srgbClr val="EDFBFF"/>
    <a:srgbClr val="FDE0D1"/>
    <a:srgbClr val="FFE8CF"/>
    <a:srgbClr val="A6F2FF"/>
    <a:srgbClr val="EF7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37FAE4-2C9F-574C-8234-482C14E61986}" v="2" dt="2024-03-19T14:52:35.118"/>
  </p1510:revLst>
</p1510:revInfo>
</file>

<file path=ppt/tableStyles.xml><?xml version="1.0" encoding="utf-8"?>
<a:tblStyleLst xmlns:a="http://schemas.openxmlformats.org/drawingml/2006/main" def="{91EBBBCC-DAD2-459C-BE2E-F6DE35CF9A28}"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 autoAdjust="0"/>
    <p:restoredTop sz="94694"/>
  </p:normalViewPr>
  <p:slideViewPr>
    <p:cSldViewPr snapToGrid="0">
      <p:cViewPr varScale="1">
        <p:scale>
          <a:sx n="136" d="100"/>
          <a:sy n="136" d="100"/>
        </p:scale>
        <p:origin x="392" y="504"/>
      </p:cViewPr>
      <p:guideLst>
        <p:guide orient="horz" pos="894"/>
        <p:guide orient="horz" pos="214"/>
        <p:guide orient="horz" pos="259"/>
        <p:guide pos="2880"/>
        <p:guide pos="158"/>
        <p:guide pos="5602"/>
        <p:guide pos="2789"/>
        <p:guide pos="2971"/>
        <p:guide pos="478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Relationship Id="rId14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hen Kirchhof" userId="bf419a3f-5257-49d3-a827-aa25bab164d9" providerId="ADAL" clId="{4B9973D5-8084-B84B-A556-6AD16BD71A47}"/>
    <pc:docChg chg="undo custSel modSld">
      <pc:chgData name="Jochen Kirchhof" userId="bf419a3f-5257-49d3-a827-aa25bab164d9" providerId="ADAL" clId="{4B9973D5-8084-B84B-A556-6AD16BD71A47}" dt="2024-03-13T08:31:14.087" v="96" actId="20577"/>
      <pc:docMkLst>
        <pc:docMk/>
      </pc:docMkLst>
      <pc:sldChg chg="modSp mod">
        <pc:chgData name="Jochen Kirchhof" userId="bf419a3f-5257-49d3-a827-aa25bab164d9" providerId="ADAL" clId="{4B9973D5-8084-B84B-A556-6AD16BD71A47}" dt="2024-03-12T13:43:57.232" v="75" actId="207"/>
        <pc:sldMkLst>
          <pc:docMk/>
          <pc:sldMk cId="656114155" sldId="4956"/>
        </pc:sldMkLst>
        <pc:spChg chg="mod">
          <ac:chgData name="Jochen Kirchhof" userId="bf419a3f-5257-49d3-a827-aa25bab164d9" providerId="ADAL" clId="{4B9973D5-8084-B84B-A556-6AD16BD71A47}" dt="2024-03-12T13:43:57.232" v="75" actId="207"/>
          <ac:spMkLst>
            <pc:docMk/>
            <pc:sldMk cId="656114155" sldId="4956"/>
            <ac:spMk id="80" creationId="{356DB518-8D9E-31EB-C0D9-EBFC959291EF}"/>
          </ac:spMkLst>
        </pc:spChg>
      </pc:sldChg>
      <pc:sldChg chg="modSp mod">
        <pc:chgData name="Jochen Kirchhof" userId="bf419a3f-5257-49d3-a827-aa25bab164d9" providerId="ADAL" clId="{4B9973D5-8084-B84B-A556-6AD16BD71A47}" dt="2024-03-13T08:31:14.087" v="96" actId="20577"/>
        <pc:sldMkLst>
          <pc:docMk/>
          <pc:sldMk cId="1481132495" sldId="4957"/>
        </pc:sldMkLst>
        <pc:spChg chg="mod">
          <ac:chgData name="Jochen Kirchhof" userId="bf419a3f-5257-49d3-a827-aa25bab164d9" providerId="ADAL" clId="{4B9973D5-8084-B84B-A556-6AD16BD71A47}" dt="2024-03-13T08:31:14.087" v="96" actId="20577"/>
          <ac:spMkLst>
            <pc:docMk/>
            <pc:sldMk cId="1481132495" sldId="4957"/>
            <ac:spMk id="6" creationId="{8A84D283-75D0-8C04-AAF5-DD79A637B575}"/>
          </ac:spMkLst>
        </pc:spChg>
        <pc:spChg chg="mod">
          <ac:chgData name="Jochen Kirchhof" userId="bf419a3f-5257-49d3-a827-aa25bab164d9" providerId="ADAL" clId="{4B9973D5-8084-B84B-A556-6AD16BD71A47}" dt="2024-03-13T08:31:03.863" v="88" actId="20577"/>
          <ac:spMkLst>
            <pc:docMk/>
            <pc:sldMk cId="1481132495" sldId="4957"/>
            <ac:spMk id="22" creationId="{CA80FA56-1A58-E4A6-DC16-A6F65EE2EAC3}"/>
          </ac:spMkLst>
        </pc:spChg>
        <pc:spChg chg="mod">
          <ac:chgData name="Jochen Kirchhof" userId="bf419a3f-5257-49d3-a827-aa25bab164d9" providerId="ADAL" clId="{4B9973D5-8084-B84B-A556-6AD16BD71A47}" dt="2024-03-13T08:31:08.470" v="92" actId="20577"/>
          <ac:spMkLst>
            <pc:docMk/>
            <pc:sldMk cId="1481132495" sldId="4957"/>
            <ac:spMk id="23" creationId="{F15929A0-23C2-69FB-45A1-67ED2AC28865}"/>
          </ac:spMkLst>
        </pc:spChg>
      </pc:sldChg>
    </pc:docChg>
  </pc:docChgLst>
  <pc:docChgLst>
    <pc:chgData name="Andreas Gappel" userId="1bfc607d-b085-4bd5-8d1f-a8935e512c4a" providerId="ADAL" clId="{FA37FAE4-2C9F-574C-8234-482C14E61986}"/>
    <pc:docChg chg="custSel modSld">
      <pc:chgData name="Andreas Gappel" userId="1bfc607d-b085-4bd5-8d1f-a8935e512c4a" providerId="ADAL" clId="{FA37FAE4-2C9F-574C-8234-482C14E61986}" dt="2024-03-19T14:52:42.703" v="8" actId="20577"/>
      <pc:docMkLst>
        <pc:docMk/>
      </pc:docMkLst>
      <pc:sldChg chg="addSp delSp modSp mod">
        <pc:chgData name="Andreas Gappel" userId="1bfc607d-b085-4bd5-8d1f-a8935e512c4a" providerId="ADAL" clId="{FA37FAE4-2C9F-574C-8234-482C14E61986}" dt="2024-03-19T14:52:42.703" v="8" actId="20577"/>
        <pc:sldMkLst>
          <pc:docMk/>
          <pc:sldMk cId="1481132495" sldId="4957"/>
        </pc:sldMkLst>
        <pc:spChg chg="del">
          <ac:chgData name="Andreas Gappel" userId="1bfc607d-b085-4bd5-8d1f-a8935e512c4a" providerId="ADAL" clId="{FA37FAE4-2C9F-574C-8234-482C14E61986}" dt="2024-03-06T13:12:33.428" v="0" actId="478"/>
          <ac:spMkLst>
            <pc:docMk/>
            <pc:sldMk cId="1481132495" sldId="4957"/>
            <ac:spMk id="5" creationId="{2431278C-EC34-51F0-968C-DCFD5D0403FA}"/>
          </ac:spMkLst>
        </pc:spChg>
        <pc:spChg chg="add del mod">
          <ac:chgData name="Andreas Gappel" userId="1bfc607d-b085-4bd5-8d1f-a8935e512c4a" providerId="ADAL" clId="{FA37FAE4-2C9F-574C-8234-482C14E61986}" dt="2024-03-06T13:12:37.472" v="1" actId="478"/>
          <ac:spMkLst>
            <pc:docMk/>
            <pc:sldMk cId="1481132495" sldId="4957"/>
            <ac:spMk id="11" creationId="{3750CCB0-A20F-56CF-0BA7-6862A1558755}"/>
          </ac:spMkLst>
        </pc:spChg>
        <pc:spChg chg="add mod">
          <ac:chgData name="Andreas Gappel" userId="1bfc607d-b085-4bd5-8d1f-a8935e512c4a" providerId="ADAL" clId="{FA37FAE4-2C9F-574C-8234-482C14E61986}" dt="2024-03-06T13:12:38.916" v="2"/>
          <ac:spMkLst>
            <pc:docMk/>
            <pc:sldMk cId="1481132495" sldId="4957"/>
            <ac:spMk id="13" creationId="{09423C77-C7E2-2113-0122-A70252DF36C1}"/>
          </ac:spMkLst>
        </pc:spChg>
        <pc:spChg chg="mod">
          <ac:chgData name="Andreas Gappel" userId="1bfc607d-b085-4bd5-8d1f-a8935e512c4a" providerId="ADAL" clId="{FA37FAE4-2C9F-574C-8234-482C14E61986}" dt="2024-03-19T14:52:42.703" v="8" actId="20577"/>
          <ac:spMkLst>
            <pc:docMk/>
            <pc:sldMk cId="1481132495" sldId="4957"/>
            <ac:spMk id="22" creationId="{CA80FA56-1A58-E4A6-DC16-A6F65EE2EAC3}"/>
          </ac:spMkLst>
        </pc:spChg>
      </pc:sldChg>
    </pc:docChg>
  </pc:docChgLst>
  <pc:docChgLst>
    <pc:chgData name="Andreas Gappel" userId="1bfc607d-b085-4bd5-8d1f-a8935e512c4a" providerId="ADAL" clId="{DEF24068-5663-6E41-9260-97ECC1C3B3DF}"/>
    <pc:docChg chg="modSld">
      <pc:chgData name="Andreas Gappel" userId="1bfc607d-b085-4bd5-8d1f-a8935e512c4a" providerId="ADAL" clId="{DEF24068-5663-6E41-9260-97ECC1C3B3DF}" dt="2024-03-06T10:30:56.166" v="24"/>
      <pc:docMkLst>
        <pc:docMk/>
      </pc:docMkLst>
      <pc:sldChg chg="modSp mod">
        <pc:chgData name="Andreas Gappel" userId="1bfc607d-b085-4bd5-8d1f-a8935e512c4a" providerId="ADAL" clId="{DEF24068-5663-6E41-9260-97ECC1C3B3DF}" dt="2024-03-06T10:30:56.166" v="24"/>
        <pc:sldMkLst>
          <pc:docMk/>
          <pc:sldMk cId="1481132495" sldId="4957"/>
        </pc:sldMkLst>
        <pc:spChg chg="mod">
          <ac:chgData name="Andreas Gappel" userId="1bfc607d-b085-4bd5-8d1f-a8935e512c4a" providerId="ADAL" clId="{DEF24068-5663-6E41-9260-97ECC1C3B3DF}" dt="2024-03-06T10:30:56.166" v="24"/>
          <ac:spMkLst>
            <pc:docMk/>
            <pc:sldMk cId="1481132495" sldId="4957"/>
            <ac:spMk id="22" creationId="{CA80FA56-1A58-E4A6-DC16-A6F65EE2EAC3}"/>
          </ac:spMkLst>
        </pc:spChg>
        <pc:grpChg chg="mod">
          <ac:chgData name="Andreas Gappel" userId="1bfc607d-b085-4bd5-8d1f-a8935e512c4a" providerId="ADAL" clId="{DEF24068-5663-6E41-9260-97ECC1C3B3DF}" dt="2024-03-04T13:52:34.528" v="22" actId="1036"/>
          <ac:grpSpMkLst>
            <pc:docMk/>
            <pc:sldMk cId="1481132495" sldId="4957"/>
            <ac:grpSpMk id="29" creationId="{4EFF3A8A-DFF5-7671-F5D0-774D378587B8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C301D-6702-47F1-93B4-D6F3864E2770}" type="datetimeFigureOut">
              <a:rPr lang="de-DE" smtClean="0"/>
              <a:pPr/>
              <a:t>22.03.24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A94E-4321-4E9E-A206-37069857A30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9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A94E-4321-4E9E-A206-37069857A30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71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A94E-4321-4E9E-A206-37069857A30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58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9.emf"/><Relationship Id="rId16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Logo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A6AA87FF-799D-B14F-918A-BA8A2EF7FB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5E00F683-6B3E-DA4D-A4C9-50FF3CC4B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B489B6EA-3200-2B42-B293-3A52E3025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83910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B8C8634-F1D5-294E-A267-964E08FF3D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380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0ECAB593-69C7-4744-A8DB-2E2566E44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41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AD2D78A-CAF6-FE4F-AE7D-F771AA5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26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7DE998A-23DD-C24A-895B-DBD4572C8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29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D19FE9F3-A128-0840-941E-4BBC5CAEB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187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19FECC07-FF26-ED4F-9651-1AD93DEB9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784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485C507-0FC7-2141-8C62-A9E49BEF1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67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488096"/>
            <a:ext cx="4211638" cy="2715065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E9472D"/>
              </a:buClr>
              <a:buFont typeface="Arial" panose="020B0604020202020204" pitchFamily="34" charset="0"/>
              <a:buChar char="•"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feliås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br>
              <a:rPr lang="de-DE"/>
            </a:b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DB44FF-40E7-2E4A-A01E-C7AC70518595}"/>
              </a:ext>
            </a:extLst>
          </p:cNvPr>
          <p:cNvCxnSpPr/>
          <p:nvPr userDrawn="1"/>
        </p:nvCxnSpPr>
        <p:spPr>
          <a:xfrm>
            <a:off x="4572000" y="1485390"/>
            <a:ext cx="0" cy="2517677"/>
          </a:xfrm>
          <a:prstGeom prst="line">
            <a:avLst/>
          </a:prstGeom>
          <a:ln>
            <a:solidFill>
              <a:srgbClr val="AFC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1538" y="1522101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F7C3C94E-F0B7-604A-B31C-8F99DEC873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1538" y="2057046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01791E5-47C2-1043-9FEC-ABCC8E544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1538" y="241971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BA9A21-A787-5047-B774-A43601FFDF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1538" y="2954659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A10A7E26-A02B-374F-8625-84852B627B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1538" y="348960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9698117-B69F-5340-99EA-5F4433621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1538" y="3838898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</p:spTree>
    <p:extLst>
      <p:ext uri="{BB962C8B-B14F-4D97-AF65-F5344CB8AC3E}">
        <p14:creationId xmlns:p14="http://schemas.microsoft.com/office/powerpoint/2010/main" val="103470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776" y="1488096"/>
            <a:ext cx="6513391" cy="2715065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E9472D"/>
              </a:buClr>
              <a:buFont typeface="Arial" panose="020B0604020202020204" pitchFamily="34" charset="0"/>
              <a:buNone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</a:p>
          <a:p>
            <a:pPr lvl="0"/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5501" y="2025327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EA1E8B2F-9B21-2748-8432-7074BB1435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5501" y="2459548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27C23C33-5C43-7742-A2F2-DADA1DEA60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5501" y="2893769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2A229B43-30FF-DD44-ABEB-438D53CD7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501" y="3327990"/>
            <a:ext cx="592076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9BCB0E21-C5A4-F94C-BFDE-7ED441422B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5501" y="3762211"/>
            <a:ext cx="662608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9610A0DA-2FEF-444B-8DE9-D34858EE0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5501" y="4178652"/>
            <a:ext cx="521544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7E01EDF-536F-6B41-B00E-E9A9D3CC2C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5501" y="1591106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85208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00222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3C57F72-1691-E44A-A1D8-9BA190934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C7D42F8-CCED-8A48-A5CB-1A07EA382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F592096-3C26-6241-BEDE-E23342562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409908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orient="horz" pos="146" userDrawn="1">
          <p15:clr>
            <a:srgbClr val="FBAE40"/>
          </p15:clr>
        </p15:guide>
        <p15:guide id="3" orient="horz" pos="3072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8308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9371F3-5D4D-C24A-BE6E-BE459D39C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4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E6CC725-C0C5-0842-9328-13F91AFDC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A1D26A73-768A-8246-825D-D1461EB535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EBBA1C-CD88-8145-B1C2-9DAC67C5E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3622F6A-2513-FA4D-9D09-F1A21B849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55C9A8-8A7C-0A4C-A32E-35440D775B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341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AA9972-8568-214B-8235-1159D8209F16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F2C61EE-B729-894A-BA8C-C2456B4E3D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E0941D14-E4F0-A44E-B0A2-47988A8947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AB98ABBA-251B-D04A-8669-C140D0B441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D00376-1E33-5B43-81C6-5343ECD88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257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D3F4138-7BE9-2F45-8C08-2BBD23E07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EDFA331-5E45-8949-AA88-4E2254915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5F824F3C-07A2-F244-83BB-9B13F6BE10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00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ideo 66-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872739" y="1310884"/>
            <a:ext cx="6020435" cy="30762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5BE635-BA67-D447-B780-847F74B9FF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F199278-9E2D-594F-8685-D4A73161F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6" y="1311619"/>
            <a:ext cx="2377074" cy="78368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7646A62F-BDC3-EF44-AC84-52105979C8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5" y="2196885"/>
            <a:ext cx="2376957" cy="219022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91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1197DC5-8B01-DC40-B228-025D49AACB9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" y="0"/>
            <a:ext cx="8883348" cy="4887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2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87440F5-3D18-694C-82A3-EBEC9DCBED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81330" y="0"/>
            <a:ext cx="4211845" cy="48768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66B7569-ECF1-304F-B825-84EEE9FAC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EA96C9EC-C835-284A-A655-30991E2ECC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0E689CF5-5287-414D-940B-D0E84B707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135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D0FB995-50E9-614D-B6CF-2E6D2B9BF3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4A89FA4-67B4-CF4F-907E-B7F87B832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8D76B88-B0B8-B14B-9F92-2CC603D7E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187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8">
            <a:extLst>
              <a:ext uri="{FF2B5EF4-FFF2-40B4-BE49-F238E27FC236}">
                <a16:creationId xmlns:a16="http://schemas.microsoft.com/office/drawing/2014/main" id="{95B3204E-C58E-EC4E-B61F-D0AF917B7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FD4DDBE-A736-FF48-91B9-8BB5AC583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non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D9F91BF5-3D21-6541-A707-82BEA5422C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266927BB-83D5-934A-A79B-8D2510896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49776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25EE09F-9581-DA4C-A05F-B0CCAC003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5DCD102-316B-B240-BFA7-F2BE0204A9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231DA887-04DE-2F45-9DFF-700F73DFBE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885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8D29B73-7978-EC42-8705-3D7E9C0F2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541F4AE-8F52-8944-87C5-3A35020B2D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EE03DCF-0C9D-874E-B63B-F7D8B3170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302F7F0-C0E1-4949-8176-FE6D9D22E5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939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215FE0C-34DC-8F4E-BAA5-D16850E0BB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9D7ABA12-A1F4-D545-9E4A-62ADE7E9AC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78EC3904-1F25-6F43-8717-8C460F9A4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606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AF418E4-EBB7-7147-A88D-DDE250EC4E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0B3D53E-5894-AD42-AE57-0B5AEED1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7CA8647-5699-8C46-9A0E-30C70E5F7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4E916D07-E0BE-1447-ACAA-2E1ACA0DE2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72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329DBFE-84A0-D845-8DA0-C8BAE352C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8FAF4B2-9373-3C4F-97EC-BC5977B924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716A5C8-DCC5-8849-826B-CFE9F32EE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74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8C2F2A7-6B18-1B4E-ADCC-D769E5AB17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306C99C-E0DA-3448-9DEB-2EA81A06E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185B2DB-DA23-1E46-A115-D5EE5C8AC1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214BFACF-3075-974F-BD21-09D8E64D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981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ild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10103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7307B67-0803-D141-AB63-9043B46FBE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0825" y="2920695"/>
            <a:ext cx="8642349" cy="19462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F11955E-8FE9-8446-A901-13C578CDF1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D21E50E-69C3-1147-BB6D-2506AD6D70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27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250825" y="2571749"/>
            <a:ext cx="8642350" cy="1947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62810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222F690-7340-2249-9601-A5EAB75E3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C40A57C-97F9-2749-B3B9-3A03D8830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5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602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20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9435" y="1759809"/>
            <a:ext cx="4223739" cy="2759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BB30A33-44AE-684F-8D70-650D26C5EA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10F506D-515D-6F45-B56C-F262F2144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FCDE0B7-D249-D548-B43A-EE1C932A8D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1759808"/>
            <a:ext cx="422394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.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BFEDEC06-0317-9140-A049-F80952315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529465"/>
            <a:ext cx="4223739" cy="1986077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026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Grafik 20" descr="Ein Bild, das Person, Anzug, Mann, draußen enthält.&#10;&#10;Automatisch generierte Beschreibung">
            <a:extLst>
              <a:ext uri="{FF2B5EF4-FFF2-40B4-BE49-F238E27FC236}">
                <a16:creationId xmlns:a16="http://schemas.microsoft.com/office/drawing/2014/main" id="{4EA4C91F-BA99-2845-A51E-BA1D3D6E1223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4000" r="27587" b="32000"/>
          <a:stretch/>
        </p:blipFill>
        <p:spPr>
          <a:xfrm>
            <a:off x="322968" y="1635565"/>
            <a:ext cx="1509663" cy="150966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504A2E2-2219-B348-9100-ED7D2C6DC7D7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2308" r="99" b="10341"/>
          <a:stretch/>
        </p:blipFill>
        <p:spPr>
          <a:xfrm>
            <a:off x="2615694" y="1635565"/>
            <a:ext cx="1509663" cy="150966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ED7367-CA5B-224F-BE84-698E8C93D18C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842" r="1825" b="11807"/>
          <a:stretch/>
        </p:blipFill>
        <p:spPr>
          <a:xfrm>
            <a:off x="4908420" y="1635564"/>
            <a:ext cx="1509663" cy="150966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3EF4-FBC2-B54A-84F2-87370A63FA8E}"/>
              </a:ext>
            </a:extLst>
          </p:cNvPr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-1052" b="7558"/>
          <a:stretch/>
        </p:blipFill>
        <p:spPr>
          <a:xfrm>
            <a:off x="7164289" y="1635563"/>
            <a:ext cx="1546522" cy="1546523"/>
          </a:xfrm>
          <a:prstGeom prst="rect">
            <a:avLst/>
          </a:prstGeom>
        </p:spPr>
      </p:pic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CBCB1E2D-8826-E34E-9208-3C021168EB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965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Jörg Pfannenberg</a:t>
            </a:r>
          </a:p>
          <a:p>
            <a:pPr lvl="0"/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AA71356-52DF-A14F-83B4-59500813AA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965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0598306-B78C-374F-A477-4A5BD3313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965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46FD54F6-9022-F94D-8956-401B8D7C2C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7278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Arne </a:t>
            </a:r>
            <a:r>
              <a:rPr lang="de-DE" err="1"/>
              <a:t>Borgards</a:t>
            </a:r>
            <a:endParaRPr lang="de-DE"/>
          </a:p>
          <a:p>
            <a:pPr lvl="0"/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75915ADF-87D2-054D-9557-411622E009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7278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4616E24-B97A-BE4F-89A7-ACFDE21D2B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7278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0C3420FF-04C2-6A4C-9FE9-F2006BD8B5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1591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Jochen Kirchhof</a:t>
            </a:r>
          </a:p>
          <a:p>
            <a:pPr lvl="0"/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9D1F0091-C4A7-5D43-8363-3DAC6A2E60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11591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8EDEA64-AA10-E248-A6E0-D637A17555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11591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Kreation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95ABACEC-683A-2043-A6E2-35F3A31F47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72653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Jan Gill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852D787A-1E47-C749-9A1A-03F2B0420B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72653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705B98E9-CCB1-AF4F-BB4C-853A0A65C5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72653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Seniorberatung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AB69AB11-CA7A-5943-8543-DE21D65CEB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379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314315B3-64E7-8D43-A277-3746F409B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9295F06-77F6-434A-AFA8-53E3FF7753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0500DEC-430D-4348-A851-9113364A9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91B0C50-1C9D-DD41-A2CC-AAE0C7E70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65405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5E5F618-6721-4F44-B182-13AFDEF7B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 b="-74"/>
          <a:stretch/>
        </p:blipFill>
        <p:spPr>
          <a:xfrm>
            <a:off x="251317" y="2512063"/>
            <a:ext cx="1080000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C38E87-463A-9F42-BA45-055FE0538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972" y="2512063"/>
            <a:ext cx="1080000" cy="10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3F8244-7170-D740-BDC7-F7C34FFF9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028" r="10200" b="18370"/>
          <a:stretch/>
        </p:blipFill>
        <p:spPr>
          <a:xfrm>
            <a:off x="3552627" y="2512063"/>
            <a:ext cx="1080000" cy="10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A77947-26E1-DF43-94A2-87794CCA0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5063" b="5063"/>
          <a:stretch/>
        </p:blipFill>
        <p:spPr>
          <a:xfrm>
            <a:off x="6853935" y="2512063"/>
            <a:ext cx="1080000" cy="108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532F9E-3342-8F4B-9D4B-0A32285E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539" r="-69" b="3694"/>
          <a:stretch/>
        </p:blipFill>
        <p:spPr>
          <a:xfrm>
            <a:off x="251317" y="3690326"/>
            <a:ext cx="1080000" cy="10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437E1B-5717-A241-9399-7570DEEEE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667" r="3363" b="2059"/>
          <a:stretch/>
        </p:blipFill>
        <p:spPr>
          <a:xfrm>
            <a:off x="1901972" y="3696984"/>
            <a:ext cx="1080000" cy="10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F9C605-C8C3-084C-A95C-72ADF3FF6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4649" r="1987" b="8067"/>
          <a:stretch/>
        </p:blipFill>
        <p:spPr>
          <a:xfrm>
            <a:off x="3552627" y="3696984"/>
            <a:ext cx="1080000" cy="10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998A1CC-C5C0-F646-A256-950B0FF40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 b="9921"/>
          <a:stretch/>
        </p:blipFill>
        <p:spPr>
          <a:xfrm>
            <a:off x="1902171" y="1314000"/>
            <a:ext cx="1079204" cy="10792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94BA3C8-0857-1746-8648-860356E24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b="5362"/>
          <a:stretch/>
        </p:blipFill>
        <p:spPr>
          <a:xfrm>
            <a:off x="3553024" y="1327938"/>
            <a:ext cx="1079204" cy="10792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D831C6-5D9A-A941-89BE-1E0C1B318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251" b="8861"/>
          <a:stretch/>
        </p:blipFill>
        <p:spPr>
          <a:xfrm>
            <a:off x="5203877" y="1327938"/>
            <a:ext cx="1079204" cy="10792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D48BF1-0CD2-C947-930E-964BF91F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-262" b="10455"/>
          <a:stretch/>
        </p:blipFill>
        <p:spPr>
          <a:xfrm>
            <a:off x="6854731" y="1324782"/>
            <a:ext cx="1079204" cy="107920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1C99F20-E2A5-AD4F-8A1C-755C76A2D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b="6346"/>
          <a:stretch/>
        </p:blipFill>
        <p:spPr>
          <a:xfrm>
            <a:off x="251317" y="1315494"/>
            <a:ext cx="1079205" cy="107920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E684E4A-4DC6-614B-A057-27D308C4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116" r="10789" b="8852"/>
          <a:stretch/>
        </p:blipFill>
        <p:spPr>
          <a:xfrm>
            <a:off x="5203282" y="3696984"/>
            <a:ext cx="1080000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305ACA8-B069-114D-A1D9-B838491C9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5533" r="4402" b="5533"/>
          <a:stretch/>
        </p:blipFill>
        <p:spPr>
          <a:xfrm>
            <a:off x="5203282" y="2512063"/>
            <a:ext cx="1080000" cy="1080000"/>
          </a:xfrm>
          <a:prstGeom prst="rect">
            <a:avLst/>
          </a:prstGeom>
        </p:spPr>
      </p:pic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87F02CED-AED9-6A40-963B-E92065C831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34861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b="25145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DA1536B-380A-894B-B8CA-8C5A3E6039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57714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36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259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46764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9F0BFF3-63F9-114E-8686-807BBCDA74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43637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2880">
          <p15:clr>
            <a:srgbClr val="FBAE40"/>
          </p15:clr>
        </p15:guide>
        <p15:guide id="3" pos="136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3" y="1419224"/>
            <a:ext cx="8642351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6AFB5A-6452-D448-B39B-FC0B3E66F63B}" type="datetime1">
              <a:rPr lang="de-DE" smtClean="0"/>
              <a:t>22.03.24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3130486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4" y="1419224"/>
            <a:ext cx="4176713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463" y="1419224"/>
            <a:ext cx="4176712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A671C-917C-3944-B449-4744F8FABB11}" type="datetime1">
              <a:rPr lang="de-DE" smtClean="0"/>
              <a:t>22.03.24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1189661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744A6-6F28-B249-AFDD-824C81CE735E}" type="datetime1">
              <a:rPr lang="de-DE" smtClean="0"/>
              <a:t>22.03.24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81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A2A176B-EC55-714B-BDFD-3AE218378C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8C8672-0A14-9C4F-8128-3C5FAF0F6A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3F462A25-026C-7C44-87A9-116128DAF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8492A0B-6E14-5F4C-AFF9-C2C96A745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-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E9EFA079-225F-C944-95D9-6A5234CE77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7A4184-61D0-F24F-B1B6-043ADAC9E381}"/>
              </a:ext>
            </a:extLst>
          </p:cNvPr>
          <p:cNvSpPr/>
          <p:nvPr userDrawn="1"/>
        </p:nvSpPr>
        <p:spPr>
          <a:xfrm>
            <a:off x="216480" y="252000"/>
            <a:ext cx="8676000" cy="4644000"/>
          </a:xfrm>
          <a:prstGeom prst="rect">
            <a:avLst/>
          </a:prstGeom>
          <a:solidFill>
            <a:srgbClr val="E9472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D49EADEC-1391-5C46-862B-58E382752F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BC2519D-D9AE-CE42-A663-7351B39A4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648BD24C-B464-5C47-9552-B5F9C005A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517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0825" y="484188"/>
            <a:ext cx="7201495" cy="57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5" y="1419224"/>
            <a:ext cx="8642350" cy="331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72200" y="4803998"/>
            <a:ext cx="184556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31B80F-F6A0-CE46-A8C8-0454B2DCBD12}" type="datetime1">
              <a:rPr lang="de-DE" smtClean="0"/>
              <a:t>22.03.24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4" y="4803998"/>
            <a:ext cx="5617319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941" y="4803998"/>
            <a:ext cx="58640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46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86" r:id="rId3"/>
    <p:sldLayoutId id="2147483684" r:id="rId4"/>
    <p:sldLayoutId id="2147483685" r:id="rId5"/>
    <p:sldLayoutId id="2147483694" r:id="rId6"/>
    <p:sldLayoutId id="2147483695" r:id="rId7"/>
    <p:sldLayoutId id="2147483696" r:id="rId8"/>
    <p:sldLayoutId id="2147483687" r:id="rId9"/>
    <p:sldLayoutId id="2147483688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64" r:id="rId19"/>
    <p:sldLayoutId id="2147483705" r:id="rId20"/>
    <p:sldLayoutId id="2147483665" r:id="rId21"/>
    <p:sldLayoutId id="2147483689" r:id="rId22"/>
    <p:sldLayoutId id="2147483672" r:id="rId23"/>
    <p:sldLayoutId id="2147483690" r:id="rId24"/>
    <p:sldLayoutId id="2147483673" r:id="rId25"/>
    <p:sldLayoutId id="2147483682" r:id="rId26"/>
    <p:sldLayoutId id="2147483683" r:id="rId27"/>
    <p:sldLayoutId id="2147483674" r:id="rId28"/>
    <p:sldLayoutId id="2147483671" r:id="rId29"/>
    <p:sldLayoutId id="2147483667" r:id="rId30"/>
    <p:sldLayoutId id="2147483691" r:id="rId31"/>
    <p:sldLayoutId id="2147483676" r:id="rId32"/>
    <p:sldLayoutId id="2147483692" r:id="rId33"/>
    <p:sldLayoutId id="2147483675" r:id="rId34"/>
    <p:sldLayoutId id="2147483693" r:id="rId35"/>
    <p:sldLayoutId id="2147483679" r:id="rId36"/>
    <p:sldLayoutId id="2147483668" r:id="rId37"/>
    <p:sldLayoutId id="2147483677" r:id="rId38"/>
    <p:sldLayoutId id="2147483681" r:id="rId39"/>
    <p:sldLayoutId id="2147483680" r:id="rId40"/>
    <p:sldLayoutId id="2147483669" r:id="rId41"/>
    <p:sldLayoutId id="2147483678" r:id="rId42"/>
    <p:sldLayoutId id="2147483652" r:id="rId43"/>
    <p:sldLayoutId id="2147483658" r:id="rId44"/>
    <p:sldLayoutId id="2147483655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22B04B71-8BE6-FE99-885B-8A8A1C8FF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85" y="2027508"/>
            <a:ext cx="1565329" cy="258461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2B83F6-4B43-E74D-F1B1-2305A01A5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376706" cy="153888"/>
          </a:xfrm>
        </p:spPr>
        <p:txBody>
          <a:bodyPr/>
          <a:lstStyle/>
          <a:p>
            <a:r>
              <a:rPr lang="de-DE" sz="1000" b="1" dirty="0"/>
              <a:t>Tool 6</a:t>
            </a:r>
          </a:p>
        </p:txBody>
      </p:sp>
      <p:sp>
        <p:nvSpPr>
          <p:cNvPr id="74" name="Textplatzhalter 1">
            <a:extLst>
              <a:ext uri="{FF2B5EF4-FFF2-40B4-BE49-F238E27FC236}">
                <a16:creationId xmlns:a16="http://schemas.microsoft.com/office/drawing/2014/main" id="{3F821A18-3D90-8621-F903-0144D112662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 dirty="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A80FA56-1A58-E4A6-DC16-A6F65EE2EAC3}"/>
              </a:ext>
            </a:extLst>
          </p:cNvPr>
          <p:cNvSpPr txBox="1"/>
          <p:nvPr/>
        </p:nvSpPr>
        <p:spPr>
          <a:xfrm>
            <a:off x="263390" y="1419225"/>
            <a:ext cx="4659678" cy="269304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Replace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text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items</a:t>
            </a:r>
            <a:r>
              <a:rPr lang="de-DE" sz="1200" dirty="0"/>
              <a:t> and </a:t>
            </a:r>
            <a:r>
              <a:rPr lang="de-DE" sz="1200" dirty="0" err="1"/>
              <a:t>criteria</a:t>
            </a:r>
            <a:r>
              <a:rPr lang="de-DE" sz="1200" dirty="0"/>
              <a:t> in</a:t>
            </a:r>
            <a:r>
              <a:rPr lang="de-DE" sz="1200" b="1" dirty="0"/>
              <a:t> </a:t>
            </a:r>
            <a:r>
              <a:rPr lang="de-DE" sz="1200" b="1" i="1" dirty="0" err="1"/>
              <a:t>italics</a:t>
            </a:r>
            <a:endParaRPr lang="de-DE" sz="12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b="1" dirty="0" err="1"/>
              <a:t>lengthen</a:t>
            </a:r>
            <a:r>
              <a:rPr lang="de-DE" sz="1200" dirty="0"/>
              <a:t> </a:t>
            </a:r>
            <a:r>
              <a:rPr lang="de-DE" sz="1200" dirty="0" err="1"/>
              <a:t>or</a:t>
            </a:r>
            <a:r>
              <a:rPr lang="de-DE" sz="1200" dirty="0"/>
              <a:t> </a:t>
            </a:r>
            <a:r>
              <a:rPr lang="de-DE" sz="1200" b="1" dirty="0" err="1"/>
              <a:t>shorten</a:t>
            </a:r>
            <a:r>
              <a:rPr lang="de-DE" sz="1200" b="1" dirty="0"/>
              <a:t>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bars</a:t>
            </a:r>
            <a:r>
              <a:rPr lang="de-DE" sz="1200" dirty="0"/>
              <a:t>:</a:t>
            </a:r>
          </a:p>
          <a:p>
            <a:endParaRPr lang="de-DE" sz="1200" dirty="0"/>
          </a:p>
          <a:p>
            <a:pPr marL="177800"/>
            <a:r>
              <a:rPr lang="de-DE" sz="1200" dirty="0"/>
              <a:t>1.</a:t>
            </a:r>
            <a:r>
              <a:rPr lang="de-DE" sz="1200" b="1" dirty="0"/>
              <a:t> Right-</a:t>
            </a:r>
            <a:r>
              <a:rPr lang="de-DE" sz="1200" b="1" dirty="0" err="1"/>
              <a:t>click</a:t>
            </a:r>
            <a:r>
              <a:rPr lang="de-DE" sz="1200" dirty="0"/>
              <a:t> on </a:t>
            </a:r>
            <a:r>
              <a:rPr lang="de-DE" sz="1200" dirty="0" err="1"/>
              <a:t>the</a:t>
            </a:r>
            <a:r>
              <a:rPr lang="de-DE" sz="1200" dirty="0"/>
              <a:t> bar and </a:t>
            </a:r>
            <a:r>
              <a:rPr lang="de-DE" sz="1200" dirty="0" err="1"/>
              <a:t>select</a:t>
            </a:r>
            <a:r>
              <a:rPr lang="de-DE" sz="1200" dirty="0"/>
              <a:t> „</a:t>
            </a:r>
            <a:r>
              <a:rPr lang="de-DE" sz="1200" b="1" dirty="0"/>
              <a:t>Size and Position“</a:t>
            </a:r>
            <a:r>
              <a:rPr lang="de-DE" sz="1200" dirty="0"/>
              <a:t> </a:t>
            </a:r>
            <a:br>
              <a:rPr lang="de-DE" sz="1200" dirty="0"/>
            </a:br>
            <a:endParaRPr lang="de-DE" sz="1200" dirty="0"/>
          </a:p>
          <a:p>
            <a:pPr marL="357188" indent="-179388"/>
            <a:r>
              <a:rPr lang="de-DE" sz="1200" dirty="0"/>
              <a:t>2.</a:t>
            </a:r>
            <a:r>
              <a:rPr lang="de-DE" sz="1200" b="1" dirty="0"/>
              <a:t>	</a:t>
            </a:r>
            <a:r>
              <a:rPr lang="de-DE" sz="1200" dirty="0"/>
              <a:t>A </a:t>
            </a:r>
            <a:r>
              <a:rPr lang="de-DE" sz="1200" b="1" dirty="0" err="1"/>
              <a:t>window</a:t>
            </a:r>
            <a:r>
              <a:rPr lang="de-DE" sz="1200" b="1" dirty="0"/>
              <a:t> </a:t>
            </a:r>
            <a:r>
              <a:rPr lang="de-DE" sz="1200" b="1" dirty="0" err="1"/>
              <a:t>with</a:t>
            </a:r>
            <a:r>
              <a:rPr lang="de-DE" sz="1200" b="1" dirty="0"/>
              <a:t> </a:t>
            </a:r>
            <a:r>
              <a:rPr lang="de-DE" sz="1200" b="1" dirty="0" err="1"/>
              <a:t>setting</a:t>
            </a:r>
            <a:r>
              <a:rPr lang="de-DE" sz="1200" b="1" dirty="0"/>
              <a:t> </a:t>
            </a:r>
            <a:r>
              <a:rPr lang="de-DE" sz="1200" b="1" dirty="0" err="1"/>
              <a:t>options</a:t>
            </a:r>
            <a:r>
              <a:rPr lang="de-DE" sz="1200" b="1" dirty="0"/>
              <a:t> </a:t>
            </a:r>
            <a:r>
              <a:rPr lang="de-DE" sz="1200" dirty="0" err="1"/>
              <a:t>opens</a:t>
            </a:r>
            <a:r>
              <a:rPr lang="de-DE" sz="1200" dirty="0"/>
              <a:t> on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right</a:t>
            </a:r>
            <a:r>
              <a:rPr lang="de-DE" sz="1200" dirty="0"/>
              <a:t>-hand </a:t>
            </a:r>
            <a:r>
              <a:rPr lang="de-DE" sz="1200" dirty="0" err="1"/>
              <a:t>side</a:t>
            </a:r>
            <a:r>
              <a:rPr lang="de-DE" sz="1200" dirty="0"/>
              <a:t>.</a:t>
            </a:r>
          </a:p>
          <a:p>
            <a:pPr marL="357188" indent="-179388"/>
            <a:r>
              <a:rPr lang="de-DE" sz="1200" dirty="0"/>
              <a:t>	Here </a:t>
            </a:r>
            <a:r>
              <a:rPr lang="de-DE" sz="1200" dirty="0" err="1"/>
              <a:t>you</a:t>
            </a:r>
            <a:r>
              <a:rPr lang="de-DE" sz="1200" dirty="0"/>
              <a:t> </a:t>
            </a:r>
            <a:r>
              <a:rPr lang="de-DE" sz="1200" dirty="0" err="1"/>
              <a:t>can</a:t>
            </a:r>
            <a:r>
              <a:rPr lang="de-DE" sz="1200" dirty="0"/>
              <a:t> </a:t>
            </a:r>
            <a:r>
              <a:rPr lang="de-DE" sz="1200" dirty="0" err="1"/>
              <a:t>set</a:t>
            </a:r>
            <a:r>
              <a:rPr lang="de-DE" sz="1200" dirty="0"/>
              <a:t> </a:t>
            </a:r>
            <a:r>
              <a:rPr lang="de-DE" sz="1200" dirty="0" err="1"/>
              <a:t>how</a:t>
            </a:r>
            <a:r>
              <a:rPr lang="de-DE" sz="1200" dirty="0"/>
              <a:t> </a:t>
            </a:r>
            <a:r>
              <a:rPr lang="de-DE" sz="1200" dirty="0" err="1"/>
              <a:t>long</a:t>
            </a:r>
            <a:r>
              <a:rPr lang="de-DE" sz="1200" dirty="0"/>
              <a:t> </a:t>
            </a:r>
            <a:r>
              <a:rPr lang="de-DE" sz="1200" dirty="0" err="1"/>
              <a:t>or</a:t>
            </a:r>
            <a:r>
              <a:rPr lang="de-DE" sz="1200" dirty="0"/>
              <a:t> </a:t>
            </a:r>
            <a:r>
              <a:rPr lang="de-DE" sz="1200" dirty="0" err="1"/>
              <a:t>short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bar </a:t>
            </a:r>
            <a:r>
              <a:rPr lang="de-DE" sz="1200" dirty="0" err="1"/>
              <a:t>should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endParaRPr lang="de-DE" sz="1200" dirty="0"/>
          </a:p>
          <a:p>
            <a:pPr marL="177800"/>
            <a:endParaRPr lang="de-DE" sz="1200" dirty="0"/>
          </a:p>
          <a:p>
            <a:pPr marL="177800"/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b="1" dirty="0" err="1"/>
              <a:t>duplicate</a:t>
            </a:r>
            <a:r>
              <a:rPr lang="de-DE" sz="1200" b="1" dirty="0"/>
              <a:t>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icons</a:t>
            </a:r>
            <a:r>
              <a:rPr lang="de-DE" sz="1200" dirty="0"/>
              <a:t>, hold down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b="1" dirty="0"/>
              <a:t>“STRG“-</a:t>
            </a:r>
            <a:r>
              <a:rPr lang="de-DE" sz="1200" b="1" dirty="0" err="1"/>
              <a:t>key</a:t>
            </a:r>
            <a:r>
              <a:rPr lang="de-DE" sz="1200" b="1" dirty="0"/>
              <a:t> </a:t>
            </a:r>
            <a:r>
              <a:rPr lang="de-DE" sz="1200" dirty="0"/>
              <a:t>and </a:t>
            </a:r>
            <a:r>
              <a:rPr lang="de-DE" sz="1200" dirty="0" err="1"/>
              <a:t>move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icon</a:t>
            </a:r>
            <a:r>
              <a:rPr lang="de-DE" sz="1200" dirty="0"/>
              <a:t> </a:t>
            </a:r>
            <a:r>
              <a:rPr lang="de-DE" sz="1200" b="1" dirty="0" err="1"/>
              <a:t>to</a:t>
            </a:r>
            <a:r>
              <a:rPr lang="de-DE" sz="1200" b="1" dirty="0"/>
              <a:t>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desired</a:t>
            </a:r>
            <a:r>
              <a:rPr lang="de-DE" sz="1200" b="1" dirty="0"/>
              <a:t> </a:t>
            </a:r>
            <a:r>
              <a:rPr lang="de-DE" sz="1200" b="1" dirty="0" err="1"/>
              <a:t>position</a:t>
            </a:r>
            <a:endParaRPr lang="de-DE" sz="1200" b="1" dirty="0"/>
          </a:p>
          <a:p>
            <a:endParaRPr lang="de-DE" sz="1000" dirty="0"/>
          </a:p>
          <a:p>
            <a:endParaRPr lang="de-DE" dirty="0"/>
          </a:p>
        </p:txBody>
      </p:sp>
      <p:pic>
        <p:nvPicPr>
          <p:cNvPr id="12" name="Grafik 11" descr="Ein Bild, das Reihe, Screenshot, Design enthält.&#10;&#10;Automatisch generierte Beschreibung">
            <a:extLst>
              <a:ext uri="{FF2B5EF4-FFF2-40B4-BE49-F238E27FC236}">
                <a16:creationId xmlns:a16="http://schemas.microsoft.com/office/drawing/2014/main" id="{195FBD52-8590-3971-9910-55759DB22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76" y="1039255"/>
            <a:ext cx="2581699" cy="711284"/>
          </a:xfrm>
          <a:prstGeom prst="rect">
            <a:avLst/>
          </a:prstGeom>
        </p:spPr>
      </p:pic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8177D8E5-B835-0375-9B58-86993B323B2A}"/>
              </a:ext>
            </a:extLst>
          </p:cNvPr>
          <p:cNvGrpSpPr/>
          <p:nvPr/>
        </p:nvGrpSpPr>
        <p:grpSpPr>
          <a:xfrm>
            <a:off x="7036693" y="2437928"/>
            <a:ext cx="983973" cy="725556"/>
            <a:chOff x="5834270" y="2405270"/>
            <a:chExt cx="983973" cy="72555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9932049F-8FAD-1D11-3217-FD1BB56520AA}"/>
                </a:ext>
              </a:extLst>
            </p:cNvPr>
            <p:cNvSpPr/>
            <p:nvPr/>
          </p:nvSpPr>
          <p:spPr>
            <a:xfrm>
              <a:off x="5834270" y="2405270"/>
              <a:ext cx="228600" cy="230400"/>
            </a:xfrm>
            <a:prstGeom prst="rect">
              <a:avLst/>
            </a:prstGeom>
            <a:noFill/>
            <a:ln w="25400">
              <a:solidFill>
                <a:srgbClr val="E9472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115D4BE-D1CF-CA8B-C3FE-1596C94B14B2}"/>
                </a:ext>
              </a:extLst>
            </p:cNvPr>
            <p:cNvSpPr/>
            <p:nvPr/>
          </p:nvSpPr>
          <p:spPr>
            <a:xfrm>
              <a:off x="6382743" y="2962689"/>
              <a:ext cx="435500" cy="168137"/>
            </a:xfrm>
            <a:prstGeom prst="rect">
              <a:avLst/>
            </a:prstGeom>
            <a:noFill/>
            <a:ln w="25400">
              <a:solidFill>
                <a:srgbClr val="E9472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EFF3A8A-DFF5-7671-F5D0-774D378587B8}"/>
              </a:ext>
            </a:extLst>
          </p:cNvPr>
          <p:cNvGrpSpPr/>
          <p:nvPr/>
        </p:nvGrpSpPr>
        <p:grpSpPr>
          <a:xfrm>
            <a:off x="442032" y="3753657"/>
            <a:ext cx="4079374" cy="664603"/>
            <a:chOff x="556328" y="3729166"/>
            <a:chExt cx="5005367" cy="815464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91DB9F38-9F22-5614-24F5-1CACEF164597}"/>
                </a:ext>
              </a:extLst>
            </p:cNvPr>
            <p:cNvGrpSpPr/>
            <p:nvPr/>
          </p:nvGrpSpPr>
          <p:grpSpPr>
            <a:xfrm>
              <a:off x="556328" y="3729166"/>
              <a:ext cx="3929284" cy="815464"/>
              <a:chOff x="556328" y="3317275"/>
              <a:chExt cx="3929284" cy="815464"/>
            </a:xfrm>
          </p:grpSpPr>
          <p:sp>
            <p:nvSpPr>
              <p:cNvPr id="21" name="Abgerundetes Rechteck 20">
                <a:extLst>
                  <a:ext uri="{FF2B5EF4-FFF2-40B4-BE49-F238E27FC236}">
                    <a16:creationId xmlns:a16="http://schemas.microsoft.com/office/drawing/2014/main" id="{F8AE3200-D313-2470-A608-8574F6F9AF57}"/>
                  </a:ext>
                </a:extLst>
              </p:cNvPr>
              <p:cNvSpPr/>
              <p:nvPr/>
            </p:nvSpPr>
            <p:spPr>
              <a:xfrm>
                <a:off x="1391481" y="3605419"/>
                <a:ext cx="745066" cy="510117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F15929A0-23C2-69FB-45A1-67ED2AC28865}"/>
                  </a:ext>
                </a:extLst>
              </p:cNvPr>
              <p:cNvSpPr txBox="1"/>
              <p:nvPr/>
            </p:nvSpPr>
            <p:spPr>
              <a:xfrm>
                <a:off x="1383014" y="3809675"/>
                <a:ext cx="677333" cy="302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/>
                  <a:t>STRG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D4EB9D90-1D7B-0526-F563-05817E4CBCE5}"/>
                  </a:ext>
                </a:extLst>
              </p:cNvPr>
              <p:cNvSpPr txBox="1"/>
              <p:nvPr/>
            </p:nvSpPr>
            <p:spPr>
              <a:xfrm>
                <a:off x="978931" y="3671074"/>
                <a:ext cx="6773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dirty="0"/>
                  <a:t>+</a:t>
                </a:r>
              </a:p>
            </p:txBody>
          </p: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F440A989-2CE5-4971-351A-EF057ECC3020}"/>
                  </a:ext>
                </a:extLst>
              </p:cNvPr>
              <p:cNvCxnSpPr/>
              <p:nvPr/>
            </p:nvCxnSpPr>
            <p:spPr>
              <a:xfrm>
                <a:off x="1002110" y="3402404"/>
                <a:ext cx="280236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469E34CC-9550-F83F-0B54-7FF0789F06CA}"/>
                  </a:ext>
                </a:extLst>
              </p:cNvPr>
              <p:cNvGrpSpPr/>
              <p:nvPr/>
            </p:nvGrpSpPr>
            <p:grpSpPr>
              <a:xfrm>
                <a:off x="3970638" y="3317275"/>
                <a:ext cx="255198" cy="255198"/>
                <a:chOff x="8458200" y="1962150"/>
                <a:chExt cx="199176" cy="199176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38FD79B-76E6-5835-EA37-542488067E65}"/>
                    </a:ext>
                  </a:extLst>
                </p:cNvPr>
                <p:cNvSpPr/>
                <p:nvPr/>
              </p:nvSpPr>
              <p:spPr>
                <a:xfrm>
                  <a:off x="8458200" y="1962150"/>
                  <a:ext cx="199176" cy="199176"/>
                </a:xfrm>
                <a:prstGeom prst="ellipse">
                  <a:avLst/>
                </a:prstGeom>
                <a:solidFill>
                  <a:srgbClr val="E947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b="1" dirty="0"/>
                </a:p>
              </p:txBody>
            </p:sp>
            <p:pic>
              <p:nvPicPr>
                <p:cNvPr id="42" name="Grafik 41">
                  <a:extLst>
                    <a:ext uri="{FF2B5EF4-FFF2-40B4-BE49-F238E27FC236}">
                      <a16:creationId xmlns:a16="http://schemas.microsoft.com/office/drawing/2014/main" id="{E7E03456-7920-3F7C-0C3D-40BD5C1A49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05264" y="1985744"/>
                  <a:ext cx="108511" cy="144681"/>
                </a:xfrm>
                <a:prstGeom prst="rect">
                  <a:avLst/>
                </a:prstGeom>
              </p:spPr>
            </p:pic>
          </p:grpSp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F50D844E-45D4-81E7-B9A1-44415FA06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27801" y="3474417"/>
                <a:ext cx="357811" cy="405131"/>
              </a:xfrm>
              <a:prstGeom prst="rect">
                <a:avLst/>
              </a:prstGeom>
            </p:spPr>
          </p:pic>
          <p:grpSp>
            <p:nvGrpSpPr>
              <p:cNvPr id="43" name="Gruppieren 42">
                <a:extLst>
                  <a:ext uri="{FF2B5EF4-FFF2-40B4-BE49-F238E27FC236}">
                    <a16:creationId xmlns:a16="http://schemas.microsoft.com/office/drawing/2014/main" id="{8EAEE11E-1DCE-E375-E678-3F702D6664F6}"/>
                  </a:ext>
                </a:extLst>
              </p:cNvPr>
              <p:cNvGrpSpPr/>
              <p:nvPr/>
            </p:nvGrpSpPr>
            <p:grpSpPr>
              <a:xfrm>
                <a:off x="556328" y="3325513"/>
                <a:ext cx="255198" cy="255198"/>
                <a:chOff x="8458200" y="1962150"/>
                <a:chExt cx="199176" cy="199176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53BA9155-63B2-8931-A1A2-8B73E06AE024}"/>
                    </a:ext>
                  </a:extLst>
                </p:cNvPr>
                <p:cNvSpPr/>
                <p:nvPr/>
              </p:nvSpPr>
              <p:spPr>
                <a:xfrm>
                  <a:off x="8458200" y="1962150"/>
                  <a:ext cx="199176" cy="199176"/>
                </a:xfrm>
                <a:prstGeom prst="ellipse">
                  <a:avLst/>
                </a:prstGeom>
                <a:solidFill>
                  <a:srgbClr val="E9472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b="1" dirty="0"/>
                </a:p>
              </p:txBody>
            </p:sp>
            <p:pic>
              <p:nvPicPr>
                <p:cNvPr id="45" name="Grafik 44">
                  <a:extLst>
                    <a:ext uri="{FF2B5EF4-FFF2-40B4-BE49-F238E27FC236}">
                      <a16:creationId xmlns:a16="http://schemas.microsoft.com/office/drawing/2014/main" id="{4A9C1A0C-D721-ABF7-0848-4C73E47994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05264" y="1985744"/>
                  <a:ext cx="108511" cy="144681"/>
                </a:xfrm>
                <a:prstGeom prst="rect">
                  <a:avLst/>
                </a:prstGeom>
              </p:spPr>
            </p:pic>
          </p:grpSp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71CDACD1-4AEF-FB96-625A-E43D3D325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7268" y="3474417"/>
                <a:ext cx="357811" cy="405131"/>
              </a:xfrm>
              <a:prstGeom prst="rect">
                <a:avLst/>
              </a:prstGeom>
            </p:spPr>
          </p:pic>
        </p:grp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4EB754D3-97CC-BB5D-A23F-6035FFF93AFB}"/>
                </a:ext>
              </a:extLst>
            </p:cNvPr>
            <p:cNvGrpSpPr/>
            <p:nvPr/>
          </p:nvGrpSpPr>
          <p:grpSpPr>
            <a:xfrm>
              <a:off x="4404078" y="4016829"/>
              <a:ext cx="1157617" cy="527320"/>
              <a:chOff x="4608185" y="2571750"/>
              <a:chExt cx="1157617" cy="527320"/>
            </a:xfrm>
          </p:grpSpPr>
          <p:sp>
            <p:nvSpPr>
              <p:cNvPr id="3" name="Abgerundetes Rechteck 2">
                <a:extLst>
                  <a:ext uri="{FF2B5EF4-FFF2-40B4-BE49-F238E27FC236}">
                    <a16:creationId xmlns:a16="http://schemas.microsoft.com/office/drawing/2014/main" id="{AA19BF27-0485-0088-4FF9-D00108012971}"/>
                  </a:ext>
                </a:extLst>
              </p:cNvPr>
              <p:cNvSpPr/>
              <p:nvPr/>
            </p:nvSpPr>
            <p:spPr>
              <a:xfrm>
                <a:off x="5020736" y="2571750"/>
                <a:ext cx="745066" cy="510117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A84D283-75D0-8C04-AAF5-DD79A637B575}"/>
                  </a:ext>
                </a:extLst>
              </p:cNvPr>
              <p:cNvSpPr txBox="1"/>
              <p:nvPr/>
            </p:nvSpPr>
            <p:spPr>
              <a:xfrm>
                <a:off x="5012270" y="2776006"/>
                <a:ext cx="677332" cy="302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/>
                  <a:t>STRG</a:t>
                </a:r>
              </a:p>
            </p:txBody>
          </p:sp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934062B-EF1E-FE32-0231-12A4BC8701C7}"/>
                  </a:ext>
                </a:extLst>
              </p:cNvPr>
              <p:cNvSpPr txBox="1"/>
              <p:nvPr/>
            </p:nvSpPr>
            <p:spPr>
              <a:xfrm>
                <a:off x="4608185" y="2637405"/>
                <a:ext cx="6773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dirty="0"/>
                  <a:t>+</a:t>
                </a:r>
              </a:p>
            </p:txBody>
          </p:sp>
        </p:grp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60B44B91-7EA3-3331-DEC0-4C274064A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319" y="1537657"/>
            <a:ext cx="291616" cy="33018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772404E0-5E76-FF4F-FA1F-43153A922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753" y="3097401"/>
            <a:ext cx="291616" cy="33018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2879957-2FF0-1A9B-415F-EE2A7A9B26EE}"/>
              </a:ext>
            </a:extLst>
          </p:cNvPr>
          <p:cNvSpPr txBox="1"/>
          <p:nvPr/>
        </p:nvSpPr>
        <p:spPr>
          <a:xfrm>
            <a:off x="6144210" y="1392959"/>
            <a:ext cx="442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1.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3345FEF-57C7-2CC3-BB79-A842803F045C}"/>
              </a:ext>
            </a:extLst>
          </p:cNvPr>
          <p:cNvSpPr txBox="1"/>
          <p:nvPr/>
        </p:nvSpPr>
        <p:spPr>
          <a:xfrm>
            <a:off x="6144210" y="2038350"/>
            <a:ext cx="442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2.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09423C77-C7E2-2113-0122-A70252DF36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397"/>
            <a:ext cx="1225263" cy="244800"/>
          </a:xfr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r>
              <a:rPr lang="de-DE" sz="1600" dirty="0" err="1">
                <a:solidFill>
                  <a:srgbClr val="E9472D"/>
                </a:solidFill>
                <a:effectLst/>
              </a:rPr>
              <a:t>How</a:t>
            </a:r>
            <a:r>
              <a:rPr lang="de-DE" sz="1600" dirty="0">
                <a:solidFill>
                  <a:srgbClr val="E9472D"/>
                </a:solidFill>
                <a:effectLst/>
              </a:rPr>
              <a:t> </a:t>
            </a:r>
            <a:r>
              <a:rPr lang="de-DE" sz="1600" dirty="0" err="1">
                <a:solidFill>
                  <a:srgbClr val="E9472D"/>
                </a:solidFill>
                <a:effectLst/>
              </a:rPr>
              <a:t>to</a:t>
            </a:r>
            <a:r>
              <a:rPr lang="de-DE" sz="1600" dirty="0">
                <a:solidFill>
                  <a:srgbClr val="E9472D"/>
                </a:solidFill>
                <a:effectLst/>
              </a:rPr>
              <a:t> </a:t>
            </a:r>
            <a:r>
              <a:rPr lang="de-DE" sz="1600" dirty="0" err="1">
                <a:solidFill>
                  <a:srgbClr val="E9472D"/>
                </a:solidFill>
                <a:effectLst/>
              </a:rPr>
              <a:t>us</a:t>
            </a:r>
            <a:r>
              <a:rPr lang="de-DE" sz="1600" dirty="0" err="1">
                <a:solidFill>
                  <a:srgbClr val="E9472D"/>
                </a:solidFill>
              </a:rPr>
              <a:t>e</a:t>
            </a:r>
            <a:r>
              <a:rPr lang="de-D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113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2B83F6-4B43-E74D-F1B1-2305A01A5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376706" cy="153888"/>
          </a:xfrm>
        </p:spPr>
        <p:txBody>
          <a:bodyPr/>
          <a:lstStyle/>
          <a:p>
            <a:r>
              <a:rPr lang="de-DE" sz="1000" b="1" dirty="0"/>
              <a:t>Tool 6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431278C-EC34-51F0-968C-DCFD5D040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399"/>
            <a:ext cx="1715653" cy="244800"/>
          </a:xfrm>
        </p:spPr>
        <p:txBody>
          <a:bodyPr/>
          <a:lstStyle/>
          <a:p>
            <a:r>
              <a:rPr lang="en-US" sz="1600" b="1" dirty="0">
                <a:effectLst/>
                <a:ea typeface="DengXian" panose="02010600030101010101" pitchFamily="2" charset="-122"/>
              </a:rPr>
              <a:t>Trust Barometer</a:t>
            </a:r>
            <a:r>
              <a:rPr lang="de-DE" sz="1600" dirty="0">
                <a:effectLst/>
              </a:rPr>
              <a:t> </a:t>
            </a:r>
            <a:endParaRPr lang="de-DE" sz="1600" dirty="0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AB59F1BB-9ED9-5593-209D-CF7C9E131C17}"/>
              </a:ext>
            </a:extLst>
          </p:cNvPr>
          <p:cNvSpPr txBox="1"/>
          <p:nvPr/>
        </p:nvSpPr>
        <p:spPr>
          <a:xfrm>
            <a:off x="249953" y="4776399"/>
            <a:ext cx="2093939" cy="11541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7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75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75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ccording</a:t>
            </a:r>
            <a:r>
              <a:rPr lang="de-DE" sz="7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5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7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5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Wesemeier</a:t>
            </a:r>
            <a:r>
              <a:rPr lang="de-DE" sz="7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2002)</a:t>
            </a:r>
            <a:endParaRPr lang="de-DE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platzhalter 1">
            <a:extLst>
              <a:ext uri="{FF2B5EF4-FFF2-40B4-BE49-F238E27FC236}">
                <a16:creationId xmlns:a16="http://schemas.microsoft.com/office/drawing/2014/main" id="{3F821A18-3D90-8621-F903-0144D112662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 dirty="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356DB518-8D9E-31EB-C0D9-EBFC959291EF}"/>
              </a:ext>
            </a:extLst>
          </p:cNvPr>
          <p:cNvSpPr txBox="1"/>
          <p:nvPr/>
        </p:nvSpPr>
        <p:spPr>
          <a:xfrm>
            <a:off x="155543" y="703509"/>
            <a:ext cx="4572000" cy="245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Survey results: </a:t>
            </a:r>
            <a:r>
              <a:rPr lang="en-US" sz="1000" b="1" dirty="0">
                <a:solidFill>
                  <a:srgbClr val="E9472D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Importance</a:t>
            </a:r>
            <a:r>
              <a:rPr lang="en-US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vs. rating of </a:t>
            </a:r>
            <a:r>
              <a:rPr lang="en-US" sz="1000" b="1" dirty="0">
                <a:solidFill>
                  <a:srgbClr val="20B099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Trust</a:t>
            </a:r>
            <a:r>
              <a:rPr lang="en-US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factors</a:t>
            </a:r>
            <a:endParaRPr lang="de-DE" sz="1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86" name="Gerade Verbindung 85">
            <a:extLst>
              <a:ext uri="{FF2B5EF4-FFF2-40B4-BE49-F238E27FC236}">
                <a16:creationId xmlns:a16="http://schemas.microsoft.com/office/drawing/2014/main" id="{0DF8F453-627F-5C3B-D1F8-DF68BEDAB4DA}"/>
              </a:ext>
            </a:extLst>
          </p:cNvPr>
          <p:cNvCxnSpPr>
            <a:cxnSpLocks/>
          </p:cNvCxnSpPr>
          <p:nvPr/>
        </p:nvCxnSpPr>
        <p:spPr>
          <a:xfrm>
            <a:off x="2902446" y="1074459"/>
            <a:ext cx="0" cy="3096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Gerade Verbindung 86">
            <a:extLst>
              <a:ext uri="{FF2B5EF4-FFF2-40B4-BE49-F238E27FC236}">
                <a16:creationId xmlns:a16="http://schemas.microsoft.com/office/drawing/2014/main" id="{7747FB60-D526-9636-88B8-9A026314E2F2}"/>
              </a:ext>
            </a:extLst>
          </p:cNvPr>
          <p:cNvCxnSpPr>
            <a:cxnSpLocks/>
          </p:cNvCxnSpPr>
          <p:nvPr/>
        </p:nvCxnSpPr>
        <p:spPr>
          <a:xfrm>
            <a:off x="4391964" y="1074459"/>
            <a:ext cx="0" cy="3096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2E1102C6-048D-8180-9C2C-6E0E6D5955A5}"/>
              </a:ext>
            </a:extLst>
          </p:cNvPr>
          <p:cNvCxnSpPr>
            <a:cxnSpLocks/>
          </p:cNvCxnSpPr>
          <p:nvPr/>
        </p:nvCxnSpPr>
        <p:spPr>
          <a:xfrm>
            <a:off x="5881482" y="1074459"/>
            <a:ext cx="0" cy="3096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Gerade Verbindung 88">
            <a:extLst>
              <a:ext uri="{FF2B5EF4-FFF2-40B4-BE49-F238E27FC236}">
                <a16:creationId xmlns:a16="http://schemas.microsoft.com/office/drawing/2014/main" id="{C6472C1E-4EE2-6911-C111-A433BFD7C87C}"/>
              </a:ext>
            </a:extLst>
          </p:cNvPr>
          <p:cNvCxnSpPr>
            <a:cxnSpLocks/>
          </p:cNvCxnSpPr>
          <p:nvPr/>
        </p:nvCxnSpPr>
        <p:spPr>
          <a:xfrm>
            <a:off x="7371000" y="1074459"/>
            <a:ext cx="0" cy="3096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Gerade Verbindung 89">
            <a:extLst>
              <a:ext uri="{FF2B5EF4-FFF2-40B4-BE49-F238E27FC236}">
                <a16:creationId xmlns:a16="http://schemas.microsoft.com/office/drawing/2014/main" id="{54762DC0-7C8C-FE2B-BCC9-663912398D12}"/>
              </a:ext>
            </a:extLst>
          </p:cNvPr>
          <p:cNvCxnSpPr>
            <a:cxnSpLocks/>
          </p:cNvCxnSpPr>
          <p:nvPr/>
        </p:nvCxnSpPr>
        <p:spPr>
          <a:xfrm>
            <a:off x="8860519" y="1074459"/>
            <a:ext cx="0" cy="3096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F2F5C0D5-FD4A-3AFF-5E7B-28022AA0FF98}"/>
              </a:ext>
            </a:extLst>
          </p:cNvPr>
          <p:cNvGrpSpPr/>
          <p:nvPr/>
        </p:nvGrpSpPr>
        <p:grpSpPr>
          <a:xfrm>
            <a:off x="-293635" y="1069842"/>
            <a:ext cx="3139444" cy="3116655"/>
            <a:chOff x="939172" y="1069842"/>
            <a:chExt cx="3139444" cy="3116655"/>
          </a:xfrm>
        </p:grpSpPr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91B3EE05-4308-A51C-F1BD-F7765BE6E734}"/>
                </a:ext>
              </a:extLst>
            </p:cNvPr>
            <p:cNvSpPr txBox="1"/>
            <p:nvPr/>
          </p:nvSpPr>
          <p:spPr>
            <a:xfrm>
              <a:off x="2145432" y="1069842"/>
              <a:ext cx="1933184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Friendliness of the office staff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9D14881B-3857-771B-B425-EE16667A503A}"/>
                </a:ext>
              </a:extLst>
            </p:cNvPr>
            <p:cNvSpPr txBox="1"/>
            <p:nvPr/>
          </p:nvSpPr>
          <p:spPr>
            <a:xfrm>
              <a:off x="2145432" y="1231074"/>
              <a:ext cx="1933184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Friendliness of the cleaning staff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31DC1031-4C85-B182-DC7A-79089FB97C44}"/>
                </a:ext>
              </a:extLst>
            </p:cNvPr>
            <p:cNvSpPr txBox="1"/>
            <p:nvPr/>
          </p:nvSpPr>
          <p:spPr>
            <a:xfrm>
              <a:off x="1134836" y="1392306"/>
              <a:ext cx="2943780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Good manners of the employees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A7573698-E2B2-C6D6-EB3C-63BF0C19C7D9}"/>
                </a:ext>
              </a:extLst>
            </p:cNvPr>
            <p:cNvSpPr txBox="1"/>
            <p:nvPr/>
          </p:nvSpPr>
          <p:spPr>
            <a:xfrm>
              <a:off x="1134836" y="1553538"/>
              <a:ext cx="2943780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Correct offer preparation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E8E46132-24F2-920D-5D3C-AE592374D3A8}"/>
                </a:ext>
              </a:extLst>
            </p:cNvPr>
            <p:cNvSpPr txBox="1"/>
            <p:nvPr/>
          </p:nvSpPr>
          <p:spPr>
            <a:xfrm>
              <a:off x="1134836" y="1876002"/>
              <a:ext cx="2943780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Flexible agreement of contract and payment modalities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784DB73A-834D-E7B5-EC7C-F52BE0496853}"/>
                </a:ext>
              </a:extLst>
            </p:cNvPr>
            <p:cNvSpPr txBox="1"/>
            <p:nvPr/>
          </p:nvSpPr>
          <p:spPr>
            <a:xfrm>
              <a:off x="1134836" y="2037234"/>
              <a:ext cx="2943780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Careful handling of customer property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7B6B18AB-6A49-12AB-B8D2-0317BCD3D34A}"/>
                </a:ext>
              </a:extLst>
            </p:cNvPr>
            <p:cNvSpPr txBox="1"/>
            <p:nvPr/>
          </p:nvSpPr>
          <p:spPr>
            <a:xfrm>
              <a:off x="1134836" y="2198466"/>
              <a:ext cx="2943780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On schedule performance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3AAAA41B-2E5F-07B1-B8CC-932DBD1F2A06}"/>
                </a:ext>
              </a:extLst>
            </p:cNvPr>
            <p:cNvSpPr txBox="1"/>
            <p:nvPr/>
          </p:nvSpPr>
          <p:spPr>
            <a:xfrm>
              <a:off x="1134836" y="2359698"/>
              <a:ext cx="2943780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Duration of the service provision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Textfeld 106">
              <a:extLst>
                <a:ext uri="{FF2B5EF4-FFF2-40B4-BE49-F238E27FC236}">
                  <a16:creationId xmlns:a16="http://schemas.microsoft.com/office/drawing/2014/main" id="{344CC4EC-389E-D366-D326-A56F608F2A81}"/>
                </a:ext>
              </a:extLst>
            </p:cNvPr>
            <p:cNvSpPr txBox="1"/>
            <p:nvPr/>
          </p:nvSpPr>
          <p:spPr>
            <a:xfrm>
              <a:off x="1134836" y="2520930"/>
              <a:ext cx="2943780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Durability of the service provided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C3096F0F-85E7-74CF-FECB-0D6C3E955A38}"/>
                </a:ext>
              </a:extLst>
            </p:cNvPr>
            <p:cNvSpPr txBox="1"/>
            <p:nvPr/>
          </p:nvSpPr>
          <p:spPr>
            <a:xfrm>
              <a:off x="1134836" y="2682162"/>
              <a:ext cx="2943780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Price-performance ratio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48042E71-3879-D5DE-4CF3-43FDFA6BA390}"/>
                </a:ext>
              </a:extLst>
            </p:cNvPr>
            <p:cNvSpPr txBox="1"/>
            <p:nvPr/>
          </p:nvSpPr>
          <p:spPr>
            <a:xfrm>
              <a:off x="1134836" y="1714770"/>
              <a:ext cx="2943780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Simple order placement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Textfeld 112">
              <a:extLst>
                <a:ext uri="{FF2B5EF4-FFF2-40B4-BE49-F238E27FC236}">
                  <a16:creationId xmlns:a16="http://schemas.microsoft.com/office/drawing/2014/main" id="{4784818C-C428-90AE-D3D8-8DECA96B758C}"/>
                </a:ext>
              </a:extLst>
            </p:cNvPr>
            <p:cNvSpPr txBox="1"/>
            <p:nvPr/>
          </p:nvSpPr>
          <p:spPr>
            <a:xfrm>
              <a:off x="939172" y="2843394"/>
              <a:ext cx="3139444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Promises are kept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Textfeld 114">
              <a:extLst>
                <a:ext uri="{FF2B5EF4-FFF2-40B4-BE49-F238E27FC236}">
                  <a16:creationId xmlns:a16="http://schemas.microsoft.com/office/drawing/2014/main" id="{A741AD95-7B10-BF5D-9865-91FEDAE7EAC2}"/>
                </a:ext>
              </a:extLst>
            </p:cNvPr>
            <p:cNvSpPr txBox="1"/>
            <p:nvPr/>
          </p:nvSpPr>
          <p:spPr>
            <a:xfrm>
              <a:off x="939172" y="3004626"/>
              <a:ext cx="3139444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Low staff turnover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A2FEC8A7-B1CE-0889-160B-9B99C6E6DC98}"/>
                </a:ext>
              </a:extLst>
            </p:cNvPr>
            <p:cNvSpPr txBox="1"/>
            <p:nvPr/>
          </p:nvSpPr>
          <p:spPr>
            <a:xfrm>
              <a:off x="939172" y="3165858"/>
              <a:ext cx="3139444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Regular supervision by the object manager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Textfeld 118">
              <a:extLst>
                <a:ext uri="{FF2B5EF4-FFF2-40B4-BE49-F238E27FC236}">
                  <a16:creationId xmlns:a16="http://schemas.microsoft.com/office/drawing/2014/main" id="{8C2DB0BE-6EA0-AF65-1E34-ADF6F6E6A0D8}"/>
                </a:ext>
              </a:extLst>
            </p:cNvPr>
            <p:cNvSpPr txBox="1"/>
            <p:nvPr/>
          </p:nvSpPr>
          <p:spPr>
            <a:xfrm>
              <a:off x="939172" y="3327090"/>
              <a:ext cx="3139444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Offers and information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Textfeld 120">
              <a:extLst>
                <a:ext uri="{FF2B5EF4-FFF2-40B4-BE49-F238E27FC236}">
                  <a16:creationId xmlns:a16="http://schemas.microsoft.com/office/drawing/2014/main" id="{BD6B09E0-8DD3-E82A-9FA0-A1BDBC88E8AA}"/>
                </a:ext>
              </a:extLst>
            </p:cNvPr>
            <p:cNvSpPr txBox="1"/>
            <p:nvPr/>
          </p:nvSpPr>
          <p:spPr>
            <a:xfrm>
              <a:off x="939172" y="3488322"/>
              <a:ext cx="3139444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Prompt and satisfactory handling of complaints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7DC6CF6B-F499-752D-660F-057D55F647F7}"/>
                </a:ext>
              </a:extLst>
            </p:cNvPr>
            <p:cNvSpPr txBox="1"/>
            <p:nvPr/>
          </p:nvSpPr>
          <p:spPr>
            <a:xfrm>
              <a:off x="939172" y="3649554"/>
              <a:ext cx="3139444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Customer suggestions are implemented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5" name="Textfeld 124">
              <a:extLst>
                <a:ext uri="{FF2B5EF4-FFF2-40B4-BE49-F238E27FC236}">
                  <a16:creationId xmlns:a16="http://schemas.microsoft.com/office/drawing/2014/main" id="{C569FF17-9D95-4AFF-35F7-B4F77B9E2F02}"/>
                </a:ext>
              </a:extLst>
            </p:cNvPr>
            <p:cNvSpPr txBox="1"/>
            <p:nvPr/>
          </p:nvSpPr>
          <p:spPr>
            <a:xfrm>
              <a:off x="939172" y="3810786"/>
              <a:ext cx="3139444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Understandable accounting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7" name="Textfeld 126">
              <a:extLst>
                <a:ext uri="{FF2B5EF4-FFF2-40B4-BE49-F238E27FC236}">
                  <a16:creationId xmlns:a16="http://schemas.microsoft.com/office/drawing/2014/main" id="{4D9C07E5-70B6-8B72-9687-85833283B9D8}"/>
                </a:ext>
              </a:extLst>
            </p:cNvPr>
            <p:cNvSpPr txBox="1"/>
            <p:nvPr/>
          </p:nvSpPr>
          <p:spPr>
            <a:xfrm>
              <a:off x="939172" y="3972015"/>
              <a:ext cx="3139444" cy="214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i="1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Correctly issued invoices</a:t>
              </a:r>
              <a:endParaRPr lang="de-DE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9" name="Textfeld 128">
            <a:extLst>
              <a:ext uri="{FF2B5EF4-FFF2-40B4-BE49-F238E27FC236}">
                <a16:creationId xmlns:a16="http://schemas.microsoft.com/office/drawing/2014/main" id="{1E382084-694D-37FC-2770-3FF0A81FD2D6}"/>
              </a:ext>
            </a:extLst>
          </p:cNvPr>
          <p:cNvSpPr txBox="1"/>
          <p:nvPr/>
        </p:nvSpPr>
        <p:spPr>
          <a:xfrm>
            <a:off x="544286" y="4220938"/>
            <a:ext cx="2305051" cy="214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Gap between Importance and Fulfillment &gt; 0.5</a:t>
            </a:r>
            <a:endParaRPr lang="de-DE" sz="8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2" name="Abgerundetes Rechteck 131">
            <a:extLst>
              <a:ext uri="{FF2B5EF4-FFF2-40B4-BE49-F238E27FC236}">
                <a16:creationId xmlns:a16="http://schemas.microsoft.com/office/drawing/2014/main" id="{B19ECF30-D0A2-87E2-689D-5964591E3656}"/>
              </a:ext>
            </a:extLst>
          </p:cNvPr>
          <p:cNvSpPr/>
          <p:nvPr/>
        </p:nvSpPr>
        <p:spPr>
          <a:xfrm>
            <a:off x="2891130" y="1115721"/>
            <a:ext cx="4140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4" name="Abgerundetes Rechteck 133">
            <a:extLst>
              <a:ext uri="{FF2B5EF4-FFF2-40B4-BE49-F238E27FC236}">
                <a16:creationId xmlns:a16="http://schemas.microsoft.com/office/drawing/2014/main" id="{688AAEE0-AB06-38DE-9CB9-D8A081D7FA0A}"/>
              </a:ext>
            </a:extLst>
          </p:cNvPr>
          <p:cNvSpPr/>
          <p:nvPr/>
        </p:nvSpPr>
        <p:spPr>
          <a:xfrm>
            <a:off x="2891130" y="1160880"/>
            <a:ext cx="3852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Abgerundetes Rechteck 136">
            <a:extLst>
              <a:ext uri="{FF2B5EF4-FFF2-40B4-BE49-F238E27FC236}">
                <a16:creationId xmlns:a16="http://schemas.microsoft.com/office/drawing/2014/main" id="{0628CC9B-9282-124C-E904-980A4B77E093}"/>
              </a:ext>
            </a:extLst>
          </p:cNvPr>
          <p:cNvSpPr/>
          <p:nvPr/>
        </p:nvSpPr>
        <p:spPr>
          <a:xfrm>
            <a:off x="2891130" y="1281960"/>
            <a:ext cx="4176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8" name="Abgerundetes Rechteck 137">
            <a:extLst>
              <a:ext uri="{FF2B5EF4-FFF2-40B4-BE49-F238E27FC236}">
                <a16:creationId xmlns:a16="http://schemas.microsoft.com/office/drawing/2014/main" id="{2041214E-FF8F-F0B7-9772-60392C489043}"/>
              </a:ext>
            </a:extLst>
          </p:cNvPr>
          <p:cNvSpPr/>
          <p:nvPr/>
        </p:nvSpPr>
        <p:spPr>
          <a:xfrm>
            <a:off x="2891130" y="1327119"/>
            <a:ext cx="3131999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Abgerundetes Rechteck 139">
            <a:extLst>
              <a:ext uri="{FF2B5EF4-FFF2-40B4-BE49-F238E27FC236}">
                <a16:creationId xmlns:a16="http://schemas.microsoft.com/office/drawing/2014/main" id="{EA01CB42-14E8-E40D-BE1D-BBD567723214}"/>
              </a:ext>
            </a:extLst>
          </p:cNvPr>
          <p:cNvSpPr/>
          <p:nvPr/>
        </p:nvSpPr>
        <p:spPr>
          <a:xfrm>
            <a:off x="2891130" y="1443240"/>
            <a:ext cx="3708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1" name="Abgerundetes Rechteck 140">
            <a:extLst>
              <a:ext uri="{FF2B5EF4-FFF2-40B4-BE49-F238E27FC236}">
                <a16:creationId xmlns:a16="http://schemas.microsoft.com/office/drawing/2014/main" id="{18689410-5747-F0E8-610C-B3B417CBB157}"/>
              </a:ext>
            </a:extLst>
          </p:cNvPr>
          <p:cNvSpPr/>
          <p:nvPr/>
        </p:nvSpPr>
        <p:spPr>
          <a:xfrm>
            <a:off x="2891128" y="1488399"/>
            <a:ext cx="2988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Abgerundetes Rechteck 142">
            <a:extLst>
              <a:ext uri="{FF2B5EF4-FFF2-40B4-BE49-F238E27FC236}">
                <a16:creationId xmlns:a16="http://schemas.microsoft.com/office/drawing/2014/main" id="{ADEEBE80-60AF-7431-0483-1ADBBC5EE564}"/>
              </a:ext>
            </a:extLst>
          </p:cNvPr>
          <p:cNvSpPr/>
          <p:nvPr/>
        </p:nvSpPr>
        <p:spPr>
          <a:xfrm>
            <a:off x="2891130" y="1607790"/>
            <a:ext cx="4392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4" name="Abgerundetes Rechteck 143">
            <a:extLst>
              <a:ext uri="{FF2B5EF4-FFF2-40B4-BE49-F238E27FC236}">
                <a16:creationId xmlns:a16="http://schemas.microsoft.com/office/drawing/2014/main" id="{36DEA7E6-605F-D717-B170-B5855642EAAA}"/>
              </a:ext>
            </a:extLst>
          </p:cNvPr>
          <p:cNvSpPr/>
          <p:nvPr/>
        </p:nvSpPr>
        <p:spPr>
          <a:xfrm>
            <a:off x="2891126" y="1652949"/>
            <a:ext cx="4068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Abgerundetes Rechteck 145">
            <a:extLst>
              <a:ext uri="{FF2B5EF4-FFF2-40B4-BE49-F238E27FC236}">
                <a16:creationId xmlns:a16="http://schemas.microsoft.com/office/drawing/2014/main" id="{F54211D1-9E08-3411-2EE4-776933E625C0}"/>
              </a:ext>
            </a:extLst>
          </p:cNvPr>
          <p:cNvSpPr/>
          <p:nvPr/>
        </p:nvSpPr>
        <p:spPr>
          <a:xfrm>
            <a:off x="2891130" y="1767210"/>
            <a:ext cx="4140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7" name="Abgerundetes Rechteck 146">
            <a:extLst>
              <a:ext uri="{FF2B5EF4-FFF2-40B4-BE49-F238E27FC236}">
                <a16:creationId xmlns:a16="http://schemas.microsoft.com/office/drawing/2014/main" id="{63302DBE-3247-3D71-B3FB-980CC98DB936}"/>
              </a:ext>
            </a:extLst>
          </p:cNvPr>
          <p:cNvSpPr/>
          <p:nvPr/>
        </p:nvSpPr>
        <p:spPr>
          <a:xfrm>
            <a:off x="2891126" y="1812369"/>
            <a:ext cx="3636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Abgerundetes Rechteck 148">
            <a:extLst>
              <a:ext uri="{FF2B5EF4-FFF2-40B4-BE49-F238E27FC236}">
                <a16:creationId xmlns:a16="http://schemas.microsoft.com/office/drawing/2014/main" id="{0618FD9E-5465-17E9-E2C6-155B4776A23C}"/>
              </a:ext>
            </a:extLst>
          </p:cNvPr>
          <p:cNvSpPr/>
          <p:nvPr/>
        </p:nvSpPr>
        <p:spPr>
          <a:xfrm>
            <a:off x="2891130" y="1930830"/>
            <a:ext cx="2340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0" name="Abgerundetes Rechteck 149">
            <a:extLst>
              <a:ext uri="{FF2B5EF4-FFF2-40B4-BE49-F238E27FC236}">
                <a16:creationId xmlns:a16="http://schemas.microsoft.com/office/drawing/2014/main" id="{870DE0B7-E090-CD1B-BC41-AFA95CF35F75}"/>
              </a:ext>
            </a:extLst>
          </p:cNvPr>
          <p:cNvSpPr/>
          <p:nvPr/>
        </p:nvSpPr>
        <p:spPr>
          <a:xfrm>
            <a:off x="2891126" y="1975989"/>
            <a:ext cx="2340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Abgerundetes Rechteck 151">
            <a:extLst>
              <a:ext uri="{FF2B5EF4-FFF2-40B4-BE49-F238E27FC236}">
                <a16:creationId xmlns:a16="http://schemas.microsoft.com/office/drawing/2014/main" id="{E16D0DF3-21AD-7880-6F4B-1A2AAFF1CD9D}"/>
              </a:ext>
            </a:extLst>
          </p:cNvPr>
          <p:cNvSpPr/>
          <p:nvPr/>
        </p:nvSpPr>
        <p:spPr>
          <a:xfrm>
            <a:off x="2891130" y="2092110"/>
            <a:ext cx="4464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3" name="Abgerundetes Rechteck 152">
            <a:extLst>
              <a:ext uri="{FF2B5EF4-FFF2-40B4-BE49-F238E27FC236}">
                <a16:creationId xmlns:a16="http://schemas.microsoft.com/office/drawing/2014/main" id="{DEEED744-0B22-06AF-0D01-391AAAB24933}"/>
              </a:ext>
            </a:extLst>
          </p:cNvPr>
          <p:cNvSpPr/>
          <p:nvPr/>
        </p:nvSpPr>
        <p:spPr>
          <a:xfrm>
            <a:off x="2891126" y="2137269"/>
            <a:ext cx="3744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Abgerundetes Rechteck 154">
            <a:extLst>
              <a:ext uri="{FF2B5EF4-FFF2-40B4-BE49-F238E27FC236}">
                <a16:creationId xmlns:a16="http://schemas.microsoft.com/office/drawing/2014/main" id="{6A8BF7FC-8A99-23F3-D9A8-B57276AC0E5B}"/>
              </a:ext>
            </a:extLst>
          </p:cNvPr>
          <p:cNvSpPr/>
          <p:nvPr/>
        </p:nvSpPr>
        <p:spPr>
          <a:xfrm>
            <a:off x="2891130" y="2255730"/>
            <a:ext cx="4464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6" name="Abgerundetes Rechteck 155">
            <a:extLst>
              <a:ext uri="{FF2B5EF4-FFF2-40B4-BE49-F238E27FC236}">
                <a16:creationId xmlns:a16="http://schemas.microsoft.com/office/drawing/2014/main" id="{F06E23AA-35A4-2146-304A-9F893E282410}"/>
              </a:ext>
            </a:extLst>
          </p:cNvPr>
          <p:cNvSpPr/>
          <p:nvPr/>
        </p:nvSpPr>
        <p:spPr>
          <a:xfrm>
            <a:off x="2891126" y="2300889"/>
            <a:ext cx="3780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Abgerundetes Rechteck 157">
            <a:extLst>
              <a:ext uri="{FF2B5EF4-FFF2-40B4-BE49-F238E27FC236}">
                <a16:creationId xmlns:a16="http://schemas.microsoft.com/office/drawing/2014/main" id="{0999A2AD-FA1C-9200-1251-EFC0CE22CEE2}"/>
              </a:ext>
            </a:extLst>
          </p:cNvPr>
          <p:cNvSpPr/>
          <p:nvPr/>
        </p:nvSpPr>
        <p:spPr>
          <a:xfrm>
            <a:off x="2891130" y="2419350"/>
            <a:ext cx="3888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9" name="Abgerundetes Rechteck 158">
            <a:extLst>
              <a:ext uri="{FF2B5EF4-FFF2-40B4-BE49-F238E27FC236}">
                <a16:creationId xmlns:a16="http://schemas.microsoft.com/office/drawing/2014/main" id="{AA8AC7B6-A9CC-3FE4-D6C9-B719F7B9B7B6}"/>
              </a:ext>
            </a:extLst>
          </p:cNvPr>
          <p:cNvSpPr/>
          <p:nvPr/>
        </p:nvSpPr>
        <p:spPr>
          <a:xfrm>
            <a:off x="2891126" y="2464509"/>
            <a:ext cx="3708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Abgerundetes Rechteck 160">
            <a:extLst>
              <a:ext uri="{FF2B5EF4-FFF2-40B4-BE49-F238E27FC236}">
                <a16:creationId xmlns:a16="http://schemas.microsoft.com/office/drawing/2014/main" id="{A4B03F90-D96D-D5C5-577B-3B652FB2F9CE}"/>
              </a:ext>
            </a:extLst>
          </p:cNvPr>
          <p:cNvSpPr/>
          <p:nvPr/>
        </p:nvSpPr>
        <p:spPr>
          <a:xfrm>
            <a:off x="2891130" y="2571750"/>
            <a:ext cx="4464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2" name="Abgerundetes Rechteck 161">
            <a:extLst>
              <a:ext uri="{FF2B5EF4-FFF2-40B4-BE49-F238E27FC236}">
                <a16:creationId xmlns:a16="http://schemas.microsoft.com/office/drawing/2014/main" id="{BBE9D7DF-CB1C-7101-F76B-0DDEA8DA530F}"/>
              </a:ext>
            </a:extLst>
          </p:cNvPr>
          <p:cNvSpPr/>
          <p:nvPr/>
        </p:nvSpPr>
        <p:spPr>
          <a:xfrm>
            <a:off x="2891126" y="2616909"/>
            <a:ext cx="3672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Abgerundetes Rechteck 163">
            <a:extLst>
              <a:ext uri="{FF2B5EF4-FFF2-40B4-BE49-F238E27FC236}">
                <a16:creationId xmlns:a16="http://schemas.microsoft.com/office/drawing/2014/main" id="{2B61D6EA-234D-244F-C84D-76F57E397D95}"/>
              </a:ext>
            </a:extLst>
          </p:cNvPr>
          <p:cNvSpPr/>
          <p:nvPr/>
        </p:nvSpPr>
        <p:spPr>
          <a:xfrm>
            <a:off x="2891130" y="2735370"/>
            <a:ext cx="4464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5" name="Abgerundetes Rechteck 164">
            <a:extLst>
              <a:ext uri="{FF2B5EF4-FFF2-40B4-BE49-F238E27FC236}">
                <a16:creationId xmlns:a16="http://schemas.microsoft.com/office/drawing/2014/main" id="{753A64F6-4A90-40F1-EEB2-40F0D2A6C4BF}"/>
              </a:ext>
            </a:extLst>
          </p:cNvPr>
          <p:cNvSpPr/>
          <p:nvPr/>
        </p:nvSpPr>
        <p:spPr>
          <a:xfrm>
            <a:off x="2891126" y="2780529"/>
            <a:ext cx="3060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Abgerundetes Rechteck 166">
            <a:extLst>
              <a:ext uri="{FF2B5EF4-FFF2-40B4-BE49-F238E27FC236}">
                <a16:creationId xmlns:a16="http://schemas.microsoft.com/office/drawing/2014/main" id="{4B710496-A92C-EAB7-6670-41AF4D7989AB}"/>
              </a:ext>
            </a:extLst>
          </p:cNvPr>
          <p:cNvSpPr/>
          <p:nvPr/>
        </p:nvSpPr>
        <p:spPr>
          <a:xfrm>
            <a:off x="2891130" y="2902260"/>
            <a:ext cx="4464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8" name="Abgerundetes Rechteck 167">
            <a:extLst>
              <a:ext uri="{FF2B5EF4-FFF2-40B4-BE49-F238E27FC236}">
                <a16:creationId xmlns:a16="http://schemas.microsoft.com/office/drawing/2014/main" id="{D9C27FB2-8CD6-B5E1-247D-B4045F45798D}"/>
              </a:ext>
            </a:extLst>
          </p:cNvPr>
          <p:cNvSpPr/>
          <p:nvPr/>
        </p:nvSpPr>
        <p:spPr>
          <a:xfrm>
            <a:off x="2891124" y="2947419"/>
            <a:ext cx="3420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Abgerundetes Rechteck 169">
            <a:extLst>
              <a:ext uri="{FF2B5EF4-FFF2-40B4-BE49-F238E27FC236}">
                <a16:creationId xmlns:a16="http://schemas.microsoft.com/office/drawing/2014/main" id="{460BEDAC-34C7-5EC1-EF11-3A43DB179F2E}"/>
              </a:ext>
            </a:extLst>
          </p:cNvPr>
          <p:cNvSpPr/>
          <p:nvPr/>
        </p:nvSpPr>
        <p:spPr>
          <a:xfrm>
            <a:off x="2891130" y="3065880"/>
            <a:ext cx="2736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1" name="Abgerundetes Rechteck 170">
            <a:extLst>
              <a:ext uri="{FF2B5EF4-FFF2-40B4-BE49-F238E27FC236}">
                <a16:creationId xmlns:a16="http://schemas.microsoft.com/office/drawing/2014/main" id="{4FAB9BF2-5813-D953-10CA-335F3278C36C}"/>
              </a:ext>
            </a:extLst>
          </p:cNvPr>
          <p:cNvSpPr/>
          <p:nvPr/>
        </p:nvSpPr>
        <p:spPr>
          <a:xfrm>
            <a:off x="2891124" y="3111039"/>
            <a:ext cx="2232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Abgerundetes Rechteck 172">
            <a:extLst>
              <a:ext uri="{FF2B5EF4-FFF2-40B4-BE49-F238E27FC236}">
                <a16:creationId xmlns:a16="http://schemas.microsoft.com/office/drawing/2014/main" id="{ACDA7ADA-3D57-3DEE-6A0F-92EE510C4A90}"/>
              </a:ext>
            </a:extLst>
          </p:cNvPr>
          <p:cNvSpPr/>
          <p:nvPr/>
        </p:nvSpPr>
        <p:spPr>
          <a:xfrm>
            <a:off x="2891129" y="3229500"/>
            <a:ext cx="1944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4" name="Abgerundetes Rechteck 173">
            <a:extLst>
              <a:ext uri="{FF2B5EF4-FFF2-40B4-BE49-F238E27FC236}">
                <a16:creationId xmlns:a16="http://schemas.microsoft.com/office/drawing/2014/main" id="{6EF7EFCD-344F-720E-E5D3-622C9ABA4DF1}"/>
              </a:ext>
            </a:extLst>
          </p:cNvPr>
          <p:cNvSpPr/>
          <p:nvPr/>
        </p:nvSpPr>
        <p:spPr>
          <a:xfrm>
            <a:off x="2891124" y="3274659"/>
            <a:ext cx="1368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Abgerundetes Rechteck 175">
            <a:extLst>
              <a:ext uri="{FF2B5EF4-FFF2-40B4-BE49-F238E27FC236}">
                <a16:creationId xmlns:a16="http://schemas.microsoft.com/office/drawing/2014/main" id="{34271F06-8D3F-F08C-A7FE-8EB56111C812}"/>
              </a:ext>
            </a:extLst>
          </p:cNvPr>
          <p:cNvSpPr/>
          <p:nvPr/>
        </p:nvSpPr>
        <p:spPr>
          <a:xfrm>
            <a:off x="2891127" y="3387510"/>
            <a:ext cx="1728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7" name="Abgerundetes Rechteck 176">
            <a:extLst>
              <a:ext uri="{FF2B5EF4-FFF2-40B4-BE49-F238E27FC236}">
                <a16:creationId xmlns:a16="http://schemas.microsoft.com/office/drawing/2014/main" id="{247644FD-8016-36F8-2B4D-876B39767564}"/>
              </a:ext>
            </a:extLst>
          </p:cNvPr>
          <p:cNvSpPr/>
          <p:nvPr/>
        </p:nvSpPr>
        <p:spPr>
          <a:xfrm>
            <a:off x="2891121" y="3432669"/>
            <a:ext cx="1800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Abgerundetes Rechteck 178">
            <a:extLst>
              <a:ext uri="{FF2B5EF4-FFF2-40B4-BE49-F238E27FC236}">
                <a16:creationId xmlns:a16="http://schemas.microsoft.com/office/drawing/2014/main" id="{EB1A7BA7-C850-6852-393A-6FBA360E755B}"/>
              </a:ext>
            </a:extLst>
          </p:cNvPr>
          <p:cNvSpPr/>
          <p:nvPr/>
        </p:nvSpPr>
        <p:spPr>
          <a:xfrm>
            <a:off x="2891130" y="3551130"/>
            <a:ext cx="4464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0" name="Abgerundetes Rechteck 179">
            <a:extLst>
              <a:ext uri="{FF2B5EF4-FFF2-40B4-BE49-F238E27FC236}">
                <a16:creationId xmlns:a16="http://schemas.microsoft.com/office/drawing/2014/main" id="{4369BA8E-F74D-30D7-8FEE-AFB7980F318E}"/>
              </a:ext>
            </a:extLst>
          </p:cNvPr>
          <p:cNvSpPr/>
          <p:nvPr/>
        </p:nvSpPr>
        <p:spPr>
          <a:xfrm>
            <a:off x="2891126" y="3596289"/>
            <a:ext cx="2772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Abgerundetes Rechteck 181">
            <a:extLst>
              <a:ext uri="{FF2B5EF4-FFF2-40B4-BE49-F238E27FC236}">
                <a16:creationId xmlns:a16="http://schemas.microsoft.com/office/drawing/2014/main" id="{9FAB1AF0-8352-40FE-26AB-EF3023E05536}"/>
              </a:ext>
            </a:extLst>
          </p:cNvPr>
          <p:cNvSpPr/>
          <p:nvPr/>
        </p:nvSpPr>
        <p:spPr>
          <a:xfrm>
            <a:off x="2891129" y="3714750"/>
            <a:ext cx="2015999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3" name="Abgerundetes Rechteck 182">
            <a:extLst>
              <a:ext uri="{FF2B5EF4-FFF2-40B4-BE49-F238E27FC236}">
                <a16:creationId xmlns:a16="http://schemas.microsoft.com/office/drawing/2014/main" id="{6D6370B3-AE8B-F9F1-9F93-20C12CE42724}"/>
              </a:ext>
            </a:extLst>
          </p:cNvPr>
          <p:cNvSpPr/>
          <p:nvPr/>
        </p:nvSpPr>
        <p:spPr>
          <a:xfrm>
            <a:off x="2891124" y="3759909"/>
            <a:ext cx="1584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Abgerundetes Rechteck 184">
            <a:extLst>
              <a:ext uri="{FF2B5EF4-FFF2-40B4-BE49-F238E27FC236}">
                <a16:creationId xmlns:a16="http://schemas.microsoft.com/office/drawing/2014/main" id="{813072BA-5D51-52D9-9A98-0654B53281F7}"/>
              </a:ext>
            </a:extLst>
          </p:cNvPr>
          <p:cNvSpPr/>
          <p:nvPr/>
        </p:nvSpPr>
        <p:spPr>
          <a:xfrm>
            <a:off x="2891130" y="3867150"/>
            <a:ext cx="4464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6" name="Abgerundetes Rechteck 185">
            <a:extLst>
              <a:ext uri="{FF2B5EF4-FFF2-40B4-BE49-F238E27FC236}">
                <a16:creationId xmlns:a16="http://schemas.microsoft.com/office/drawing/2014/main" id="{2AF6FDAC-D3C5-E5E7-9A79-77B319884189}"/>
              </a:ext>
            </a:extLst>
          </p:cNvPr>
          <p:cNvSpPr/>
          <p:nvPr/>
        </p:nvSpPr>
        <p:spPr>
          <a:xfrm>
            <a:off x="2891123" y="3912309"/>
            <a:ext cx="4032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Abgerundetes Rechteck 187">
            <a:extLst>
              <a:ext uri="{FF2B5EF4-FFF2-40B4-BE49-F238E27FC236}">
                <a16:creationId xmlns:a16="http://schemas.microsoft.com/office/drawing/2014/main" id="{49A2D5D8-4BA9-AE85-93D6-0073DD3419CD}"/>
              </a:ext>
            </a:extLst>
          </p:cNvPr>
          <p:cNvSpPr/>
          <p:nvPr/>
        </p:nvSpPr>
        <p:spPr>
          <a:xfrm>
            <a:off x="2891130" y="4030770"/>
            <a:ext cx="4464000" cy="72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2700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9" name="Abgerundetes Rechteck 188">
            <a:extLst>
              <a:ext uri="{FF2B5EF4-FFF2-40B4-BE49-F238E27FC236}">
                <a16:creationId xmlns:a16="http://schemas.microsoft.com/office/drawing/2014/main" id="{B09E93A7-49AA-063C-8559-69AEEED5BA9F}"/>
              </a:ext>
            </a:extLst>
          </p:cNvPr>
          <p:cNvSpPr/>
          <p:nvPr/>
        </p:nvSpPr>
        <p:spPr>
          <a:xfrm>
            <a:off x="2891123" y="4075929"/>
            <a:ext cx="3780000" cy="72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1200" rtlCol="0" anchor="ctr"/>
          <a:lstStyle/>
          <a:p>
            <a:endParaRPr lang="de-D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Abgerundetes Rechteck 189">
            <a:extLst>
              <a:ext uri="{FF2B5EF4-FFF2-40B4-BE49-F238E27FC236}">
                <a16:creationId xmlns:a16="http://schemas.microsoft.com/office/drawing/2014/main" id="{ED65C896-2E8A-9F72-9810-1D47656EF690}"/>
              </a:ext>
            </a:extLst>
          </p:cNvPr>
          <p:cNvSpPr/>
          <p:nvPr/>
        </p:nvSpPr>
        <p:spPr>
          <a:xfrm>
            <a:off x="2887325" y="4239332"/>
            <a:ext cx="1512000" cy="180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Fulfillment (ACTUAL)</a:t>
            </a:r>
            <a:endParaRPr lang="de-DE" sz="8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2" name="Abgerundetes Rechteck 191">
            <a:extLst>
              <a:ext uri="{FF2B5EF4-FFF2-40B4-BE49-F238E27FC236}">
                <a16:creationId xmlns:a16="http://schemas.microsoft.com/office/drawing/2014/main" id="{D0F9F079-CEA5-FA67-D8A2-D38802F1F4DA}"/>
              </a:ext>
            </a:extLst>
          </p:cNvPr>
          <p:cNvSpPr/>
          <p:nvPr/>
        </p:nvSpPr>
        <p:spPr>
          <a:xfrm>
            <a:off x="2887324" y="4476750"/>
            <a:ext cx="1512000" cy="180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Importance (TARGET)</a:t>
            </a:r>
            <a:endParaRPr lang="de-DE" sz="8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3" name="Abgerundetes Rechteck 192">
            <a:extLst>
              <a:ext uri="{FF2B5EF4-FFF2-40B4-BE49-F238E27FC236}">
                <a16:creationId xmlns:a16="http://schemas.microsoft.com/office/drawing/2014/main" id="{2B0317A9-5B99-CB8E-FAAA-2E94252B40F1}"/>
              </a:ext>
            </a:extLst>
          </p:cNvPr>
          <p:cNvSpPr/>
          <p:nvPr/>
        </p:nvSpPr>
        <p:spPr>
          <a:xfrm>
            <a:off x="4711341" y="4239332"/>
            <a:ext cx="180000" cy="180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</a:t>
            </a:r>
            <a:endParaRPr lang="de-DE" sz="8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4" name="Abgerundetes Rechteck 193">
            <a:extLst>
              <a:ext uri="{FF2B5EF4-FFF2-40B4-BE49-F238E27FC236}">
                <a16:creationId xmlns:a16="http://schemas.microsoft.com/office/drawing/2014/main" id="{5A501EC7-D6CA-100D-9ACC-505E5264F32A}"/>
              </a:ext>
            </a:extLst>
          </p:cNvPr>
          <p:cNvSpPr/>
          <p:nvPr/>
        </p:nvSpPr>
        <p:spPr>
          <a:xfrm>
            <a:off x="7090954" y="4239332"/>
            <a:ext cx="180000" cy="1800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5</a:t>
            </a:r>
            <a:endParaRPr lang="de-DE" sz="800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5" name="Abgerundetes Rechteck 194">
            <a:extLst>
              <a:ext uri="{FF2B5EF4-FFF2-40B4-BE49-F238E27FC236}">
                <a16:creationId xmlns:a16="http://schemas.microsoft.com/office/drawing/2014/main" id="{7F984A73-66C1-1E16-F185-4029567ABF7E}"/>
              </a:ext>
            </a:extLst>
          </p:cNvPr>
          <p:cNvSpPr/>
          <p:nvPr/>
        </p:nvSpPr>
        <p:spPr>
          <a:xfrm>
            <a:off x="4711341" y="4494168"/>
            <a:ext cx="180000" cy="180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</a:t>
            </a:r>
            <a:endParaRPr lang="de-DE" sz="800" dirty="0">
              <a:solidFill>
                <a:schemeClr val="tx1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6" name="Abgerundetes Rechteck 195">
            <a:extLst>
              <a:ext uri="{FF2B5EF4-FFF2-40B4-BE49-F238E27FC236}">
                <a16:creationId xmlns:a16="http://schemas.microsoft.com/office/drawing/2014/main" id="{EB8DCF51-BEAF-FCC7-2BBD-DCD282D8AE41}"/>
              </a:ext>
            </a:extLst>
          </p:cNvPr>
          <p:cNvSpPr/>
          <p:nvPr/>
        </p:nvSpPr>
        <p:spPr>
          <a:xfrm>
            <a:off x="7742646" y="4494168"/>
            <a:ext cx="180000" cy="1800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5</a:t>
            </a:r>
            <a:endParaRPr lang="de-DE" sz="800" dirty="0">
              <a:solidFill>
                <a:schemeClr val="tx1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730DCA1F-6EE8-754C-73D2-955EADF917D6}"/>
              </a:ext>
            </a:extLst>
          </p:cNvPr>
          <p:cNvSpPr txBox="1"/>
          <p:nvPr/>
        </p:nvSpPr>
        <p:spPr>
          <a:xfrm>
            <a:off x="4859383" y="4213786"/>
            <a:ext cx="2272936" cy="22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Not at all </a:t>
            </a:r>
            <a:r>
              <a:rPr lang="en-US" sz="900" dirty="0">
                <a:solidFill>
                  <a:srgbClr val="20B099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…….. </a:t>
            </a:r>
            <a:r>
              <a:rPr lang="en-US" sz="9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to </a:t>
            </a:r>
            <a:r>
              <a:rPr lang="en-US" sz="900" dirty="0">
                <a:solidFill>
                  <a:srgbClr val="20B099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……..</a:t>
            </a:r>
            <a:r>
              <a:rPr lang="en-US" sz="9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to a great extent</a:t>
            </a:r>
            <a:endParaRPr lang="de-DE" sz="9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DF2F6F10-2707-5611-C197-4996E01E8C73}"/>
              </a:ext>
            </a:extLst>
          </p:cNvPr>
          <p:cNvSpPr txBox="1"/>
          <p:nvPr/>
        </p:nvSpPr>
        <p:spPr>
          <a:xfrm>
            <a:off x="4859383" y="4466915"/>
            <a:ext cx="2926080" cy="22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Completely unimportant </a:t>
            </a:r>
            <a:r>
              <a:rPr lang="en-US" sz="900" dirty="0">
                <a:solidFill>
                  <a:srgbClr val="E9472D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……..</a:t>
            </a:r>
            <a:r>
              <a:rPr lang="en-US" sz="9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to </a:t>
            </a:r>
            <a:r>
              <a:rPr lang="en-US" sz="900" dirty="0">
                <a:solidFill>
                  <a:srgbClr val="E9472D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……..</a:t>
            </a:r>
            <a:r>
              <a:rPr lang="en-US" sz="9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very important</a:t>
            </a:r>
            <a:endParaRPr lang="de-DE" sz="9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0" name="Textfeld 199">
            <a:extLst>
              <a:ext uri="{FF2B5EF4-FFF2-40B4-BE49-F238E27FC236}">
                <a16:creationId xmlns:a16="http://schemas.microsoft.com/office/drawing/2014/main" id="{58AAA98B-49F4-AAA9-2C81-67A8AF491DD1}"/>
              </a:ext>
            </a:extLst>
          </p:cNvPr>
          <p:cNvSpPr txBox="1"/>
          <p:nvPr/>
        </p:nvSpPr>
        <p:spPr>
          <a:xfrm>
            <a:off x="2777757" y="90263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1</a:t>
            </a:r>
          </a:p>
        </p:txBody>
      </p:sp>
      <p:sp>
        <p:nvSpPr>
          <p:cNvPr id="201" name="Textfeld 200">
            <a:extLst>
              <a:ext uri="{FF2B5EF4-FFF2-40B4-BE49-F238E27FC236}">
                <a16:creationId xmlns:a16="http://schemas.microsoft.com/office/drawing/2014/main" id="{6C8D7F6D-7F64-4921-CFFE-83503184C7DE}"/>
              </a:ext>
            </a:extLst>
          </p:cNvPr>
          <p:cNvSpPr txBox="1"/>
          <p:nvPr/>
        </p:nvSpPr>
        <p:spPr>
          <a:xfrm>
            <a:off x="4267200" y="90263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2</a:t>
            </a:r>
          </a:p>
        </p:txBody>
      </p:sp>
      <p:sp>
        <p:nvSpPr>
          <p:cNvPr id="202" name="Textfeld 201">
            <a:extLst>
              <a:ext uri="{FF2B5EF4-FFF2-40B4-BE49-F238E27FC236}">
                <a16:creationId xmlns:a16="http://schemas.microsoft.com/office/drawing/2014/main" id="{E49559F4-958E-A311-BB70-AA11E9F62A7F}"/>
              </a:ext>
            </a:extLst>
          </p:cNvPr>
          <p:cNvSpPr txBox="1"/>
          <p:nvPr/>
        </p:nvSpPr>
        <p:spPr>
          <a:xfrm>
            <a:off x="5760402" y="90263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3</a:t>
            </a:r>
          </a:p>
        </p:txBody>
      </p:sp>
      <p:sp>
        <p:nvSpPr>
          <p:cNvPr id="203" name="Textfeld 202">
            <a:extLst>
              <a:ext uri="{FF2B5EF4-FFF2-40B4-BE49-F238E27FC236}">
                <a16:creationId xmlns:a16="http://schemas.microsoft.com/office/drawing/2014/main" id="{5CA0B02D-73BB-5D91-D7E2-17F6EE0C4C79}"/>
              </a:ext>
            </a:extLst>
          </p:cNvPr>
          <p:cNvSpPr txBox="1"/>
          <p:nvPr/>
        </p:nvSpPr>
        <p:spPr>
          <a:xfrm>
            <a:off x="7242919" y="90263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4</a:t>
            </a:r>
          </a:p>
        </p:txBody>
      </p:sp>
      <p:sp>
        <p:nvSpPr>
          <p:cNvPr id="204" name="Textfeld 203">
            <a:extLst>
              <a:ext uri="{FF2B5EF4-FFF2-40B4-BE49-F238E27FC236}">
                <a16:creationId xmlns:a16="http://schemas.microsoft.com/office/drawing/2014/main" id="{C236C5A2-5462-C130-2F3F-929ADBA071B0}"/>
              </a:ext>
            </a:extLst>
          </p:cNvPr>
          <p:cNvSpPr txBox="1"/>
          <p:nvPr/>
        </p:nvSpPr>
        <p:spPr>
          <a:xfrm>
            <a:off x="8738688" y="90263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5</a:t>
            </a:r>
          </a:p>
        </p:txBody>
      </p:sp>
      <p:grpSp>
        <p:nvGrpSpPr>
          <p:cNvPr id="211" name="Gruppieren 210">
            <a:extLst>
              <a:ext uri="{FF2B5EF4-FFF2-40B4-BE49-F238E27FC236}">
                <a16:creationId xmlns:a16="http://schemas.microsoft.com/office/drawing/2014/main" id="{0D277558-2178-FE12-5C7B-AC41E62A2AA0}"/>
              </a:ext>
            </a:extLst>
          </p:cNvPr>
          <p:cNvGrpSpPr/>
          <p:nvPr/>
        </p:nvGrpSpPr>
        <p:grpSpPr>
          <a:xfrm>
            <a:off x="454140" y="4244130"/>
            <a:ext cx="162000" cy="162000"/>
            <a:chOff x="8458200" y="1962150"/>
            <a:chExt cx="199176" cy="199176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69AD58A-1E46-BD5E-A070-6CCEE32107F4}"/>
                </a:ext>
              </a:extLst>
            </p:cNvPr>
            <p:cNvSpPr/>
            <p:nvPr/>
          </p:nvSpPr>
          <p:spPr>
            <a:xfrm>
              <a:off x="8458200" y="1962150"/>
              <a:ext cx="199176" cy="199176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 dirty="0"/>
            </a:p>
          </p:txBody>
        </p:sp>
        <p:pic>
          <p:nvPicPr>
            <p:cNvPr id="213" name="Grafik 212">
              <a:extLst>
                <a:ext uri="{FF2B5EF4-FFF2-40B4-BE49-F238E27FC236}">
                  <a16:creationId xmlns:a16="http://schemas.microsoft.com/office/drawing/2014/main" id="{AF72AB9D-D915-5934-70E4-8F5C0006D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5264" y="1985744"/>
              <a:ext cx="108511" cy="144681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0AA0AEB-AC32-B9DA-FAA8-D6B6A65FFC27}"/>
              </a:ext>
            </a:extLst>
          </p:cNvPr>
          <p:cNvGrpSpPr/>
          <p:nvPr/>
        </p:nvGrpSpPr>
        <p:grpSpPr>
          <a:xfrm>
            <a:off x="7145216" y="1258074"/>
            <a:ext cx="162000" cy="162000"/>
            <a:chOff x="7145216" y="1258074"/>
            <a:chExt cx="162000" cy="162000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D1AE751-DC3B-E3E1-582B-D0B8585F015C}"/>
                </a:ext>
              </a:extLst>
            </p:cNvPr>
            <p:cNvSpPr/>
            <p:nvPr/>
          </p:nvSpPr>
          <p:spPr>
            <a:xfrm>
              <a:off x="7145216" y="1258074"/>
              <a:ext cx="162000" cy="162000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 dirty="0"/>
            </a:p>
          </p:txBody>
        </p:sp>
        <p:pic>
          <p:nvPicPr>
            <p:cNvPr id="216" name="Grafik 215">
              <a:extLst>
                <a:ext uri="{FF2B5EF4-FFF2-40B4-BE49-F238E27FC236}">
                  <a16:creationId xmlns:a16="http://schemas.microsoft.com/office/drawing/2014/main" id="{5C13A786-E49B-A35D-1EA9-96BAD3FF9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3496" y="1277264"/>
              <a:ext cx="88258" cy="117676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C052BAB-AE7C-5528-D82E-EE5A8CBD3570}"/>
              </a:ext>
            </a:extLst>
          </p:cNvPr>
          <p:cNvGrpSpPr/>
          <p:nvPr/>
        </p:nvGrpSpPr>
        <p:grpSpPr>
          <a:xfrm>
            <a:off x="7441308" y="2544252"/>
            <a:ext cx="162000" cy="162000"/>
            <a:chOff x="7441308" y="2544252"/>
            <a:chExt cx="162000" cy="162000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15C7B6A3-6C3C-F085-8DFF-1F53B7D4F120}"/>
                </a:ext>
              </a:extLst>
            </p:cNvPr>
            <p:cNvSpPr/>
            <p:nvPr/>
          </p:nvSpPr>
          <p:spPr>
            <a:xfrm>
              <a:off x="7441308" y="2544252"/>
              <a:ext cx="162000" cy="162000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 dirty="0"/>
            </a:p>
          </p:txBody>
        </p:sp>
        <p:pic>
          <p:nvPicPr>
            <p:cNvPr id="219" name="Grafik 218">
              <a:extLst>
                <a:ext uri="{FF2B5EF4-FFF2-40B4-BE49-F238E27FC236}">
                  <a16:creationId xmlns:a16="http://schemas.microsoft.com/office/drawing/2014/main" id="{26497229-ABA8-2F17-5FB2-6559A88EA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9588" y="2563442"/>
              <a:ext cx="88258" cy="11767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AD64770-A46A-31FD-63BF-48F65ADD6C1A}"/>
              </a:ext>
            </a:extLst>
          </p:cNvPr>
          <p:cNvGrpSpPr/>
          <p:nvPr/>
        </p:nvGrpSpPr>
        <p:grpSpPr>
          <a:xfrm>
            <a:off x="7441308" y="2722125"/>
            <a:ext cx="162000" cy="162000"/>
            <a:chOff x="7441308" y="2722125"/>
            <a:chExt cx="162000" cy="162000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2700B1B3-F1CC-A36B-789F-1E632B24E2EC}"/>
                </a:ext>
              </a:extLst>
            </p:cNvPr>
            <p:cNvSpPr/>
            <p:nvPr/>
          </p:nvSpPr>
          <p:spPr>
            <a:xfrm>
              <a:off x="7441308" y="2722125"/>
              <a:ext cx="162000" cy="162000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 dirty="0"/>
            </a:p>
          </p:txBody>
        </p:sp>
        <p:pic>
          <p:nvPicPr>
            <p:cNvPr id="222" name="Grafik 221">
              <a:extLst>
                <a:ext uri="{FF2B5EF4-FFF2-40B4-BE49-F238E27FC236}">
                  <a16:creationId xmlns:a16="http://schemas.microsoft.com/office/drawing/2014/main" id="{B74876E1-AC99-B861-6442-FD15AECB0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9588" y="2741315"/>
              <a:ext cx="88258" cy="117676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FB3AF0E-21CE-A585-6132-1848E7923186}"/>
              </a:ext>
            </a:extLst>
          </p:cNvPr>
          <p:cNvGrpSpPr/>
          <p:nvPr/>
        </p:nvGrpSpPr>
        <p:grpSpPr>
          <a:xfrm>
            <a:off x="7441308" y="2899998"/>
            <a:ext cx="162000" cy="162000"/>
            <a:chOff x="7441308" y="2899998"/>
            <a:chExt cx="162000" cy="162000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8F3C1479-AD75-B3A1-D643-F41AF61C570E}"/>
                </a:ext>
              </a:extLst>
            </p:cNvPr>
            <p:cNvSpPr/>
            <p:nvPr/>
          </p:nvSpPr>
          <p:spPr>
            <a:xfrm>
              <a:off x="7441308" y="2899998"/>
              <a:ext cx="162000" cy="162000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 dirty="0"/>
            </a:p>
          </p:txBody>
        </p:sp>
        <p:pic>
          <p:nvPicPr>
            <p:cNvPr id="225" name="Grafik 224">
              <a:extLst>
                <a:ext uri="{FF2B5EF4-FFF2-40B4-BE49-F238E27FC236}">
                  <a16:creationId xmlns:a16="http://schemas.microsoft.com/office/drawing/2014/main" id="{9A42E94F-9FA3-8E03-3DAB-1D88C2EBE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9588" y="2919188"/>
              <a:ext cx="88258" cy="117676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08F3CDF-791C-EF80-A833-903257BF7242}"/>
              </a:ext>
            </a:extLst>
          </p:cNvPr>
          <p:cNvGrpSpPr/>
          <p:nvPr/>
        </p:nvGrpSpPr>
        <p:grpSpPr>
          <a:xfrm>
            <a:off x="7472080" y="3514431"/>
            <a:ext cx="162000" cy="162000"/>
            <a:chOff x="7472080" y="3514431"/>
            <a:chExt cx="162000" cy="162000"/>
          </a:xfrm>
        </p:grpSpPr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0B0F5A02-D6F1-19E8-DCCA-2F0FC3B65624}"/>
                </a:ext>
              </a:extLst>
            </p:cNvPr>
            <p:cNvSpPr/>
            <p:nvPr/>
          </p:nvSpPr>
          <p:spPr>
            <a:xfrm>
              <a:off x="7472080" y="3514431"/>
              <a:ext cx="162000" cy="162000"/>
            </a:xfrm>
            <a:prstGeom prst="ellipse">
              <a:avLst/>
            </a:prstGeom>
            <a:solidFill>
              <a:srgbClr val="E94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 dirty="0"/>
            </a:p>
          </p:txBody>
        </p:sp>
        <p:pic>
          <p:nvPicPr>
            <p:cNvPr id="228" name="Grafik 227">
              <a:extLst>
                <a:ext uri="{FF2B5EF4-FFF2-40B4-BE49-F238E27FC236}">
                  <a16:creationId xmlns:a16="http://schemas.microsoft.com/office/drawing/2014/main" id="{917FCF13-91B5-1E73-45C0-A111B4E37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0360" y="3533621"/>
              <a:ext cx="88258" cy="11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114155"/>
      </p:ext>
    </p:extLst>
  </p:cSld>
  <p:clrMapOvr>
    <a:masterClrMapping/>
  </p:clrMapOvr>
</p:sld>
</file>

<file path=ppt/theme/theme1.xml><?xml version="1.0" encoding="utf-8"?>
<a:theme xmlns:a="http://schemas.openxmlformats.org/drawingml/2006/main" name="JP-KOM_PPT-Master2">
  <a:themeElements>
    <a:clrScheme name="JP-KOM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FF0000"/>
      </a:accent1>
      <a:accent2>
        <a:srgbClr val="336699"/>
      </a:accent2>
      <a:accent3>
        <a:srgbClr val="EAEAEA"/>
      </a:accent3>
      <a:accent4>
        <a:srgbClr val="33CCFF"/>
      </a:accent4>
      <a:accent5>
        <a:srgbClr val="FF5050"/>
      </a:accent5>
      <a:accent6>
        <a:srgbClr val="A50021"/>
      </a:accent6>
      <a:hlink>
        <a:srgbClr val="336699"/>
      </a:hlink>
      <a:folHlink>
        <a:srgbClr val="336699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1286860-00fd-41d4-b025-db920c303b20" xsi:nil="true"/>
    <TaxCatchAll xmlns="e2b8347c-b8b2-4afc-a67a-0601f33a6876" xsi:nil="true"/>
    <Erledigt xmlns="91286860-00fd-41d4-b025-db920c303b20">false</Erledigt>
    <lcf76f155ced4ddcb4097134ff3c332f xmlns="91286860-00fd-41d4-b025-db920c303b20">
      <Terms xmlns="http://schemas.microsoft.com/office/infopath/2007/PartnerControls"/>
    </lcf76f155ced4ddcb4097134ff3c332f>
    <SharedWithUsers xmlns="e2b8347c-b8b2-4afc-a67a-0601f33a6876">
      <UserInfo>
        <DisplayName>Arne Borgards</DisplayName>
        <AccountId>18</AccountId>
        <AccountType/>
      </UserInfo>
      <UserInfo>
        <DisplayName>Sonja Burbach</DisplayName>
        <AccountId>4050</AccountId>
        <AccountType/>
      </UserInfo>
      <UserInfo>
        <DisplayName>Lea Strottner</DisplayName>
        <AccountId>3880</AccountId>
        <AccountType/>
      </UserInfo>
      <UserInfo>
        <DisplayName>Jochen Kirchhof</DisplayName>
        <AccountId>1393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E8AC4054959E429730A6D790867135" ma:contentTypeVersion="29" ma:contentTypeDescription="Ein neues Dokument erstellen." ma:contentTypeScope="" ma:versionID="3edde8bf12f3f2506ec7f3cc3f64a54e">
  <xsd:schema xmlns:xsd="http://www.w3.org/2001/XMLSchema" xmlns:xs="http://www.w3.org/2001/XMLSchema" xmlns:p="http://schemas.microsoft.com/office/2006/metadata/properties" xmlns:ns2="91286860-00fd-41d4-b025-db920c303b20" xmlns:ns3="e2b8347c-b8b2-4afc-a67a-0601f33a6876" targetNamespace="http://schemas.microsoft.com/office/2006/metadata/properties" ma:root="true" ma:fieldsID="9650858649273691c75de6d576c112c1" ns2:_="" ns3:_="">
    <xsd:import namespace="91286860-00fd-41d4-b025-db920c303b20"/>
    <xsd:import namespace="e2b8347c-b8b2-4afc-a67a-0601f33a68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Erledigt" minOccurs="0"/>
                <xsd:element ref="ns2: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86860-00fd-41d4-b025-db920c303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Erledigt" ma:index="19" nillable="true" ma:displayName="Erledigt" ma:default="0" ma:format="Dropdown" ma:internalName="Erledigt">
      <xsd:simpleType>
        <xsd:restriction base="dms:Boolean"/>
      </xsd:simpleType>
    </xsd:element>
    <xsd:element name="Status" ma:index="20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3bab9bec-c933-4d14-88aa-87ba16d289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8347c-b8b2-4afc-a67a-0601f33a6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8978d35-6cf5-4637-92b3-9269434d968e}" ma:internalName="TaxCatchAll" ma:showField="CatchAllData" ma:web="e2b8347c-b8b2-4afc-a67a-0601f33a6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96480D-5E08-4717-8C16-DFB3007C4A51}">
  <ds:schemaRefs>
    <ds:schemaRef ds:uri="91286860-00fd-41d4-b025-db920c303b20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e2b8347c-b8b2-4afc-a67a-0601f33a6876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176D72E-56DB-4712-AFE5-BF4244E381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286860-00fd-41d4-b025-db920c303b20"/>
    <ds:schemaRef ds:uri="e2b8347c-b8b2-4afc-a67a-0601f33a68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B5A81C-6F7E-40BC-8118-731F465089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JP-KOM_PPT-Master</Template>
  <TotalTime>0</TotalTime>
  <Words>251</Words>
  <Application>Microsoft Macintosh PowerPoint</Application>
  <PresentationFormat>Bildschirmpräsentation (16:9)</PresentationFormat>
  <Paragraphs>59</Paragraphs>
  <Slides>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5" baseType="lpstr">
      <vt:lpstr>Arial</vt:lpstr>
      <vt:lpstr>Calibri</vt:lpstr>
      <vt:lpstr>JP-KOM_PPT-Master2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JP│KOM</dc:title>
  <dc:creator>Thomas Winkler</dc:creator>
  <cp:lastModifiedBy>Jochen Kirchhof</cp:lastModifiedBy>
  <cp:revision>225</cp:revision>
  <cp:lastPrinted>2024-02-27T14:33:34Z</cp:lastPrinted>
  <dcterms:created xsi:type="dcterms:W3CDTF">2020-07-17T08:46:24Z</dcterms:created>
  <dcterms:modified xsi:type="dcterms:W3CDTF">2024-03-22T08:27:21Z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0x01010053E8AC4054959E429730A6D790867135</vt:lpwstr>
  </property>
  <property fmtid="{D5CDD505-2E9C-101B-9397-08002B2CF9AE}" pid="3" name="MediaServiceImageTags">
    <vt:lpwstr/>
  </property>
</Properties>
</file>