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7"/>
  </p:notesMasterIdLst>
  <p:sldIdLst>
    <p:sldId id="4956" r:id="rId5"/>
    <p:sldId id="4957" r:id="rId6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4">
          <p15:clr>
            <a:srgbClr val="A4A3A4"/>
          </p15:clr>
        </p15:guide>
        <p15:guide id="2" orient="horz" pos="214">
          <p15:clr>
            <a:srgbClr val="A4A3A4"/>
          </p15:clr>
        </p15:guide>
        <p15:guide id="3" orient="horz" pos="259" userDrawn="1">
          <p15:clr>
            <a:srgbClr val="A4A3A4"/>
          </p15:clr>
        </p15:guide>
        <p15:guide id="4" pos="2880">
          <p15:clr>
            <a:srgbClr val="A4A3A4"/>
          </p15:clr>
        </p15:guide>
        <p15:guide id="5" pos="158">
          <p15:clr>
            <a:srgbClr val="A4A3A4"/>
          </p15:clr>
        </p15:guide>
        <p15:guide id="6" pos="5602">
          <p15:clr>
            <a:srgbClr val="A4A3A4"/>
          </p15:clr>
        </p15:guide>
        <p15:guide id="7" pos="2789">
          <p15:clr>
            <a:srgbClr val="A4A3A4"/>
          </p15:clr>
        </p15:guide>
        <p15:guide id="8" pos="2971">
          <p15:clr>
            <a:srgbClr val="A4A3A4"/>
          </p15:clr>
        </p15:guide>
        <p15:guide id="9" pos="4785" userDrawn="1">
          <p15:clr>
            <a:srgbClr val="A4A3A4"/>
          </p15:clr>
        </p15:guide>
        <p15:guide id="10" orient="horz" pos="162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567EA2-7826-22EF-5145-4FEC6FD2A1A7}" name="Sonja Burbach" initials="SB" userId="S::sonja.burbach@jp-kom.de::4e269fb1-6e16-4357-9e3c-bf16f77dd40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72D"/>
    <a:srgbClr val="4BC0E2"/>
    <a:srgbClr val="FDE0D1"/>
    <a:srgbClr val="20B099"/>
    <a:srgbClr val="D7F3E5"/>
    <a:srgbClr val="EDFBFF"/>
    <a:srgbClr val="FFE8CF"/>
    <a:srgbClr val="FFC1A9"/>
    <a:srgbClr val="A6F2FF"/>
    <a:srgbClr val="EF78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A7348A-AEBC-3C41-8B6A-B4B99F53D15B}" v="2" dt="2024-03-12T15:07:05.992"/>
  </p1510:revLst>
</p1510:revInfo>
</file>

<file path=ppt/tableStyles.xml><?xml version="1.0" encoding="utf-8"?>
<a:tblStyleLst xmlns:a="http://schemas.openxmlformats.org/drawingml/2006/main" def="{91EBBBCC-DAD2-459C-BE2E-F6DE35CF9A28}"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7" autoAdjust="0"/>
    <p:restoredTop sz="94701"/>
  </p:normalViewPr>
  <p:slideViewPr>
    <p:cSldViewPr snapToGrid="0">
      <p:cViewPr varScale="1">
        <p:scale>
          <a:sx n="191" d="100"/>
          <a:sy n="191" d="100"/>
        </p:scale>
        <p:origin x="2672" y="184"/>
      </p:cViewPr>
      <p:guideLst>
        <p:guide orient="horz" pos="894"/>
        <p:guide orient="horz" pos="214"/>
        <p:guide orient="horz" pos="259"/>
        <p:guide pos="2880"/>
        <p:guide pos="158"/>
        <p:guide pos="5602"/>
        <p:guide pos="2789"/>
        <p:guide pos="2971"/>
        <p:guide pos="4785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Relationship Id="rId14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s Gappel" userId="1bfc607d-b085-4bd5-8d1f-a8935e512c4a" providerId="ADAL" clId="{9F12D726-B61F-4244-A002-73410B25AE21}"/>
    <pc:docChg chg="modSld">
      <pc:chgData name="Andreas Gappel" userId="1bfc607d-b085-4bd5-8d1f-a8935e512c4a" providerId="ADAL" clId="{9F12D726-B61F-4244-A002-73410B25AE21}" dt="2024-03-06T10:30:18.285" v="6"/>
      <pc:docMkLst>
        <pc:docMk/>
      </pc:docMkLst>
      <pc:sldChg chg="modSp mod">
        <pc:chgData name="Andreas Gappel" userId="1bfc607d-b085-4bd5-8d1f-a8935e512c4a" providerId="ADAL" clId="{9F12D726-B61F-4244-A002-73410B25AE21}" dt="2024-03-06T10:30:18.285" v="6"/>
        <pc:sldMkLst>
          <pc:docMk/>
          <pc:sldMk cId="656114155" sldId="4956"/>
        </pc:sldMkLst>
        <pc:spChg chg="mod">
          <ac:chgData name="Andreas Gappel" userId="1bfc607d-b085-4bd5-8d1f-a8935e512c4a" providerId="ADAL" clId="{9F12D726-B61F-4244-A002-73410B25AE21}" dt="2024-03-06T10:30:18.285" v="6"/>
          <ac:spMkLst>
            <pc:docMk/>
            <pc:sldMk cId="656114155" sldId="4956"/>
            <ac:spMk id="22" creationId="{CA80FA56-1A58-E4A6-DC16-A6F65EE2EAC3}"/>
          </ac:spMkLst>
        </pc:spChg>
      </pc:sldChg>
    </pc:docChg>
  </pc:docChgLst>
  <pc:docChgLst>
    <pc:chgData name="Jochen Kirchhof" userId="bf419a3f-5257-49d3-a827-aa25bab164d9" providerId="ADAL" clId="{34365C37-6588-0D4F-9B7D-811A0851F3EB}"/>
    <pc:docChg chg="modSld">
      <pc:chgData name="Jochen Kirchhof" userId="bf419a3f-5257-49d3-a827-aa25bab164d9" providerId="ADAL" clId="{34365C37-6588-0D4F-9B7D-811A0851F3EB}" dt="2024-03-12T13:41:16.893" v="4" actId="20577"/>
      <pc:docMkLst>
        <pc:docMk/>
      </pc:docMkLst>
      <pc:sldChg chg="modSp mod">
        <pc:chgData name="Jochen Kirchhof" userId="bf419a3f-5257-49d3-a827-aa25bab164d9" providerId="ADAL" clId="{34365C37-6588-0D4F-9B7D-811A0851F3EB}" dt="2024-03-12T13:41:16.893" v="4" actId="20577"/>
        <pc:sldMkLst>
          <pc:docMk/>
          <pc:sldMk cId="1161170435" sldId="4957"/>
        </pc:sldMkLst>
        <pc:spChg chg="mod">
          <ac:chgData name="Jochen Kirchhof" userId="bf419a3f-5257-49d3-a827-aa25bab164d9" providerId="ADAL" clId="{34365C37-6588-0D4F-9B7D-811A0851F3EB}" dt="2024-03-12T13:41:16.893" v="4" actId="20577"/>
          <ac:spMkLst>
            <pc:docMk/>
            <pc:sldMk cId="1161170435" sldId="4957"/>
            <ac:spMk id="42" creationId="{10D884A0-DD2D-A117-D2A9-A5F6CC865DD9}"/>
          </ac:spMkLst>
        </pc:spChg>
      </pc:sldChg>
    </pc:docChg>
  </pc:docChgLst>
  <pc:docChgLst>
    <pc:chgData name="Andreas Gappel" userId="1bfc607d-b085-4bd5-8d1f-a8935e512c4a" providerId="ADAL" clId="{ECA7348A-AEBC-3C41-8B6A-B4B99F53D15B}"/>
    <pc:docChg chg="modSld">
      <pc:chgData name="Andreas Gappel" userId="1bfc607d-b085-4bd5-8d1f-a8935e512c4a" providerId="ADAL" clId="{ECA7348A-AEBC-3C41-8B6A-B4B99F53D15B}" dt="2024-03-19T14:52:01.019" v="120" actId="20577"/>
      <pc:docMkLst>
        <pc:docMk/>
      </pc:docMkLst>
      <pc:sldChg chg="modSp mod">
        <pc:chgData name="Andreas Gappel" userId="1bfc607d-b085-4bd5-8d1f-a8935e512c4a" providerId="ADAL" clId="{ECA7348A-AEBC-3C41-8B6A-B4B99F53D15B}" dt="2024-03-19T14:52:01.019" v="120" actId="20577"/>
        <pc:sldMkLst>
          <pc:docMk/>
          <pc:sldMk cId="656114155" sldId="4956"/>
        </pc:sldMkLst>
        <pc:spChg chg="mod">
          <ac:chgData name="Andreas Gappel" userId="1bfc607d-b085-4bd5-8d1f-a8935e512c4a" providerId="ADAL" clId="{ECA7348A-AEBC-3C41-8B6A-B4B99F53D15B}" dt="2024-03-06T13:11:56.922" v="1" actId="207"/>
          <ac:spMkLst>
            <pc:docMk/>
            <pc:sldMk cId="656114155" sldId="4956"/>
            <ac:spMk id="5" creationId="{2431278C-EC34-51F0-968C-DCFD5D0403FA}"/>
          </ac:spMkLst>
        </pc:spChg>
        <pc:spChg chg="mod">
          <ac:chgData name="Andreas Gappel" userId="1bfc607d-b085-4bd5-8d1f-a8935e512c4a" providerId="ADAL" clId="{ECA7348A-AEBC-3C41-8B6A-B4B99F53D15B}" dt="2024-03-19T14:52:01.019" v="120" actId="20577"/>
          <ac:spMkLst>
            <pc:docMk/>
            <pc:sldMk cId="656114155" sldId="4956"/>
            <ac:spMk id="22" creationId="{CA80FA56-1A58-E4A6-DC16-A6F65EE2EAC3}"/>
          </ac:spMkLst>
        </pc:spChg>
      </pc:sldChg>
      <pc:sldChg chg="delSp modSp">
        <pc:chgData name="Andreas Gappel" userId="1bfc607d-b085-4bd5-8d1f-a8935e512c4a" providerId="ADAL" clId="{ECA7348A-AEBC-3C41-8B6A-B4B99F53D15B}" dt="2024-03-07T13:42:09.919" v="3" actId="165"/>
        <pc:sldMkLst>
          <pc:docMk/>
          <pc:sldMk cId="1161170435" sldId="4957"/>
        </pc:sldMkLst>
        <pc:spChg chg="mod">
          <ac:chgData name="Andreas Gappel" userId="1bfc607d-b085-4bd5-8d1f-a8935e512c4a" providerId="ADAL" clId="{ECA7348A-AEBC-3C41-8B6A-B4B99F53D15B}" dt="2024-03-07T13:42:09.919" v="3" actId="165"/>
          <ac:spMkLst>
            <pc:docMk/>
            <pc:sldMk cId="1161170435" sldId="4957"/>
            <ac:spMk id="70" creationId="{5816E0B0-B953-5AF2-07F6-B7DA8372325F}"/>
          </ac:spMkLst>
        </pc:spChg>
        <pc:spChg chg="mod">
          <ac:chgData name="Andreas Gappel" userId="1bfc607d-b085-4bd5-8d1f-a8935e512c4a" providerId="ADAL" clId="{ECA7348A-AEBC-3C41-8B6A-B4B99F53D15B}" dt="2024-03-07T13:42:09.919" v="3" actId="165"/>
          <ac:spMkLst>
            <pc:docMk/>
            <pc:sldMk cId="1161170435" sldId="4957"/>
            <ac:spMk id="71" creationId="{408BE938-2425-BD1E-535E-89170C3D9DD3}"/>
          </ac:spMkLst>
        </pc:spChg>
        <pc:spChg chg="mod">
          <ac:chgData name="Andreas Gappel" userId="1bfc607d-b085-4bd5-8d1f-a8935e512c4a" providerId="ADAL" clId="{ECA7348A-AEBC-3C41-8B6A-B4B99F53D15B}" dt="2024-03-07T13:42:09.919" v="3" actId="165"/>
          <ac:spMkLst>
            <pc:docMk/>
            <pc:sldMk cId="1161170435" sldId="4957"/>
            <ac:spMk id="72" creationId="{FAD549C7-E30A-C5CC-4711-E16C4D4CC5C0}"/>
          </ac:spMkLst>
        </pc:spChg>
        <pc:spChg chg="mod">
          <ac:chgData name="Andreas Gappel" userId="1bfc607d-b085-4bd5-8d1f-a8935e512c4a" providerId="ADAL" clId="{ECA7348A-AEBC-3C41-8B6A-B4B99F53D15B}" dt="2024-03-07T13:42:09.919" v="3" actId="165"/>
          <ac:spMkLst>
            <pc:docMk/>
            <pc:sldMk cId="1161170435" sldId="4957"/>
            <ac:spMk id="73" creationId="{832C245C-CDBE-D68F-CBC6-FB202488A771}"/>
          </ac:spMkLst>
        </pc:spChg>
        <pc:grpChg chg="del">
          <ac:chgData name="Andreas Gappel" userId="1bfc607d-b085-4bd5-8d1f-a8935e512c4a" providerId="ADAL" clId="{ECA7348A-AEBC-3C41-8B6A-B4B99F53D15B}" dt="2024-03-07T13:41:48.017" v="2" actId="165"/>
          <ac:grpSpMkLst>
            <pc:docMk/>
            <pc:sldMk cId="1161170435" sldId="4957"/>
            <ac:grpSpMk id="62" creationId="{4F0598C8-5514-894E-F23D-3171287DBF50}"/>
          </ac:grpSpMkLst>
        </pc:grpChg>
        <pc:grpChg chg="del">
          <ac:chgData name="Andreas Gappel" userId="1bfc607d-b085-4bd5-8d1f-a8935e512c4a" providerId="ADAL" clId="{ECA7348A-AEBC-3C41-8B6A-B4B99F53D15B}" dt="2024-03-07T13:42:09.919" v="3" actId="165"/>
          <ac:grpSpMkLst>
            <pc:docMk/>
            <pc:sldMk cId="1161170435" sldId="4957"/>
            <ac:grpSpMk id="67" creationId="{C06E1C8F-F693-8DB6-7EFD-36F5C1B787EF}"/>
          </ac:grpSpMkLst>
        </pc:grpChg>
        <pc:grpChg chg="mod topLvl">
          <ac:chgData name="Andreas Gappel" userId="1bfc607d-b085-4bd5-8d1f-a8935e512c4a" providerId="ADAL" clId="{ECA7348A-AEBC-3C41-8B6A-B4B99F53D15B}" dt="2024-03-07T13:42:09.919" v="3" actId="165"/>
          <ac:grpSpMkLst>
            <pc:docMk/>
            <pc:sldMk cId="1161170435" sldId="4957"/>
            <ac:grpSpMk id="68" creationId="{E3D0C3CE-806D-7BAB-273A-96C8B818C565}"/>
          </ac:grpSpMkLst>
        </pc:grpChg>
        <pc:grpChg chg="mod topLvl">
          <ac:chgData name="Andreas Gappel" userId="1bfc607d-b085-4bd5-8d1f-a8935e512c4a" providerId="ADAL" clId="{ECA7348A-AEBC-3C41-8B6A-B4B99F53D15B}" dt="2024-03-07T13:42:09.919" v="3" actId="165"/>
          <ac:grpSpMkLst>
            <pc:docMk/>
            <pc:sldMk cId="1161170435" sldId="4957"/>
            <ac:grpSpMk id="69" creationId="{32927A1D-66FE-4933-C236-E815329AF446}"/>
          </ac:grpSpMkLst>
        </pc:grpChg>
        <pc:cxnChg chg="mod topLvl">
          <ac:chgData name="Andreas Gappel" userId="1bfc607d-b085-4bd5-8d1f-a8935e512c4a" providerId="ADAL" clId="{ECA7348A-AEBC-3C41-8B6A-B4B99F53D15B}" dt="2024-03-07T13:41:48.017" v="2" actId="165"/>
          <ac:cxnSpMkLst>
            <pc:docMk/>
            <pc:sldMk cId="1161170435" sldId="4957"/>
            <ac:cxnSpMk id="63" creationId="{FDC31858-E161-77ED-DB19-BD579D02CB18}"/>
          </ac:cxnSpMkLst>
        </pc:cxnChg>
        <pc:cxnChg chg="mod topLvl">
          <ac:chgData name="Andreas Gappel" userId="1bfc607d-b085-4bd5-8d1f-a8935e512c4a" providerId="ADAL" clId="{ECA7348A-AEBC-3C41-8B6A-B4B99F53D15B}" dt="2024-03-07T13:41:48.017" v="2" actId="165"/>
          <ac:cxnSpMkLst>
            <pc:docMk/>
            <pc:sldMk cId="1161170435" sldId="4957"/>
            <ac:cxnSpMk id="64" creationId="{613AC9C9-0BBD-BDC2-4134-627158BF51F7}"/>
          </ac:cxnSpMkLst>
        </pc:cxnChg>
        <pc:cxnChg chg="mod topLvl">
          <ac:chgData name="Andreas Gappel" userId="1bfc607d-b085-4bd5-8d1f-a8935e512c4a" providerId="ADAL" clId="{ECA7348A-AEBC-3C41-8B6A-B4B99F53D15B}" dt="2024-03-07T13:41:48.017" v="2" actId="165"/>
          <ac:cxnSpMkLst>
            <pc:docMk/>
            <pc:sldMk cId="1161170435" sldId="4957"/>
            <ac:cxnSpMk id="65" creationId="{C186A5A4-C518-8A36-A180-19599614FB1F}"/>
          </ac:cxnSpMkLst>
        </pc:cxnChg>
        <pc:cxnChg chg="mod topLvl">
          <ac:chgData name="Andreas Gappel" userId="1bfc607d-b085-4bd5-8d1f-a8935e512c4a" providerId="ADAL" clId="{ECA7348A-AEBC-3C41-8B6A-B4B99F53D15B}" dt="2024-03-07T13:41:48.017" v="2" actId="165"/>
          <ac:cxnSpMkLst>
            <pc:docMk/>
            <pc:sldMk cId="1161170435" sldId="4957"/>
            <ac:cxnSpMk id="66" creationId="{76EFF497-8BE7-20B3-072D-048CE21140E7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C301D-6702-47F1-93B4-D6F3864E2770}" type="datetimeFigureOut">
              <a:rPr lang="de-DE" smtClean="0"/>
              <a:pPr/>
              <a:t>19.03.24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AA94E-4321-4E9E-A206-37069857A30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91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9.emf"/><Relationship Id="rId16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.emf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.emf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Logo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EB8CD85-7DA3-6D4E-B712-A390DBAE1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2987676" y="339725"/>
            <a:ext cx="1439862" cy="52546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Kundenlogo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A6AA87FF-799D-B14F-918A-BA8A2EF7FB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noFill/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5E00F683-6B3E-DA4D-A4C9-50FF3CC4B6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B489B6EA-3200-2B42-B293-3A52E3025D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2839105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B8C8634-F1D5-294E-A267-964E08FF3D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380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0ECAB593-69C7-4744-A8DB-2E2566E44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1410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AD2D78A-CAF6-FE4F-AE7D-F771AA5B2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159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2634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7DE998A-23DD-C24A-895B-DBD4572C83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r="634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5292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D19FE9F3-A128-0840-941E-4BBC5CAEB0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1879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19FECC07-FF26-ED4F-9651-1AD93DEB9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619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9784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485C507-0FC7-2141-8C62-A9E49BEF1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" b="2478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7673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3062304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Inhaltsfolie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4A127263-5F41-1B46-A5A1-C6C50FE2F2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488096"/>
            <a:ext cx="4211638" cy="2715065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E9472D"/>
              </a:buClr>
              <a:buFont typeface="Arial" panose="020B0604020202020204" pitchFamily="34" charset="0"/>
              <a:buChar char="•"/>
              <a:defRPr sz="14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feliås</a:t>
            </a:r>
            <a:r>
              <a:rPr lang="de-DE"/>
              <a:t>, </a:t>
            </a:r>
            <a:br>
              <a:rPr lang="de-DE"/>
            </a:b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</a:p>
          <a:p>
            <a:pPr lvl="0"/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br>
              <a:rPr lang="de-DE"/>
            </a:b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br>
              <a:rPr lang="de-DE"/>
            </a:b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E9DB44FF-40E7-2E4A-A01E-C7AC70518595}"/>
              </a:ext>
            </a:extLst>
          </p:cNvPr>
          <p:cNvCxnSpPr/>
          <p:nvPr userDrawn="1"/>
        </p:nvCxnSpPr>
        <p:spPr>
          <a:xfrm>
            <a:off x="4572000" y="1485390"/>
            <a:ext cx="0" cy="2517677"/>
          </a:xfrm>
          <a:prstGeom prst="line">
            <a:avLst/>
          </a:prstGeom>
          <a:ln>
            <a:solidFill>
              <a:srgbClr val="AFC2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0673E7B-38BC-2746-AB20-BCCE9AF334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81538" y="1522101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F7C3C94E-F0B7-604A-B31C-8F99DEC873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81538" y="2057046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Y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01791E5-47C2-1043-9FEC-ABCC8E544F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81538" y="2419714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Z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0ABA9A21-A787-5047-B774-A43601FFDF1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81538" y="2954659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XY</a:t>
            </a:r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id="{A10A7E26-A02B-374F-8625-84852B627B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1538" y="3489604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XYZ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A9698117-B69F-5340-99EA-5F4433621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81538" y="3838898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A</a:t>
            </a:r>
          </a:p>
        </p:txBody>
      </p:sp>
    </p:spTree>
    <p:extLst>
      <p:ext uri="{BB962C8B-B14F-4D97-AF65-F5344CB8AC3E}">
        <p14:creationId xmlns:p14="http://schemas.microsoft.com/office/powerpoint/2010/main" val="1034704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3072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3062304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Inhaltsfolie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4A127263-5F41-1B46-A5A1-C6C50FE2F2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9776" y="1488096"/>
            <a:ext cx="6513391" cy="2715065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Clr>
                <a:srgbClr val="E9472D"/>
              </a:buClr>
              <a:buFont typeface="Arial" panose="020B0604020202020204" pitchFamily="34" charset="0"/>
              <a:buNone/>
              <a:defRPr sz="14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</a:p>
          <a:p>
            <a:pPr lvl="0"/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</a:p>
          <a:p>
            <a:pPr lvl="0"/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0673E7B-38BC-2746-AB20-BCCE9AF334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5501" y="2025327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EA1E8B2F-9B21-2748-8432-7074BB1435B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5501" y="2459548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Y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27C23C33-5C43-7742-A2F2-DADA1DEA608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5501" y="2893769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Z</a:t>
            </a:r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2A229B43-30FF-DD44-ABEB-438D53CD78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45501" y="3327990"/>
            <a:ext cx="592076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XY</a:t>
            </a:r>
          </a:p>
        </p:txBody>
      </p:sp>
      <p:sp>
        <p:nvSpPr>
          <p:cNvPr id="25" name="Textplatzhalter 5">
            <a:extLst>
              <a:ext uri="{FF2B5EF4-FFF2-40B4-BE49-F238E27FC236}">
                <a16:creationId xmlns:a16="http://schemas.microsoft.com/office/drawing/2014/main" id="{9BCB0E21-C5A4-F94C-BFDE-7ED441422BD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5501" y="3762211"/>
            <a:ext cx="662608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XYZ</a:t>
            </a:r>
          </a:p>
        </p:txBody>
      </p:sp>
      <p:sp>
        <p:nvSpPr>
          <p:cNvPr id="27" name="Textplatzhalter 5">
            <a:extLst>
              <a:ext uri="{FF2B5EF4-FFF2-40B4-BE49-F238E27FC236}">
                <a16:creationId xmlns:a16="http://schemas.microsoft.com/office/drawing/2014/main" id="{9610A0DA-2FEF-444B-8DE9-D34858EE0AF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5501" y="4178652"/>
            <a:ext cx="521544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A</a:t>
            </a: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37E01EDF-536F-6B41-B00E-E9A9D3CC2C1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5501" y="1591106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</p:spTree>
    <p:extLst>
      <p:ext uri="{BB962C8B-B14F-4D97-AF65-F5344CB8AC3E}">
        <p14:creationId xmlns:p14="http://schemas.microsoft.com/office/powerpoint/2010/main" val="852086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3072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002225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  <p15:guide id="2" orient="horz" pos="3072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Logo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EB8CD85-7DA3-6D4E-B712-A390DBAE1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2987676" y="339725"/>
            <a:ext cx="1439862" cy="52546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Kundenlogo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C815E34-3154-B946-BB00-53352CA24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23C57F72-1691-E44A-A1D8-9BA190934F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noFill/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AC7D42F8-CCED-8A48-A5CB-1A07EA3827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F592096-3C26-6241-BEDE-E23342562F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4099083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 userDrawn="1">
          <p15:clr>
            <a:srgbClr val="FBAE40"/>
          </p15:clr>
        </p15:guide>
        <p15:guide id="2" orient="horz" pos="146" userDrawn="1">
          <p15:clr>
            <a:srgbClr val="FBAE40"/>
          </p15:clr>
        </p15:guide>
        <p15:guide id="3" orient="horz" pos="3072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  <p15:guide id="6" orient="horz" pos="162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83086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  <p15:guide id="2" orient="horz" pos="3072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9371F3-5D4D-C24A-BE6E-BE459D39C6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48422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029737"/>
            <a:ext cx="9144000" cy="3862800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E6CC725-C0C5-0842-9328-13F91AFDC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A1D26A73-768A-8246-825D-D1461EB535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92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bjekt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EBBA1C-CD88-8145-B1C2-9DAC67C5E2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3622F6A-2513-FA4D-9D09-F1A21B8499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955C9A8-8A7C-0A4C-A32E-35440D775B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43419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bjekt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9FAA9972-8568-214B-8235-1159D8209F16}"/>
              </a:ext>
            </a:extLst>
          </p:cNvPr>
          <p:cNvSpPr/>
          <p:nvPr userDrawn="1"/>
        </p:nvSpPr>
        <p:spPr>
          <a:xfrm>
            <a:off x="0" y="1029737"/>
            <a:ext cx="9144000" cy="3862800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DF2C61EE-B729-894A-BA8C-C2456B4E3D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E0941D14-E4F0-A44E-B0A2-47988A8947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AB98ABBA-251B-D04A-8669-C140D0B441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1ED00376-1E33-5B43-81C6-5343ECD88A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02571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bjekt 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DD3F4138-7BE9-2F45-8C08-2BBD23E074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AEDFA331-5E45-8949-AA88-4E22549158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5F824F3C-07A2-F244-83BB-9B13F6BE10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1004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Video 66-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872739" y="1310884"/>
            <a:ext cx="6020435" cy="30762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5BE635-BA67-D447-B780-847F74B9FF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F199278-9E2D-594F-8685-D4A73161F3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6" y="1311619"/>
            <a:ext cx="2377074" cy="78368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commodo. 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7646A62F-BDC3-EF44-AC84-52105979C8A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5" y="2196885"/>
            <a:ext cx="2376957" cy="219022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48911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ganz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Inhaltsplatzhalter 4">
            <a:extLst>
              <a:ext uri="{FF2B5EF4-FFF2-40B4-BE49-F238E27FC236}">
                <a16:creationId xmlns:a16="http://schemas.microsoft.com/office/drawing/2014/main" id="{31197DC5-8B01-DC40-B228-025D49AACB9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" y="0"/>
            <a:ext cx="8883348" cy="48879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529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Bild 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D87440F5-3D18-694C-82A3-EBEC9DCBED8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81330" y="0"/>
            <a:ext cx="4211845" cy="4876800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66B7569-ECF1-304F-B825-84EEE9FACB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EA96C9EC-C835-284A-A655-30991E2ECC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0E689CF5-5287-414D-940B-D0E84B707A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81356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66-33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D0FB995-50E9-614D-B6CF-2E6D2B9BF3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64A89FA4-67B4-CF4F-907E-B7F87B832B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F8D76B88-B0B8-B14B-9F92-2CC603D7EE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71877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8">
            <a:extLst>
              <a:ext uri="{FF2B5EF4-FFF2-40B4-BE49-F238E27FC236}">
                <a16:creationId xmlns:a16="http://schemas.microsoft.com/office/drawing/2014/main" id="{95B3204E-C58E-EC4E-B61F-D0AF917B7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FD4DDBE-A736-FF48-91B9-8BB5AC583D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non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D9F91BF5-3D21-6541-A707-82BEA5422C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266927BB-83D5-934A-A79B-8D2510896B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2497761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66-3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725EE09F-9581-DA4C-A05F-B0CCAC003B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65DCD102-316B-B240-BFA7-F2BE0204A9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231DA887-04DE-2F45-9DFF-700F73DFBE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48858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  <p15:guide id="5" pos="5602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66-3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B8D29B73-7978-EC42-8705-3D7E9C0F28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541F4AE-8F52-8944-87C5-3A35020B2D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0EE03DCF-0C9D-874E-B63B-F7D8B31707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D302F7F0-C0E1-4949-8176-FE6D9D22E5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39390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  <p15:guide id="5" pos="5602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4572000" y="0"/>
            <a:ext cx="4572000" cy="4894387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1215FE0C-34DC-8F4E-BAA5-D16850E0BB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9D7ABA12-A1F4-D545-9E4A-62ADE7E9AC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78EC3904-1F25-6F43-8717-8C460F9A48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16068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  <p15:guide id="5" pos="560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4572000" y="0"/>
            <a:ext cx="4572000" cy="4894387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AF418E4-EBB7-7147-A88D-DDE250EC4E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0B3D53E-5894-AD42-AE57-0B5AEED160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67CA8647-5699-8C46-9A0E-30C70E5F7F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4E916D07-E0BE-1447-ACAA-2E1ACA0DE2E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15721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  <p15:guide id="5" pos="560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50-50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4572000" y="-1"/>
            <a:ext cx="4572000" cy="48943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D329DBFE-84A0-D845-8DA0-C8BAE352CE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F8FAF4B2-9373-3C4F-97EC-BC5977B924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D716A5C8-DCC5-8849-826B-CFE9F32EEA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87744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50-50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4572000" y="-1"/>
            <a:ext cx="4572000" cy="48943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A8C2F2A7-6B18-1B4E-ADCC-D769E5AB17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3306C99C-E0DA-3448-9DEB-2EA81A06E5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6185B2DB-DA23-1E46-A115-D5EE5C8AC1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214BFACF-3075-974F-BD21-09D8E64D65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69818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Bild 50-50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628A99EA-2363-7943-8939-947CF3981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759809"/>
            <a:ext cx="8642350" cy="101035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, </a:t>
            </a:r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7307B67-0803-D141-AB63-9043B46FBE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0825" y="2920695"/>
            <a:ext cx="8642349" cy="1946275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F11955E-8FE9-8446-A901-13C578CDF18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7D21E50E-69C3-1147-BB6D-2506AD6D704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9272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602">
          <p15:clr>
            <a:srgbClr val="FBAE40"/>
          </p15:clr>
        </p15:guide>
        <p15:guide id="3" pos="158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abelle 50-50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abellenplatzhalter 2">
            <a:extLst>
              <a:ext uri="{FF2B5EF4-FFF2-40B4-BE49-F238E27FC236}">
                <a16:creationId xmlns:a16="http://schemas.microsoft.com/office/drawing/2014/main" id="{235520F0-CA6F-9043-B25C-15FE480F6E19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250825" y="2571749"/>
            <a:ext cx="8642350" cy="19478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628A99EA-2363-7943-8939-947CF3981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759809"/>
            <a:ext cx="8642350" cy="62810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, </a:t>
            </a:r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7222F690-7340-2249-9601-A5EAB75E35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6C40A57C-97F9-2749-B3B9-3A03D88304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354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5602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orient="horz" pos="1620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abelle 50-50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abellenplatzhalter 2">
            <a:extLst>
              <a:ext uri="{FF2B5EF4-FFF2-40B4-BE49-F238E27FC236}">
                <a16:creationId xmlns:a16="http://schemas.microsoft.com/office/drawing/2014/main" id="{235520F0-CA6F-9043-B25C-15FE480F6E19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4669435" y="1759809"/>
            <a:ext cx="4223739" cy="27598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BB30A33-44AE-684F-8D70-650D26C5EA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010F506D-515D-6F45-B56C-F262F21444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9FCDE0B7-D249-D548-B43A-EE1C932A8D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0825" y="1759808"/>
            <a:ext cx="422394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.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BFEDEC06-0317-9140-A049-F80952315F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529465"/>
            <a:ext cx="4223739" cy="1986077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00269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602">
          <p15:clr>
            <a:srgbClr val="FBAE40"/>
          </p15:clr>
        </p15:guide>
        <p15:guide id="3" pos="158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prechpartner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21" name="Grafik 20" descr="Ein Bild, das Person, Anzug, Mann, draußen enthält.&#10;&#10;Automatisch generierte Beschreibung">
            <a:extLst>
              <a:ext uri="{FF2B5EF4-FFF2-40B4-BE49-F238E27FC236}">
                <a16:creationId xmlns:a16="http://schemas.microsoft.com/office/drawing/2014/main" id="{4EA4C91F-BA99-2845-A51E-BA1D3D6E1223}"/>
              </a:ext>
            </a:extLst>
          </p:cNvPr>
          <p:cNvPicPr>
            <a:picLocks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7" t="4000" r="27587" b="32000"/>
          <a:stretch/>
        </p:blipFill>
        <p:spPr>
          <a:xfrm>
            <a:off x="322968" y="1635565"/>
            <a:ext cx="1509663" cy="150966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504A2E2-2219-B348-9100-ED7D2C6DC7D7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0" t="2308" r="99" b="10341"/>
          <a:stretch/>
        </p:blipFill>
        <p:spPr>
          <a:xfrm>
            <a:off x="2615694" y="1635565"/>
            <a:ext cx="1509663" cy="150966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AED7367-CA5B-224F-BE84-698E8C93D18C}"/>
              </a:ext>
            </a:extLst>
          </p:cNvPr>
          <p:cNvPicPr>
            <a:picLocks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842" r="1825" b="11807"/>
          <a:stretch/>
        </p:blipFill>
        <p:spPr>
          <a:xfrm>
            <a:off x="4908420" y="1635564"/>
            <a:ext cx="1509663" cy="150966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C2963EF4-FBC2-B54A-84F2-87370A63FA8E}"/>
              </a:ext>
            </a:extLst>
          </p:cNvPr>
          <p:cNvPicPr>
            <a:picLocks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r="-1052" b="7558"/>
          <a:stretch/>
        </p:blipFill>
        <p:spPr>
          <a:xfrm>
            <a:off x="7164289" y="1635563"/>
            <a:ext cx="1546522" cy="1546523"/>
          </a:xfrm>
          <a:prstGeom prst="rect">
            <a:avLst/>
          </a:prstGeom>
        </p:spPr>
      </p:pic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CBCB1E2D-8826-E34E-9208-3C021168EB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2965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Jörg Pfannenberg</a:t>
            </a:r>
          </a:p>
          <a:p>
            <a:pPr lvl="0"/>
            <a:endParaRPr lang="de-DE"/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9AA71356-52DF-A14F-83B4-59500813AA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965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40598306-B78C-374F-A477-4A5BD33130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965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Geschäftsführer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46FD54F6-9022-F94D-8956-401B8D7C2C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7278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Arne </a:t>
            </a:r>
            <a:r>
              <a:rPr lang="de-DE" err="1"/>
              <a:t>Borgards</a:t>
            </a:r>
            <a:endParaRPr lang="de-DE"/>
          </a:p>
          <a:p>
            <a:pPr lvl="0"/>
            <a:endParaRPr lang="de-DE"/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75915ADF-87D2-054D-9557-411622E009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7278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A4616E24-B97A-BE4F-89A7-ACFDE21D2B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17278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Geschäftsführer</a:t>
            </a:r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0C3420FF-04C2-6A4C-9FE9-F2006BD8B56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11591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Jochen Kirchhof</a:t>
            </a:r>
          </a:p>
          <a:p>
            <a:pPr lvl="0"/>
            <a:endParaRPr lang="de-DE"/>
          </a:p>
        </p:txBody>
      </p: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9D1F0091-C4A7-5D43-8363-3DAC6A2E60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11591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8EDEA64-AA10-E248-A6E0-D637A17555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11591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Kreation</a:t>
            </a:r>
          </a:p>
        </p:txBody>
      </p:sp>
      <p:sp>
        <p:nvSpPr>
          <p:cNvPr id="35" name="Textplatzhalter 2">
            <a:extLst>
              <a:ext uri="{FF2B5EF4-FFF2-40B4-BE49-F238E27FC236}">
                <a16:creationId xmlns:a16="http://schemas.microsoft.com/office/drawing/2014/main" id="{95ABACEC-683A-2043-A6E2-35F3A31F47B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72653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Jan Gill</a:t>
            </a:r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852D787A-1E47-C749-9A1A-03F2B0420B7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72653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705B98E9-CCB1-AF4F-BB4C-853A0A65C5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72653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Seniorberatung</a:t>
            </a:r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AB69AB11-CA7A-5943-8543-DE21D65CEB6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483791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8">
            <a:extLst>
              <a:ext uri="{FF2B5EF4-FFF2-40B4-BE49-F238E27FC236}">
                <a16:creationId xmlns:a16="http://schemas.microsoft.com/office/drawing/2014/main" id="{314315B3-64E7-8D43-A277-3746F409B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159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C815E34-3154-B946-BB00-53352CA241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09295F06-77F6-434A-AFA8-53E3FF7753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00500DEC-430D-4348-A851-9113364A97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A91B0C50-1C9D-DD41-A2CC-AAE0C7E704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654057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5E5F618-6721-4F44-B182-13AFDEF7B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4" b="-74"/>
          <a:stretch/>
        </p:blipFill>
        <p:spPr>
          <a:xfrm>
            <a:off x="251317" y="2512063"/>
            <a:ext cx="1080000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1C38E87-463A-9F42-BA45-055FE0538D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1972" y="2512063"/>
            <a:ext cx="1080000" cy="108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13F8244-7170-D740-BDC7-F7C34FFF9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2028" r="10200" b="18370"/>
          <a:stretch/>
        </p:blipFill>
        <p:spPr>
          <a:xfrm>
            <a:off x="3552627" y="2512063"/>
            <a:ext cx="1080000" cy="108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0A77947-26E1-DF43-94A2-87794CCA0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5063" b="5063"/>
          <a:stretch/>
        </p:blipFill>
        <p:spPr>
          <a:xfrm>
            <a:off x="6853935" y="2512063"/>
            <a:ext cx="1080000" cy="1080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C532F9E-3342-8F4B-9D4B-0A32285E7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" t="2539" r="-69" b="3694"/>
          <a:stretch/>
        </p:blipFill>
        <p:spPr>
          <a:xfrm>
            <a:off x="251317" y="3690326"/>
            <a:ext cx="1080000" cy="1080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F437E1B-5717-A241-9399-7570DEEEE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4667" r="3363" b="2059"/>
          <a:stretch/>
        </p:blipFill>
        <p:spPr>
          <a:xfrm>
            <a:off x="1901972" y="3696984"/>
            <a:ext cx="1080000" cy="1080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7F9C605-C8C3-084C-A95C-72ADF3FF6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4649" r="1987" b="8067"/>
          <a:stretch/>
        </p:blipFill>
        <p:spPr>
          <a:xfrm>
            <a:off x="3552627" y="3696984"/>
            <a:ext cx="1080000" cy="1080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0998A1CC-C5C0-F646-A256-950B0FF406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21" b="9921"/>
          <a:stretch/>
        </p:blipFill>
        <p:spPr>
          <a:xfrm>
            <a:off x="1902171" y="1314000"/>
            <a:ext cx="1079204" cy="107920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94BA3C8-0857-1746-8648-860356E24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b="5362"/>
          <a:stretch/>
        </p:blipFill>
        <p:spPr>
          <a:xfrm>
            <a:off x="3553024" y="1327938"/>
            <a:ext cx="1079204" cy="107920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CD831C6-5D9A-A941-89BE-1E0C1B318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0" r="251" b="8861"/>
          <a:stretch/>
        </p:blipFill>
        <p:spPr>
          <a:xfrm>
            <a:off x="5203877" y="1327938"/>
            <a:ext cx="1079204" cy="107920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C9D48BF1-0CD2-C947-930E-964BF91FC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t="-262" b="10455"/>
          <a:stretch/>
        </p:blipFill>
        <p:spPr>
          <a:xfrm>
            <a:off x="6854731" y="1324782"/>
            <a:ext cx="1079204" cy="1079204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61C99F20-E2A5-AD4F-8A1C-755C76A2DD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" b="6346"/>
          <a:stretch/>
        </p:blipFill>
        <p:spPr>
          <a:xfrm>
            <a:off x="251317" y="1315494"/>
            <a:ext cx="1079205" cy="1079205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E684E4A-4DC6-614B-A057-27D308C4C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4116" r="10789" b="8852"/>
          <a:stretch/>
        </p:blipFill>
        <p:spPr>
          <a:xfrm>
            <a:off x="5203282" y="3696984"/>
            <a:ext cx="1080000" cy="108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305ACA8-B069-114D-A1D9-B838491C98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5533" r="4402" b="5533"/>
          <a:stretch/>
        </p:blipFill>
        <p:spPr>
          <a:xfrm>
            <a:off x="5203282" y="2512063"/>
            <a:ext cx="1080000" cy="1080000"/>
          </a:xfrm>
          <a:prstGeom prst="rect">
            <a:avLst/>
          </a:prstGeom>
        </p:spPr>
      </p:pic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87F02CED-AED9-6A40-963B-E92065C831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348614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 descr="Ein Bild, das draußen, Gebäude, Himmel, Straße enthält.&#10;&#10;Automatisch generierte Beschreibung">
            <a:extLst>
              <a:ext uri="{FF2B5EF4-FFF2-40B4-BE49-F238E27FC236}">
                <a16:creationId xmlns:a16="http://schemas.microsoft.com/office/drawing/2014/main" id="{997FB4AA-038E-824A-874F-C6E07DB75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5" b="25145"/>
          <a:stretch>
            <a:fillRect/>
          </a:stretch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FD58458-3866-1640-9045-53E61773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6A91FD1-502A-A84E-964A-0BE6AAE28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A8460AD-DA64-404F-9AD2-111FEA4535C9}"/>
              </a:ext>
            </a:extLst>
          </p:cNvPr>
          <p:cNvGrpSpPr/>
          <p:nvPr userDrawn="1"/>
        </p:nvGrpSpPr>
        <p:grpSpPr>
          <a:xfrm>
            <a:off x="223968" y="2016732"/>
            <a:ext cx="2008041" cy="290643"/>
            <a:chOff x="797455" y="2036138"/>
            <a:chExt cx="2008041" cy="290643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E9F1185-9C92-4946-920A-5C5DD96C0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55" y="2036138"/>
              <a:ext cx="288000" cy="288000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62F0434A-5E9F-A94D-A2F0-068D105F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496" y="2036138"/>
              <a:ext cx="288000" cy="28800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A06D159-FEA8-EA4D-ACDD-8A634B12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396" y="2036138"/>
              <a:ext cx="288000" cy="288000"/>
            </a:xfrm>
            <a:prstGeom prst="rect">
              <a:avLst/>
            </a:prstGeom>
          </p:spPr>
        </p:pic>
        <p:pic>
          <p:nvPicPr>
            <p:cNvPr id="27" name="Grafik 26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CDEABC1A-6232-504F-857D-8F441A852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198" y="2036138"/>
              <a:ext cx="288000" cy="288000"/>
            </a:xfrm>
            <a:prstGeom prst="rect">
              <a:avLst/>
            </a:prstGeom>
          </p:spPr>
        </p:pic>
        <p:pic>
          <p:nvPicPr>
            <p:cNvPr id="28" name="Grafik 27" descr="Ein Bild, das ClipArt enthält.&#10;&#10;Automatisch generierte Beschreibung">
              <a:extLst>
                <a:ext uri="{FF2B5EF4-FFF2-40B4-BE49-F238E27FC236}">
                  <a16:creationId xmlns:a16="http://schemas.microsoft.com/office/drawing/2014/main" id="{4DD44EF3-20EC-774A-968B-F94DD9F24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297" y="2036138"/>
              <a:ext cx="288000" cy="288000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C13D39C-5FFE-944A-A044-9FC431EEE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42555" y="2044238"/>
              <a:ext cx="282543" cy="282543"/>
            </a:xfrm>
            <a:prstGeom prst="rect">
              <a:avLst/>
            </a:prstGeom>
          </p:spPr>
        </p:pic>
      </p:grp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787667B4-90CA-3A41-9B8D-9CBFB1152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3968" y="1218360"/>
            <a:ext cx="363651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Max Mustermann, Erika Mustermann</a:t>
            </a:r>
            <a:b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und das Team von JP KOM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E38F21F-A271-9346-A044-CE15409A94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3968" y="1755570"/>
            <a:ext cx="363651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Lassen Sie uns in Kontakt bleiben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CEF45E7-1896-094E-99C1-5A1F9769ACD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55" y="267138"/>
            <a:ext cx="1508822" cy="828092"/>
          </a:xfrm>
          <a:prstGeom prst="rect">
            <a:avLst/>
          </a:prstGeom>
        </p:spPr>
      </p:pic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7DA1536B-380A-894B-B8CA-8C5A3E6039D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399600"/>
            <a:ext cx="2524272" cy="492443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577143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36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259" userDrawn="1">
          <p15:clr>
            <a:srgbClr val="FBAE40"/>
          </p15:clr>
        </p15:guide>
        <p15:guide id="6" orient="horz" pos="162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>
            <a:extLst>
              <a:ext uri="{FF2B5EF4-FFF2-40B4-BE49-F238E27FC236}">
                <a16:creationId xmlns:a16="http://schemas.microsoft.com/office/drawing/2014/main" id="{997FB4AA-038E-824A-874F-C6E07DB75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" b="46764"/>
          <a:stretch/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FD58458-3866-1640-9045-53E61773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6A91FD1-502A-A84E-964A-0BE6AAE28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A8460AD-DA64-404F-9AD2-111FEA4535C9}"/>
              </a:ext>
            </a:extLst>
          </p:cNvPr>
          <p:cNvGrpSpPr/>
          <p:nvPr userDrawn="1"/>
        </p:nvGrpSpPr>
        <p:grpSpPr>
          <a:xfrm>
            <a:off x="223968" y="2016732"/>
            <a:ext cx="2008041" cy="290643"/>
            <a:chOff x="797455" y="2036138"/>
            <a:chExt cx="2008041" cy="290643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E9F1185-9C92-4946-920A-5C5DD96C0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55" y="2036138"/>
              <a:ext cx="288000" cy="288000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62F0434A-5E9F-A94D-A2F0-068D105F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496" y="2036138"/>
              <a:ext cx="288000" cy="28800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A06D159-FEA8-EA4D-ACDD-8A634B12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396" y="2036138"/>
              <a:ext cx="288000" cy="288000"/>
            </a:xfrm>
            <a:prstGeom prst="rect">
              <a:avLst/>
            </a:prstGeom>
          </p:spPr>
        </p:pic>
        <p:pic>
          <p:nvPicPr>
            <p:cNvPr id="27" name="Grafik 26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CDEABC1A-6232-504F-857D-8F441A852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198" y="2036138"/>
              <a:ext cx="288000" cy="288000"/>
            </a:xfrm>
            <a:prstGeom prst="rect">
              <a:avLst/>
            </a:prstGeom>
          </p:spPr>
        </p:pic>
        <p:pic>
          <p:nvPicPr>
            <p:cNvPr id="28" name="Grafik 27" descr="Ein Bild, das ClipArt enthält.&#10;&#10;Automatisch generierte Beschreibung">
              <a:extLst>
                <a:ext uri="{FF2B5EF4-FFF2-40B4-BE49-F238E27FC236}">
                  <a16:creationId xmlns:a16="http://schemas.microsoft.com/office/drawing/2014/main" id="{4DD44EF3-20EC-774A-968B-F94DD9F24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297" y="2036138"/>
              <a:ext cx="288000" cy="288000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C13D39C-5FFE-944A-A044-9FC431EEE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42555" y="2044238"/>
              <a:ext cx="282543" cy="282543"/>
            </a:xfrm>
            <a:prstGeom prst="rect">
              <a:avLst/>
            </a:prstGeom>
          </p:spPr>
        </p:pic>
      </p:grp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787667B4-90CA-3A41-9B8D-9CBFB1152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3968" y="1218360"/>
            <a:ext cx="363651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Max Mustermann, Erika Mustermann</a:t>
            </a:r>
            <a:b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und das Team von JP KOM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E38F21F-A271-9346-A044-CE15409A94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3968" y="1755570"/>
            <a:ext cx="363651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Lassen Sie uns in Kontakt bleiben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CEF45E7-1896-094E-99C1-5A1F9769ACD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55" y="267138"/>
            <a:ext cx="1508822" cy="828092"/>
          </a:xfrm>
          <a:prstGeom prst="rect">
            <a:avLst/>
          </a:prstGeom>
        </p:spPr>
      </p:pic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B9F0BFF3-63F9-114E-8686-807BBCDA74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399600"/>
            <a:ext cx="2524272" cy="492443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2436377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2880">
          <p15:clr>
            <a:srgbClr val="FBAE40"/>
          </p15:clr>
        </p15:guide>
        <p15:guide id="3" pos="136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3" y="1419224"/>
            <a:ext cx="8642351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E6AFB5A-6452-D448-B39B-FC0B3E66F63B}" type="datetime1">
              <a:rPr lang="de-DE" smtClean="0"/>
              <a:t>19.03.24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3478"/>
            <a:ext cx="7201495" cy="2162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80363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/>
              <a:t>Dachzeile</a:t>
            </a:r>
          </a:p>
        </p:txBody>
      </p:sp>
    </p:spTree>
    <p:extLst>
      <p:ext uri="{BB962C8B-B14F-4D97-AF65-F5344CB8AC3E}">
        <p14:creationId xmlns:p14="http://schemas.microsoft.com/office/powerpoint/2010/main" val="3130486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4" y="1419224"/>
            <a:ext cx="4176713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6463" y="1419224"/>
            <a:ext cx="4176712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4BA671C-917C-3944-B449-4744F8FABB11}" type="datetime1">
              <a:rPr lang="de-DE" smtClean="0"/>
              <a:t>19.03.24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3478"/>
            <a:ext cx="7201495" cy="2162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80363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/>
              <a:t>Dachzeile</a:t>
            </a:r>
          </a:p>
        </p:txBody>
      </p:sp>
    </p:spTree>
    <p:extLst>
      <p:ext uri="{BB962C8B-B14F-4D97-AF65-F5344CB8AC3E}">
        <p14:creationId xmlns:p14="http://schemas.microsoft.com/office/powerpoint/2010/main" val="1189661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744A6-6F28-B249-AFDD-824C81CE735E}" type="datetime1">
              <a:rPr lang="de-DE" smtClean="0"/>
              <a:t>19.03.24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11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r="634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2815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A2A176B-EC55-714B-BDFD-3AE218378C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93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619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78C8672-0A14-9C4F-8128-3C5FAF0F6A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28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>
            <a:extLst>
              <a:ext uri="{FF2B5EF4-FFF2-40B4-BE49-F238E27FC236}">
                <a16:creationId xmlns:a16="http://schemas.microsoft.com/office/drawing/2014/main" id="{3F462A25-026C-7C44-87A9-116128DAF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" b="2478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8492A0B-6E14-5F4C-AFF9-C2C96A745A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04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chart-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ildplatzhalter 2">
            <a:extLst>
              <a:ext uri="{FF2B5EF4-FFF2-40B4-BE49-F238E27FC236}">
                <a16:creationId xmlns:a16="http://schemas.microsoft.com/office/drawing/2014/main" id="{E9EFA079-225F-C944-95D9-6A5234CE77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7A4184-61D0-F24F-B1B6-043ADAC9E381}"/>
              </a:ext>
            </a:extLst>
          </p:cNvPr>
          <p:cNvSpPr/>
          <p:nvPr userDrawn="1"/>
        </p:nvSpPr>
        <p:spPr>
          <a:xfrm>
            <a:off x="216480" y="252000"/>
            <a:ext cx="8676000" cy="4644000"/>
          </a:xfrm>
          <a:prstGeom prst="rect">
            <a:avLst/>
          </a:prstGeom>
          <a:solidFill>
            <a:srgbClr val="E9472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D49EADEC-1391-5C46-862B-58E382752F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0BC2519D-D9AE-CE42-A663-7351B39A42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648BD24C-B464-5C47-9552-B5F9C005A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5176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50825" y="484188"/>
            <a:ext cx="7201495" cy="5746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0825" y="1419224"/>
            <a:ext cx="8642350" cy="33131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372200" y="4803998"/>
            <a:ext cx="1845568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31B80F-F6A0-CE46-A8C8-0454B2DCBD12}" type="datetime1">
              <a:rPr lang="de-DE" smtClean="0"/>
              <a:t>19.03.24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0824" y="4803998"/>
            <a:ext cx="5617319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96941" y="4803998"/>
            <a:ext cx="586408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846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3" r:id="rId2"/>
    <p:sldLayoutId id="2147483686" r:id="rId3"/>
    <p:sldLayoutId id="2147483684" r:id="rId4"/>
    <p:sldLayoutId id="2147483685" r:id="rId5"/>
    <p:sldLayoutId id="2147483694" r:id="rId6"/>
    <p:sldLayoutId id="2147483695" r:id="rId7"/>
    <p:sldLayoutId id="2147483696" r:id="rId8"/>
    <p:sldLayoutId id="2147483687" r:id="rId9"/>
    <p:sldLayoutId id="2147483688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664" r:id="rId19"/>
    <p:sldLayoutId id="2147483705" r:id="rId20"/>
    <p:sldLayoutId id="2147483665" r:id="rId21"/>
    <p:sldLayoutId id="2147483689" r:id="rId22"/>
    <p:sldLayoutId id="2147483672" r:id="rId23"/>
    <p:sldLayoutId id="2147483690" r:id="rId24"/>
    <p:sldLayoutId id="2147483673" r:id="rId25"/>
    <p:sldLayoutId id="2147483682" r:id="rId26"/>
    <p:sldLayoutId id="2147483683" r:id="rId27"/>
    <p:sldLayoutId id="2147483674" r:id="rId28"/>
    <p:sldLayoutId id="2147483671" r:id="rId29"/>
    <p:sldLayoutId id="2147483667" r:id="rId30"/>
    <p:sldLayoutId id="2147483691" r:id="rId31"/>
    <p:sldLayoutId id="2147483676" r:id="rId32"/>
    <p:sldLayoutId id="2147483692" r:id="rId33"/>
    <p:sldLayoutId id="2147483675" r:id="rId34"/>
    <p:sldLayoutId id="2147483693" r:id="rId35"/>
    <p:sldLayoutId id="2147483679" r:id="rId36"/>
    <p:sldLayoutId id="2147483668" r:id="rId37"/>
    <p:sldLayoutId id="2147483677" r:id="rId38"/>
    <p:sldLayoutId id="2147483681" r:id="rId39"/>
    <p:sldLayoutId id="2147483680" r:id="rId40"/>
    <p:sldLayoutId id="2147483669" r:id="rId41"/>
    <p:sldLayoutId id="2147483678" r:id="rId42"/>
    <p:sldLayoutId id="2147483652" r:id="rId43"/>
    <p:sldLayoutId id="2147483658" r:id="rId44"/>
    <p:sldLayoutId id="2147483655" r:id="rId4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363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iagramm, Design enthält.&#10;&#10;Automatisch generierte Beschreibung">
            <a:extLst>
              <a:ext uri="{FF2B5EF4-FFF2-40B4-BE49-F238E27FC236}">
                <a16:creationId xmlns:a16="http://schemas.microsoft.com/office/drawing/2014/main" id="{52BCD119-5520-A4EA-7F6A-3B1672F4C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947" y="1365532"/>
            <a:ext cx="2204358" cy="1845713"/>
          </a:xfrm>
          <a:prstGeom prst="rect">
            <a:avLst/>
          </a:prstGeom>
        </p:spPr>
      </p:pic>
      <p:pic>
        <p:nvPicPr>
          <p:cNvPr id="9" name="Grafik 8" descr="Ein Bild, das Text, Screenshot, Zahl, Schrift enthält.&#10;&#10;Automatisch generierte Beschreibung">
            <a:extLst>
              <a:ext uri="{FF2B5EF4-FFF2-40B4-BE49-F238E27FC236}">
                <a16:creationId xmlns:a16="http://schemas.microsoft.com/office/drawing/2014/main" id="{E9515B8C-3866-8788-8E54-F5676153F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184" y="1060704"/>
            <a:ext cx="1643955" cy="3200400"/>
          </a:xfrm>
          <a:prstGeom prst="rect">
            <a:avLst/>
          </a:prstGeom>
          <a:effectLst>
            <a:outerShdw blurRad="224450" sx="101450" sy="101450" algn="ctr" rotWithShape="0">
              <a:prstClr val="black">
                <a:alpha val="8995"/>
              </a:prstClr>
            </a:outerShdw>
          </a:effectLst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12B83F6-4B43-E74D-F1B1-2305A01A51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825" y="165108"/>
            <a:ext cx="376706" cy="153888"/>
          </a:xfrm>
        </p:spPr>
        <p:txBody>
          <a:bodyPr/>
          <a:lstStyle/>
          <a:p>
            <a:r>
              <a:rPr lang="de-DE" sz="1000" b="1" dirty="0"/>
              <a:t>Tool 5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2431278C-EC34-51F0-968C-DCFD5D040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9200" y="410397"/>
            <a:ext cx="1225263" cy="244800"/>
          </a:xfr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r>
              <a:rPr lang="de-DE" sz="1600" dirty="0" err="1">
                <a:solidFill>
                  <a:srgbClr val="E9472D"/>
                </a:solidFill>
                <a:effectLst/>
              </a:rPr>
              <a:t>How</a:t>
            </a:r>
            <a:r>
              <a:rPr lang="de-DE" sz="1600" dirty="0">
                <a:solidFill>
                  <a:srgbClr val="E9472D"/>
                </a:solidFill>
                <a:effectLst/>
              </a:rPr>
              <a:t> </a:t>
            </a:r>
            <a:r>
              <a:rPr lang="de-DE" sz="1600" dirty="0" err="1">
                <a:solidFill>
                  <a:srgbClr val="E9472D"/>
                </a:solidFill>
                <a:effectLst/>
              </a:rPr>
              <a:t>to</a:t>
            </a:r>
            <a:r>
              <a:rPr lang="de-DE" sz="1600" dirty="0">
                <a:solidFill>
                  <a:srgbClr val="E9472D"/>
                </a:solidFill>
                <a:effectLst/>
              </a:rPr>
              <a:t> </a:t>
            </a:r>
            <a:r>
              <a:rPr lang="de-DE" sz="1600" dirty="0" err="1">
                <a:solidFill>
                  <a:srgbClr val="E9472D"/>
                </a:solidFill>
                <a:effectLst/>
              </a:rPr>
              <a:t>us</a:t>
            </a:r>
            <a:r>
              <a:rPr lang="de-DE" sz="1600" dirty="0" err="1">
                <a:solidFill>
                  <a:srgbClr val="E9472D"/>
                </a:solidFill>
              </a:rPr>
              <a:t>e</a:t>
            </a:r>
            <a:r>
              <a:rPr lang="de-DE" sz="1600" dirty="0"/>
              <a:t> </a:t>
            </a:r>
          </a:p>
        </p:txBody>
      </p:sp>
      <p:sp>
        <p:nvSpPr>
          <p:cNvPr id="74" name="Textplatzhalter 1">
            <a:extLst>
              <a:ext uri="{FF2B5EF4-FFF2-40B4-BE49-F238E27FC236}">
                <a16:creationId xmlns:a16="http://schemas.microsoft.com/office/drawing/2014/main" id="{3F821A18-3D90-8621-F903-0144D1126625}"/>
              </a:ext>
            </a:extLst>
          </p:cNvPr>
          <p:cNvSpPr txBox="1">
            <a:spLocks/>
          </p:cNvSpPr>
          <p:nvPr/>
        </p:nvSpPr>
        <p:spPr>
          <a:xfrm>
            <a:off x="245797" y="4954301"/>
            <a:ext cx="3357945" cy="123111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363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750" dirty="0">
                <a:solidFill>
                  <a:srgbClr val="E9472D"/>
                </a:solidFill>
              </a:rPr>
              <a:t>Pfannenberg/Tessmer/Wecker: JP KOM Toolbox 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A80FA56-1A58-E4A6-DC16-A6F65EE2EAC3}"/>
              </a:ext>
            </a:extLst>
          </p:cNvPr>
          <p:cNvSpPr txBox="1"/>
          <p:nvPr/>
        </p:nvSpPr>
        <p:spPr>
          <a:xfrm>
            <a:off x="257360" y="1427389"/>
            <a:ext cx="4202477" cy="2508379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/>
              <a:t>Replace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figures</a:t>
            </a:r>
            <a:r>
              <a:rPr lang="de-DE" sz="1200" dirty="0"/>
              <a:t> and </a:t>
            </a:r>
            <a:r>
              <a:rPr lang="de-DE" sz="1200" dirty="0" err="1"/>
              <a:t>text</a:t>
            </a:r>
            <a:r>
              <a:rPr lang="de-DE" sz="1200" dirty="0"/>
              <a:t> in</a:t>
            </a:r>
            <a:r>
              <a:rPr lang="de-DE" sz="1200" b="1" dirty="0"/>
              <a:t> </a:t>
            </a:r>
            <a:r>
              <a:rPr lang="de-DE" sz="1200" b="1" i="1" dirty="0" err="1"/>
              <a:t>italics</a:t>
            </a:r>
            <a:endParaRPr lang="de-DE" sz="12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place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b="1" dirty="0" err="1"/>
              <a:t>corner</a:t>
            </a:r>
            <a:r>
              <a:rPr lang="de-DE" sz="1200" b="1" dirty="0"/>
              <a:t> </a:t>
            </a:r>
            <a:r>
              <a:rPr lang="de-DE" sz="1200" b="1" dirty="0" err="1"/>
              <a:t>points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b="1" dirty="0" err="1"/>
              <a:t>colored</a:t>
            </a:r>
            <a:r>
              <a:rPr lang="de-DE" sz="1200" b="1" dirty="0"/>
              <a:t> </a:t>
            </a:r>
            <a:r>
              <a:rPr lang="de-DE" sz="1200" b="1" dirty="0" err="1"/>
              <a:t>areas</a:t>
            </a:r>
            <a:r>
              <a:rPr lang="de-DE" sz="1200" b="1" dirty="0"/>
              <a:t> </a:t>
            </a:r>
            <a:r>
              <a:rPr lang="de-DE" sz="1200" dirty="0" err="1"/>
              <a:t>somewhere</a:t>
            </a:r>
            <a:r>
              <a:rPr lang="de-DE" sz="1200" dirty="0"/>
              <a:t> </a:t>
            </a:r>
            <a:r>
              <a:rPr lang="de-DE" sz="1200" dirty="0" err="1"/>
              <a:t>else</a:t>
            </a:r>
            <a:r>
              <a:rPr lang="de-DE" sz="1200" dirty="0"/>
              <a:t> in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mesh</a:t>
            </a:r>
            <a:r>
              <a:rPr lang="de-DE" sz="1200" dirty="0"/>
              <a:t>:</a:t>
            </a:r>
          </a:p>
          <a:p>
            <a:pPr marL="228600" indent="-228600">
              <a:buFont typeface="+mj-lt"/>
              <a:buAutoNum type="arabicPeriod"/>
            </a:pPr>
            <a:endParaRPr lang="de-DE" sz="1200" dirty="0"/>
          </a:p>
          <a:p>
            <a:pPr marL="361950" indent="-180975">
              <a:buFont typeface="+mj-lt"/>
              <a:buAutoNum type="arabicPeriod"/>
            </a:pPr>
            <a:r>
              <a:rPr lang="de-DE" sz="1200" dirty="0"/>
              <a:t>Click on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colored</a:t>
            </a:r>
            <a:r>
              <a:rPr lang="de-DE" sz="1200" dirty="0"/>
              <a:t> </a:t>
            </a:r>
            <a:r>
              <a:rPr lang="de-DE" sz="1200" dirty="0" err="1"/>
              <a:t>area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b="1" dirty="0" err="1"/>
              <a:t>right</a:t>
            </a:r>
            <a:r>
              <a:rPr lang="de-DE" sz="1200" b="1" dirty="0"/>
              <a:t> </a:t>
            </a:r>
            <a:r>
              <a:rPr lang="de-DE" sz="1200" b="1" dirty="0" err="1"/>
              <a:t>mouse</a:t>
            </a:r>
            <a:r>
              <a:rPr lang="de-DE" sz="1200" b="1" dirty="0"/>
              <a:t> </a:t>
            </a:r>
            <a:r>
              <a:rPr lang="de-DE" sz="1200" b="1" dirty="0" err="1"/>
              <a:t>button</a:t>
            </a:r>
            <a:r>
              <a:rPr lang="de-DE" sz="1200" b="1" dirty="0"/>
              <a:t> </a:t>
            </a:r>
            <a:r>
              <a:rPr lang="de-DE" sz="1200" dirty="0"/>
              <a:t>and </a:t>
            </a:r>
            <a:r>
              <a:rPr lang="de-DE" sz="1200" dirty="0" err="1"/>
              <a:t>select</a:t>
            </a:r>
            <a:r>
              <a:rPr lang="de-DE" sz="1200" dirty="0"/>
              <a:t> </a:t>
            </a:r>
            <a:r>
              <a:rPr lang="de-DE" sz="1200" b="1" dirty="0"/>
              <a:t>“</a:t>
            </a:r>
            <a:r>
              <a:rPr lang="de-DE" sz="1200" b="1" dirty="0" err="1"/>
              <a:t>Reorder</a:t>
            </a:r>
            <a:r>
              <a:rPr lang="de-DE" sz="1200" b="1" dirty="0"/>
              <a:t> Objects“</a:t>
            </a:r>
          </a:p>
          <a:p>
            <a:pPr marL="361950" indent="-180975">
              <a:buFont typeface="+mj-lt"/>
              <a:buAutoNum type="arabicPeriod"/>
            </a:pPr>
            <a:endParaRPr lang="de-DE" sz="1200" dirty="0"/>
          </a:p>
          <a:p>
            <a:pPr marL="361950" indent="-180975">
              <a:buFont typeface="+mj-lt"/>
              <a:buAutoNum type="arabicPeriod"/>
            </a:pPr>
            <a:r>
              <a:rPr lang="de-DE" sz="1200" dirty="0"/>
              <a:t>All </a:t>
            </a:r>
            <a:r>
              <a:rPr lang="de-DE" sz="1200" dirty="0" err="1"/>
              <a:t>points</a:t>
            </a:r>
            <a:r>
              <a:rPr lang="de-DE" sz="1200" dirty="0"/>
              <a:t> </a:t>
            </a:r>
            <a:r>
              <a:rPr lang="de-DE" sz="1200" dirty="0" err="1"/>
              <a:t>are</a:t>
            </a:r>
            <a:r>
              <a:rPr lang="de-DE" sz="1200" dirty="0"/>
              <a:t> </a:t>
            </a:r>
            <a:r>
              <a:rPr lang="de-DE" sz="1200" dirty="0" err="1"/>
              <a:t>now</a:t>
            </a:r>
            <a:r>
              <a:rPr lang="de-DE" sz="1200" dirty="0"/>
              <a:t> </a:t>
            </a:r>
            <a:r>
              <a:rPr lang="de-DE" sz="1200" dirty="0" err="1"/>
              <a:t>selected</a:t>
            </a:r>
            <a:r>
              <a:rPr lang="de-DE" sz="1200" dirty="0"/>
              <a:t> and </a:t>
            </a:r>
            <a:r>
              <a:rPr lang="de-DE" sz="1200" dirty="0" err="1"/>
              <a:t>can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moved</a:t>
            </a:r>
            <a:r>
              <a:rPr lang="de-DE" sz="1200" dirty="0"/>
              <a:t> </a:t>
            </a:r>
            <a:r>
              <a:rPr lang="de-DE" sz="1200" dirty="0" err="1"/>
              <a:t>individually</a:t>
            </a:r>
            <a:r>
              <a:rPr lang="de-DE" sz="1200" dirty="0"/>
              <a:t>. The </a:t>
            </a:r>
            <a:r>
              <a:rPr lang="de-DE" sz="1200" dirty="0" err="1"/>
              <a:t>colored</a:t>
            </a:r>
            <a:r>
              <a:rPr lang="de-DE" sz="1200" dirty="0"/>
              <a:t> </a:t>
            </a:r>
            <a:r>
              <a:rPr lang="de-DE" sz="1200" dirty="0" err="1"/>
              <a:t>areas</a:t>
            </a:r>
            <a:r>
              <a:rPr lang="de-DE" sz="1200" dirty="0"/>
              <a:t> </a:t>
            </a:r>
            <a:r>
              <a:rPr lang="de-DE" sz="1200" dirty="0" err="1"/>
              <a:t>become</a:t>
            </a:r>
            <a:r>
              <a:rPr lang="de-DE" sz="1200" dirty="0"/>
              <a:t> </a:t>
            </a:r>
            <a:r>
              <a:rPr lang="de-DE" sz="1200" dirty="0" err="1"/>
              <a:t>bigger</a:t>
            </a:r>
            <a:r>
              <a:rPr lang="de-DE" sz="1200" dirty="0"/>
              <a:t> </a:t>
            </a:r>
            <a:r>
              <a:rPr lang="de-DE" sz="1200" dirty="0" err="1"/>
              <a:t>or</a:t>
            </a:r>
            <a:r>
              <a:rPr lang="de-DE" sz="1200" dirty="0"/>
              <a:t> </a:t>
            </a:r>
            <a:r>
              <a:rPr lang="de-DE" sz="1200" dirty="0" err="1"/>
              <a:t>smaller</a:t>
            </a:r>
            <a:r>
              <a:rPr lang="de-DE" sz="1200" dirty="0"/>
              <a:t> </a:t>
            </a:r>
            <a:r>
              <a:rPr lang="de-DE" sz="1200" dirty="0" err="1"/>
              <a:t>accordingly</a:t>
            </a:r>
            <a:endParaRPr lang="de-DE" sz="1000" dirty="0"/>
          </a:p>
          <a:p>
            <a:endParaRPr lang="de-DE" sz="1000" dirty="0"/>
          </a:p>
          <a:p>
            <a:endParaRPr lang="de-DE" dirty="0"/>
          </a:p>
        </p:txBody>
      </p:sp>
      <p:pic>
        <p:nvPicPr>
          <p:cNvPr id="92" name="Grafik 91">
            <a:extLst>
              <a:ext uri="{FF2B5EF4-FFF2-40B4-BE49-F238E27FC236}">
                <a16:creationId xmlns:a16="http://schemas.microsoft.com/office/drawing/2014/main" id="{BC0D8A15-664E-1E35-EF3B-B4AAB1715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0250" y="1997391"/>
            <a:ext cx="357811" cy="40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14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12B83F6-4B43-E74D-F1B1-2305A01A51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825" y="165108"/>
            <a:ext cx="376706" cy="153888"/>
          </a:xfrm>
        </p:spPr>
        <p:txBody>
          <a:bodyPr/>
          <a:lstStyle/>
          <a:p>
            <a:r>
              <a:rPr lang="de-DE" sz="1000" b="1" dirty="0"/>
              <a:t>Tool 5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2431278C-EC34-51F0-968C-DCFD5D040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9200" y="410400"/>
            <a:ext cx="3362565" cy="244800"/>
          </a:xfrm>
        </p:spPr>
        <p:txBody>
          <a:bodyPr>
            <a:noAutofit/>
          </a:bodyPr>
          <a:lstStyle/>
          <a:p>
            <a:r>
              <a:rPr lang="de-DE" sz="1600" dirty="0">
                <a:effectLst/>
              </a:rPr>
              <a:t>Image Study/Reputation Quotient</a:t>
            </a:r>
            <a:endParaRPr lang="de-DE" sz="1600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CB887B6-A093-A145-D676-0780250D348B}"/>
              </a:ext>
            </a:extLst>
          </p:cNvPr>
          <p:cNvGrpSpPr/>
          <p:nvPr/>
        </p:nvGrpSpPr>
        <p:grpSpPr>
          <a:xfrm>
            <a:off x="3301542" y="988792"/>
            <a:ext cx="2511440" cy="3205383"/>
            <a:chOff x="3301542" y="988792"/>
            <a:chExt cx="2511440" cy="3205383"/>
          </a:xfrm>
        </p:grpSpPr>
        <p:sp>
          <p:nvSpPr>
            <p:cNvPr id="8" name="object 29">
              <a:extLst>
                <a:ext uri="{FF2B5EF4-FFF2-40B4-BE49-F238E27FC236}">
                  <a16:creationId xmlns:a16="http://schemas.microsoft.com/office/drawing/2014/main" id="{353C1443-1AB5-5FB8-7DB1-429761B72F8A}"/>
                </a:ext>
              </a:extLst>
            </p:cNvPr>
            <p:cNvSpPr/>
            <p:nvPr/>
          </p:nvSpPr>
          <p:spPr>
            <a:xfrm>
              <a:off x="3765661" y="98879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9340"/>
              </a:solidFill>
            </a:ln>
          </p:spPr>
          <p:txBody>
            <a:bodyPr wrap="square" lIns="0" tIns="0" rIns="0" bIns="0" rtlCol="0"/>
            <a:lstStyle/>
            <a:p>
              <a:endParaRPr sz="1469"/>
            </a:p>
          </p:txBody>
        </p:sp>
        <p:sp>
          <p:nvSpPr>
            <p:cNvPr id="9" name="object 30">
              <a:extLst>
                <a:ext uri="{FF2B5EF4-FFF2-40B4-BE49-F238E27FC236}">
                  <a16:creationId xmlns:a16="http://schemas.microsoft.com/office/drawing/2014/main" id="{4DDD5B03-73B6-5A74-5BF8-61AD0EB9AE74}"/>
                </a:ext>
              </a:extLst>
            </p:cNvPr>
            <p:cNvSpPr/>
            <p:nvPr/>
          </p:nvSpPr>
          <p:spPr>
            <a:xfrm>
              <a:off x="5303080" y="98879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9340"/>
              </a:solidFill>
            </a:ln>
          </p:spPr>
          <p:txBody>
            <a:bodyPr wrap="square" lIns="0" tIns="0" rIns="0" bIns="0" rtlCol="0"/>
            <a:lstStyle/>
            <a:p>
              <a:endParaRPr sz="1469"/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2D89C0B3-844F-91EF-E156-D541F55C74F7}"/>
                </a:ext>
              </a:extLst>
            </p:cNvPr>
            <p:cNvGrpSpPr/>
            <p:nvPr/>
          </p:nvGrpSpPr>
          <p:grpSpPr>
            <a:xfrm>
              <a:off x="3301542" y="1212980"/>
              <a:ext cx="2511428" cy="2859141"/>
              <a:chOff x="3301542" y="1212980"/>
              <a:chExt cx="2511428" cy="2859141"/>
            </a:xfrm>
          </p:grpSpPr>
          <p:sp>
            <p:nvSpPr>
              <p:cNvPr id="16" name="Sechseck 15">
                <a:extLst>
                  <a:ext uri="{FF2B5EF4-FFF2-40B4-BE49-F238E27FC236}">
                    <a16:creationId xmlns:a16="http://schemas.microsoft.com/office/drawing/2014/main" id="{A75BB1A9-E93A-C8F8-6CD3-B95E0A623F6E}"/>
                  </a:ext>
                </a:extLst>
              </p:cNvPr>
              <p:cNvSpPr/>
              <p:nvPr/>
            </p:nvSpPr>
            <p:spPr>
              <a:xfrm rot="5400000">
                <a:off x="3127685" y="1386837"/>
                <a:ext cx="2859141" cy="2511428"/>
              </a:xfrm>
              <a:prstGeom prst="hexagon">
                <a:avLst>
                  <a:gd name="adj" fmla="val 27972"/>
                  <a:gd name="vf" fmla="val 115470"/>
                </a:avLst>
              </a:prstGeom>
              <a:noFill/>
              <a:ln w="12700">
                <a:solidFill>
                  <a:srgbClr val="20B099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Sechseck 16">
                <a:extLst>
                  <a:ext uri="{FF2B5EF4-FFF2-40B4-BE49-F238E27FC236}">
                    <a16:creationId xmlns:a16="http://schemas.microsoft.com/office/drawing/2014/main" id="{FD64D259-02A0-819C-9530-2581D994F4FC}"/>
                  </a:ext>
                </a:extLst>
              </p:cNvPr>
              <p:cNvSpPr/>
              <p:nvPr/>
            </p:nvSpPr>
            <p:spPr>
              <a:xfrm rot="5400000">
                <a:off x="3330353" y="1564858"/>
                <a:ext cx="2453805" cy="2155387"/>
              </a:xfrm>
              <a:prstGeom prst="hexagon">
                <a:avLst>
                  <a:gd name="adj" fmla="val 27972"/>
                  <a:gd name="vf" fmla="val 115470"/>
                </a:avLst>
              </a:prstGeom>
              <a:noFill/>
              <a:ln w="12700">
                <a:solidFill>
                  <a:srgbClr val="20B099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Sechseck 17">
                <a:extLst>
                  <a:ext uri="{FF2B5EF4-FFF2-40B4-BE49-F238E27FC236}">
                    <a16:creationId xmlns:a16="http://schemas.microsoft.com/office/drawing/2014/main" id="{BD2FC7A3-B20E-1FA9-6F05-F01D0A567FFB}"/>
                  </a:ext>
                </a:extLst>
              </p:cNvPr>
              <p:cNvSpPr/>
              <p:nvPr/>
            </p:nvSpPr>
            <p:spPr>
              <a:xfrm rot="5400000">
                <a:off x="3540215" y="1749197"/>
                <a:ext cx="2034081" cy="1786708"/>
              </a:xfrm>
              <a:prstGeom prst="hexagon">
                <a:avLst>
                  <a:gd name="adj" fmla="val 27972"/>
                  <a:gd name="vf" fmla="val 115470"/>
                </a:avLst>
              </a:prstGeom>
              <a:noFill/>
              <a:ln w="12700">
                <a:solidFill>
                  <a:srgbClr val="20B099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" name="Sechseck 18">
                <a:extLst>
                  <a:ext uri="{FF2B5EF4-FFF2-40B4-BE49-F238E27FC236}">
                    <a16:creationId xmlns:a16="http://schemas.microsoft.com/office/drawing/2014/main" id="{068CB0B0-C678-935E-D85F-FB1D9868A9CF}"/>
                  </a:ext>
                </a:extLst>
              </p:cNvPr>
              <p:cNvSpPr/>
              <p:nvPr/>
            </p:nvSpPr>
            <p:spPr>
              <a:xfrm rot="5400000">
                <a:off x="3750486" y="1933897"/>
                <a:ext cx="1613538" cy="1417309"/>
              </a:xfrm>
              <a:prstGeom prst="hexagon">
                <a:avLst>
                  <a:gd name="adj" fmla="val 27972"/>
                  <a:gd name="vf" fmla="val 115470"/>
                </a:avLst>
              </a:prstGeom>
              <a:noFill/>
              <a:ln w="12700">
                <a:solidFill>
                  <a:srgbClr val="20B099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Sechseck 19">
                <a:extLst>
                  <a:ext uri="{FF2B5EF4-FFF2-40B4-BE49-F238E27FC236}">
                    <a16:creationId xmlns:a16="http://schemas.microsoft.com/office/drawing/2014/main" id="{A1B7469C-822B-5354-725A-CD6F1EA47B44}"/>
                  </a:ext>
                </a:extLst>
              </p:cNvPr>
              <p:cNvSpPr/>
              <p:nvPr/>
            </p:nvSpPr>
            <p:spPr>
              <a:xfrm rot="5400000">
                <a:off x="3957125" y="2115405"/>
                <a:ext cx="1200261" cy="1054292"/>
              </a:xfrm>
              <a:prstGeom prst="hexagon">
                <a:avLst>
                  <a:gd name="adj" fmla="val 27972"/>
                  <a:gd name="vf" fmla="val 115470"/>
                </a:avLst>
              </a:prstGeom>
              <a:noFill/>
              <a:ln w="12700">
                <a:solidFill>
                  <a:srgbClr val="20B099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" name="Sechseck 20">
                <a:extLst>
                  <a:ext uri="{FF2B5EF4-FFF2-40B4-BE49-F238E27FC236}">
                    <a16:creationId xmlns:a16="http://schemas.microsoft.com/office/drawing/2014/main" id="{CA078CFD-0ED9-B205-8479-4E3B01B6EEC3}"/>
                  </a:ext>
                </a:extLst>
              </p:cNvPr>
              <p:cNvSpPr/>
              <p:nvPr/>
            </p:nvSpPr>
            <p:spPr>
              <a:xfrm rot="5400000">
                <a:off x="4152900" y="2287371"/>
                <a:ext cx="808711" cy="710360"/>
              </a:xfrm>
              <a:prstGeom prst="hexagon">
                <a:avLst>
                  <a:gd name="adj" fmla="val 27972"/>
                  <a:gd name="vf" fmla="val 115470"/>
                </a:avLst>
              </a:prstGeom>
              <a:noFill/>
              <a:ln w="12700">
                <a:solidFill>
                  <a:srgbClr val="20B099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11" name="Gerade Verbindung 10">
              <a:extLst>
                <a:ext uri="{FF2B5EF4-FFF2-40B4-BE49-F238E27FC236}">
                  <a16:creationId xmlns:a16="http://schemas.microsoft.com/office/drawing/2014/main" id="{CBB456AC-C05B-0038-8022-AE4CC8A5A524}"/>
                </a:ext>
              </a:extLst>
            </p:cNvPr>
            <p:cNvCxnSpPr>
              <a:stCxn id="16" idx="3"/>
              <a:endCxn id="16" idx="0"/>
            </p:cNvCxnSpPr>
            <p:nvPr/>
          </p:nvCxnSpPr>
          <p:spPr>
            <a:xfrm>
              <a:off x="4557256" y="1212981"/>
              <a:ext cx="0" cy="2859141"/>
            </a:xfrm>
            <a:prstGeom prst="line">
              <a:avLst/>
            </a:prstGeom>
            <a:ln w="15875" cap="rnd">
              <a:solidFill>
                <a:srgbClr val="20B099"/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>
              <a:extLst>
                <a:ext uri="{FF2B5EF4-FFF2-40B4-BE49-F238E27FC236}">
                  <a16:creationId xmlns:a16="http://schemas.microsoft.com/office/drawing/2014/main" id="{B80CB4B5-07FE-6DF7-6D5C-9CAA6190C45A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>
              <a:off x="3301543" y="1915478"/>
              <a:ext cx="2509809" cy="1454955"/>
            </a:xfrm>
            <a:prstGeom prst="line">
              <a:avLst/>
            </a:prstGeom>
            <a:ln w="15875" cap="rnd">
              <a:solidFill>
                <a:srgbClr val="20B099"/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F5932D93-2D9B-E63F-21DF-E8D1F4C8BD6C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 flipH="1">
              <a:off x="3301543" y="1917044"/>
              <a:ext cx="2511439" cy="1452581"/>
            </a:xfrm>
            <a:prstGeom prst="line">
              <a:avLst/>
            </a:prstGeom>
            <a:ln w="15875">
              <a:solidFill>
                <a:srgbClr val="20B099"/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>
              <a:extLst>
                <a:ext uri="{FF2B5EF4-FFF2-40B4-BE49-F238E27FC236}">
                  <a16:creationId xmlns:a16="http://schemas.microsoft.com/office/drawing/2014/main" id="{9415B57C-6BE5-DE2F-ECBC-5C04EF994D47}"/>
                </a:ext>
              </a:extLst>
            </p:cNvPr>
            <p:cNvCxnSpPr>
              <a:cxnSpLocks/>
            </p:cNvCxnSpPr>
            <p:nvPr/>
          </p:nvCxnSpPr>
          <p:spPr>
            <a:xfrm>
              <a:off x="3842158" y="4191000"/>
              <a:ext cx="1377542" cy="0"/>
            </a:xfrm>
            <a:prstGeom prst="line">
              <a:avLst/>
            </a:prstGeom>
            <a:ln w="12700">
              <a:solidFill>
                <a:srgbClr val="20B09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>
              <a:extLst>
                <a:ext uri="{FF2B5EF4-FFF2-40B4-BE49-F238E27FC236}">
                  <a16:creationId xmlns:a16="http://schemas.microsoft.com/office/drawing/2014/main" id="{8C54C1F1-B55C-A8B7-F569-CDA4E9A4B775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>
              <a:off x="4557256" y="4072122"/>
              <a:ext cx="0" cy="122053"/>
            </a:xfrm>
            <a:prstGeom prst="line">
              <a:avLst/>
            </a:prstGeom>
            <a:ln w="12700">
              <a:solidFill>
                <a:srgbClr val="20B09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object 15">
            <a:extLst>
              <a:ext uri="{FF2B5EF4-FFF2-40B4-BE49-F238E27FC236}">
                <a16:creationId xmlns:a16="http://schemas.microsoft.com/office/drawing/2014/main" id="{F93BC2EC-0713-3A77-6BF7-6A14159F8E1F}"/>
              </a:ext>
            </a:extLst>
          </p:cNvPr>
          <p:cNvSpPr/>
          <p:nvPr/>
        </p:nvSpPr>
        <p:spPr>
          <a:xfrm>
            <a:off x="2801215" y="379848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9340"/>
            </a:solidFill>
          </a:ln>
        </p:spPr>
        <p:txBody>
          <a:bodyPr wrap="square" lIns="0" tIns="0" rIns="0" bIns="0" rtlCol="0"/>
          <a:lstStyle/>
          <a:p>
            <a:endParaRPr sz="1469"/>
          </a:p>
        </p:txBody>
      </p:sp>
      <p:sp>
        <p:nvSpPr>
          <p:cNvPr id="28" name="object 16">
            <a:extLst>
              <a:ext uri="{FF2B5EF4-FFF2-40B4-BE49-F238E27FC236}">
                <a16:creationId xmlns:a16="http://schemas.microsoft.com/office/drawing/2014/main" id="{FFBDC8FC-D05B-D6D9-67FD-4E6EC4576317}"/>
              </a:ext>
            </a:extLst>
          </p:cNvPr>
          <p:cNvSpPr/>
          <p:nvPr/>
        </p:nvSpPr>
        <p:spPr>
          <a:xfrm>
            <a:off x="6430792" y="182641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9340"/>
            </a:solidFill>
          </a:ln>
        </p:spPr>
        <p:txBody>
          <a:bodyPr wrap="square" lIns="0" tIns="0" rIns="0" bIns="0" rtlCol="0"/>
          <a:lstStyle/>
          <a:p>
            <a:endParaRPr sz="1469"/>
          </a:p>
        </p:txBody>
      </p:sp>
      <p:sp>
        <p:nvSpPr>
          <p:cNvPr id="29" name="object 17">
            <a:extLst>
              <a:ext uri="{FF2B5EF4-FFF2-40B4-BE49-F238E27FC236}">
                <a16:creationId xmlns:a16="http://schemas.microsoft.com/office/drawing/2014/main" id="{836053D1-DC40-803E-FB7F-9F62428A6B49}"/>
              </a:ext>
            </a:extLst>
          </p:cNvPr>
          <p:cNvSpPr/>
          <p:nvPr/>
        </p:nvSpPr>
        <p:spPr>
          <a:xfrm>
            <a:off x="6430792" y="107884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9340"/>
            </a:solidFill>
          </a:ln>
        </p:spPr>
        <p:txBody>
          <a:bodyPr wrap="square" lIns="0" tIns="0" rIns="0" bIns="0" rtlCol="0"/>
          <a:lstStyle/>
          <a:p>
            <a:endParaRPr sz="1469"/>
          </a:p>
        </p:txBody>
      </p:sp>
      <p:sp>
        <p:nvSpPr>
          <p:cNvPr id="30" name="object 21">
            <a:extLst>
              <a:ext uri="{FF2B5EF4-FFF2-40B4-BE49-F238E27FC236}">
                <a16:creationId xmlns:a16="http://schemas.microsoft.com/office/drawing/2014/main" id="{FB8F9C33-A2C0-3FC2-01C1-6C15CBB711F0}"/>
              </a:ext>
            </a:extLst>
          </p:cNvPr>
          <p:cNvSpPr/>
          <p:nvPr/>
        </p:nvSpPr>
        <p:spPr>
          <a:xfrm>
            <a:off x="3681632" y="440698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9340"/>
            </a:solidFill>
          </a:ln>
        </p:spPr>
        <p:txBody>
          <a:bodyPr wrap="square" lIns="0" tIns="0" rIns="0" bIns="0" rtlCol="0"/>
          <a:lstStyle/>
          <a:p>
            <a:endParaRPr sz="1469"/>
          </a:p>
        </p:txBody>
      </p:sp>
      <p:sp>
        <p:nvSpPr>
          <p:cNvPr id="31" name="object 22">
            <a:extLst>
              <a:ext uri="{FF2B5EF4-FFF2-40B4-BE49-F238E27FC236}">
                <a16:creationId xmlns:a16="http://schemas.microsoft.com/office/drawing/2014/main" id="{CDC6E62A-592C-8BBC-79D3-E0D1A4B58657}"/>
              </a:ext>
            </a:extLst>
          </p:cNvPr>
          <p:cNvSpPr/>
          <p:nvPr/>
        </p:nvSpPr>
        <p:spPr>
          <a:xfrm>
            <a:off x="3782466" y="43066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9340"/>
            </a:solidFill>
          </a:ln>
        </p:spPr>
        <p:txBody>
          <a:bodyPr wrap="square" lIns="0" tIns="0" rIns="0" bIns="0" rtlCol="0"/>
          <a:lstStyle/>
          <a:p>
            <a:endParaRPr sz="1469"/>
          </a:p>
        </p:txBody>
      </p:sp>
      <p:sp>
        <p:nvSpPr>
          <p:cNvPr id="32" name="object 23">
            <a:extLst>
              <a:ext uri="{FF2B5EF4-FFF2-40B4-BE49-F238E27FC236}">
                <a16:creationId xmlns:a16="http://schemas.microsoft.com/office/drawing/2014/main" id="{298A9452-5DD4-7969-5786-CC2F787D4AF1}"/>
              </a:ext>
            </a:extLst>
          </p:cNvPr>
          <p:cNvSpPr/>
          <p:nvPr/>
        </p:nvSpPr>
        <p:spPr>
          <a:xfrm>
            <a:off x="5319885" y="43066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9340"/>
            </a:solidFill>
          </a:ln>
        </p:spPr>
        <p:txBody>
          <a:bodyPr wrap="square" lIns="0" tIns="0" rIns="0" bIns="0" rtlCol="0"/>
          <a:lstStyle/>
          <a:p>
            <a:endParaRPr sz="1469"/>
          </a:p>
        </p:txBody>
      </p:sp>
      <p:sp>
        <p:nvSpPr>
          <p:cNvPr id="33" name="object 24">
            <a:extLst>
              <a:ext uri="{FF2B5EF4-FFF2-40B4-BE49-F238E27FC236}">
                <a16:creationId xmlns:a16="http://schemas.microsoft.com/office/drawing/2014/main" id="{244D3403-F4FB-4103-7524-A075925B144C}"/>
              </a:ext>
            </a:extLst>
          </p:cNvPr>
          <p:cNvSpPr/>
          <p:nvPr/>
        </p:nvSpPr>
        <p:spPr>
          <a:xfrm>
            <a:off x="5420717" y="440698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9340"/>
            </a:solidFill>
          </a:ln>
        </p:spPr>
        <p:txBody>
          <a:bodyPr wrap="square" lIns="0" tIns="0" rIns="0" bIns="0" rtlCol="0"/>
          <a:lstStyle/>
          <a:p>
            <a:endParaRPr sz="1469"/>
          </a:p>
        </p:txBody>
      </p:sp>
      <p:sp>
        <p:nvSpPr>
          <p:cNvPr id="34" name="object 28">
            <a:extLst>
              <a:ext uri="{FF2B5EF4-FFF2-40B4-BE49-F238E27FC236}">
                <a16:creationId xmlns:a16="http://schemas.microsoft.com/office/drawing/2014/main" id="{807AB71C-5BB1-8B5E-4040-76491036717E}"/>
              </a:ext>
            </a:extLst>
          </p:cNvPr>
          <p:cNvSpPr/>
          <p:nvPr/>
        </p:nvSpPr>
        <p:spPr>
          <a:xfrm>
            <a:off x="3664829" y="88849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9340"/>
            </a:solidFill>
          </a:ln>
        </p:spPr>
        <p:txBody>
          <a:bodyPr wrap="square" lIns="0" tIns="0" rIns="0" bIns="0" rtlCol="0"/>
          <a:lstStyle/>
          <a:p>
            <a:endParaRPr sz="1469"/>
          </a:p>
        </p:txBody>
      </p:sp>
      <p:sp>
        <p:nvSpPr>
          <p:cNvPr id="35" name="object 31">
            <a:extLst>
              <a:ext uri="{FF2B5EF4-FFF2-40B4-BE49-F238E27FC236}">
                <a16:creationId xmlns:a16="http://schemas.microsoft.com/office/drawing/2014/main" id="{98CB4D30-1CF2-62C7-3CBB-2B0639DAEAFC}"/>
              </a:ext>
            </a:extLst>
          </p:cNvPr>
          <p:cNvSpPr/>
          <p:nvPr/>
        </p:nvSpPr>
        <p:spPr>
          <a:xfrm>
            <a:off x="5403911" y="88849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9340"/>
            </a:solidFill>
          </a:ln>
        </p:spPr>
        <p:txBody>
          <a:bodyPr wrap="square" lIns="0" tIns="0" rIns="0" bIns="0" rtlCol="0"/>
          <a:lstStyle/>
          <a:p>
            <a:endParaRPr sz="1469"/>
          </a:p>
        </p:txBody>
      </p:sp>
      <p:sp>
        <p:nvSpPr>
          <p:cNvPr id="36" name="object 33">
            <a:extLst>
              <a:ext uri="{FF2B5EF4-FFF2-40B4-BE49-F238E27FC236}">
                <a16:creationId xmlns:a16="http://schemas.microsoft.com/office/drawing/2014/main" id="{828FE4B9-8438-3395-19DA-FD2B22AEDE10}"/>
              </a:ext>
            </a:extLst>
          </p:cNvPr>
          <p:cNvSpPr/>
          <p:nvPr/>
        </p:nvSpPr>
        <p:spPr>
          <a:xfrm>
            <a:off x="2689054" y="107884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9340"/>
            </a:solidFill>
          </a:ln>
        </p:spPr>
        <p:txBody>
          <a:bodyPr wrap="square" lIns="0" tIns="0" rIns="0" bIns="0" rtlCol="0"/>
          <a:lstStyle/>
          <a:p>
            <a:endParaRPr sz="1469"/>
          </a:p>
        </p:txBody>
      </p:sp>
      <p:sp>
        <p:nvSpPr>
          <p:cNvPr id="37" name="object 37">
            <a:extLst>
              <a:ext uri="{FF2B5EF4-FFF2-40B4-BE49-F238E27FC236}">
                <a16:creationId xmlns:a16="http://schemas.microsoft.com/office/drawing/2014/main" id="{1B59BA55-944A-B990-40D6-3DAFBB60D1C6}"/>
              </a:ext>
            </a:extLst>
          </p:cNvPr>
          <p:cNvSpPr/>
          <p:nvPr/>
        </p:nvSpPr>
        <p:spPr>
          <a:xfrm>
            <a:off x="6430792" y="333373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9340"/>
            </a:solidFill>
          </a:ln>
        </p:spPr>
        <p:txBody>
          <a:bodyPr wrap="square" lIns="0" tIns="0" rIns="0" bIns="0" rtlCol="0"/>
          <a:lstStyle/>
          <a:p>
            <a:endParaRPr sz="1469"/>
          </a:p>
        </p:txBody>
      </p:sp>
      <p:sp>
        <p:nvSpPr>
          <p:cNvPr id="38" name="object 39">
            <a:extLst>
              <a:ext uri="{FF2B5EF4-FFF2-40B4-BE49-F238E27FC236}">
                <a16:creationId xmlns:a16="http://schemas.microsoft.com/office/drawing/2014/main" id="{A33D7FB0-3FBF-8A1B-D3C4-60F582401CF3}"/>
              </a:ext>
            </a:extLst>
          </p:cNvPr>
          <p:cNvSpPr/>
          <p:nvPr/>
        </p:nvSpPr>
        <p:spPr>
          <a:xfrm>
            <a:off x="2689054" y="425776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9340"/>
            </a:solidFill>
          </a:ln>
        </p:spPr>
        <p:txBody>
          <a:bodyPr wrap="square" lIns="0" tIns="0" rIns="0" bIns="0" rtlCol="0"/>
          <a:lstStyle/>
          <a:p>
            <a:endParaRPr sz="1469"/>
          </a:p>
        </p:txBody>
      </p:sp>
      <p:sp>
        <p:nvSpPr>
          <p:cNvPr id="39" name="object 40">
            <a:extLst>
              <a:ext uri="{FF2B5EF4-FFF2-40B4-BE49-F238E27FC236}">
                <a16:creationId xmlns:a16="http://schemas.microsoft.com/office/drawing/2014/main" id="{2AD08EA5-11C9-D9D3-ABE7-4CDE73C211C4}"/>
              </a:ext>
            </a:extLst>
          </p:cNvPr>
          <p:cNvSpPr/>
          <p:nvPr/>
        </p:nvSpPr>
        <p:spPr>
          <a:xfrm>
            <a:off x="2789354" y="415692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9340"/>
            </a:solidFill>
          </a:ln>
        </p:spPr>
        <p:txBody>
          <a:bodyPr wrap="square" lIns="0" tIns="0" rIns="0" bIns="0" rtlCol="0"/>
          <a:lstStyle/>
          <a:p>
            <a:endParaRPr sz="1469"/>
          </a:p>
        </p:txBody>
      </p:sp>
      <p:sp>
        <p:nvSpPr>
          <p:cNvPr id="40" name="object 42">
            <a:extLst>
              <a:ext uri="{FF2B5EF4-FFF2-40B4-BE49-F238E27FC236}">
                <a16:creationId xmlns:a16="http://schemas.microsoft.com/office/drawing/2014/main" id="{8E7ACB40-F263-0D14-69CD-5E333B7DEA5B}"/>
              </a:ext>
            </a:extLst>
          </p:cNvPr>
          <p:cNvSpPr/>
          <p:nvPr/>
        </p:nvSpPr>
        <p:spPr>
          <a:xfrm>
            <a:off x="4551178" y="429482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9340"/>
            </a:solidFill>
          </a:ln>
        </p:spPr>
        <p:txBody>
          <a:bodyPr wrap="square" lIns="0" tIns="0" rIns="0" bIns="0" rtlCol="0"/>
          <a:lstStyle/>
          <a:p>
            <a:endParaRPr sz="1469"/>
          </a:p>
        </p:txBody>
      </p:sp>
      <p:sp>
        <p:nvSpPr>
          <p:cNvPr id="41" name="object 43">
            <a:extLst>
              <a:ext uri="{FF2B5EF4-FFF2-40B4-BE49-F238E27FC236}">
                <a16:creationId xmlns:a16="http://schemas.microsoft.com/office/drawing/2014/main" id="{4712CFF3-A590-3951-E277-8898BBA2824B}"/>
              </a:ext>
            </a:extLst>
          </p:cNvPr>
          <p:cNvSpPr/>
          <p:nvPr/>
        </p:nvSpPr>
        <p:spPr>
          <a:xfrm>
            <a:off x="4534372" y="12727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9340"/>
            </a:solidFill>
          </a:ln>
        </p:spPr>
        <p:txBody>
          <a:bodyPr wrap="square" lIns="0" tIns="0" rIns="0" bIns="0" rtlCol="0"/>
          <a:lstStyle/>
          <a:p>
            <a:endParaRPr sz="1469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0D884A0-DD2D-A117-D2A9-A5F6CC865DD9}"/>
              </a:ext>
            </a:extLst>
          </p:cNvPr>
          <p:cNvSpPr/>
          <p:nvPr/>
        </p:nvSpPr>
        <p:spPr>
          <a:xfrm>
            <a:off x="5238832" y="2488659"/>
            <a:ext cx="240312" cy="240312"/>
          </a:xfrm>
          <a:prstGeom prst="ellipse">
            <a:avLst/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800" b="1" i="1" dirty="0">
                <a:solidFill>
                  <a:schemeClr val="tx1"/>
                </a:solidFill>
              </a:rPr>
              <a:t>0,0</a:t>
            </a:r>
          </a:p>
        </p:txBody>
      </p:sp>
      <p:sp>
        <p:nvSpPr>
          <p:cNvPr id="43" name="Sechseck 55">
            <a:extLst>
              <a:ext uri="{FF2B5EF4-FFF2-40B4-BE49-F238E27FC236}">
                <a16:creationId xmlns:a16="http://schemas.microsoft.com/office/drawing/2014/main" id="{40B332D0-EBE1-99E6-DDAB-44F1A0809054}"/>
              </a:ext>
            </a:extLst>
          </p:cNvPr>
          <p:cNvSpPr/>
          <p:nvPr/>
        </p:nvSpPr>
        <p:spPr>
          <a:xfrm>
            <a:off x="3668029" y="2129518"/>
            <a:ext cx="1227619" cy="998054"/>
          </a:xfrm>
          <a:custGeom>
            <a:avLst/>
            <a:gdLst>
              <a:gd name="connsiteX0" fmla="*/ 0 w 1060704"/>
              <a:gd name="connsiteY0" fmla="*/ 457200 h 914400"/>
              <a:gd name="connsiteX1" fmla="*/ 228600 w 1060704"/>
              <a:gd name="connsiteY1" fmla="*/ 0 h 914400"/>
              <a:gd name="connsiteX2" fmla="*/ 832104 w 1060704"/>
              <a:gd name="connsiteY2" fmla="*/ 0 h 914400"/>
              <a:gd name="connsiteX3" fmla="*/ 1060704 w 1060704"/>
              <a:gd name="connsiteY3" fmla="*/ 457200 h 914400"/>
              <a:gd name="connsiteX4" fmla="*/ 832104 w 1060704"/>
              <a:gd name="connsiteY4" fmla="*/ 914400 h 914400"/>
              <a:gd name="connsiteX5" fmla="*/ 228600 w 1060704"/>
              <a:gd name="connsiteY5" fmla="*/ 914400 h 914400"/>
              <a:gd name="connsiteX6" fmla="*/ 0 w 1060704"/>
              <a:gd name="connsiteY6" fmla="*/ 457200 h 914400"/>
              <a:gd name="connsiteX0" fmla="*/ 1034143 w 2094847"/>
              <a:gd name="connsiteY0" fmla="*/ 457200 h 1669142"/>
              <a:gd name="connsiteX1" fmla="*/ 1262743 w 2094847"/>
              <a:gd name="connsiteY1" fmla="*/ 0 h 1669142"/>
              <a:gd name="connsiteX2" fmla="*/ 1866247 w 2094847"/>
              <a:gd name="connsiteY2" fmla="*/ 0 h 1669142"/>
              <a:gd name="connsiteX3" fmla="*/ 2094847 w 2094847"/>
              <a:gd name="connsiteY3" fmla="*/ 457200 h 1669142"/>
              <a:gd name="connsiteX4" fmla="*/ 1866247 w 2094847"/>
              <a:gd name="connsiteY4" fmla="*/ 914400 h 1669142"/>
              <a:gd name="connsiteX5" fmla="*/ 0 w 2094847"/>
              <a:gd name="connsiteY5" fmla="*/ 1669142 h 1669142"/>
              <a:gd name="connsiteX6" fmla="*/ 1034143 w 2094847"/>
              <a:gd name="connsiteY6" fmla="*/ 457200 h 1669142"/>
              <a:gd name="connsiteX0" fmla="*/ 1034143 w 2094847"/>
              <a:gd name="connsiteY0" fmla="*/ 457200 h 1669142"/>
              <a:gd name="connsiteX1" fmla="*/ 1262743 w 2094847"/>
              <a:gd name="connsiteY1" fmla="*/ 0 h 1669142"/>
              <a:gd name="connsiteX2" fmla="*/ 1866247 w 2094847"/>
              <a:gd name="connsiteY2" fmla="*/ 0 h 1669142"/>
              <a:gd name="connsiteX3" fmla="*/ 2094847 w 2094847"/>
              <a:gd name="connsiteY3" fmla="*/ 457200 h 1669142"/>
              <a:gd name="connsiteX4" fmla="*/ 1372762 w 2094847"/>
              <a:gd name="connsiteY4" fmla="*/ 1095829 h 1669142"/>
              <a:gd name="connsiteX5" fmla="*/ 0 w 2094847"/>
              <a:gd name="connsiteY5" fmla="*/ 1669142 h 1669142"/>
              <a:gd name="connsiteX6" fmla="*/ 1034143 w 2094847"/>
              <a:gd name="connsiteY6" fmla="*/ 457200 h 1669142"/>
              <a:gd name="connsiteX0" fmla="*/ 0 w 2628247"/>
              <a:gd name="connsiteY0" fmla="*/ 1480457 h 1669142"/>
              <a:gd name="connsiteX1" fmla="*/ 1796143 w 2628247"/>
              <a:gd name="connsiteY1" fmla="*/ 0 h 1669142"/>
              <a:gd name="connsiteX2" fmla="*/ 2399647 w 2628247"/>
              <a:gd name="connsiteY2" fmla="*/ 0 h 1669142"/>
              <a:gd name="connsiteX3" fmla="*/ 2628247 w 2628247"/>
              <a:gd name="connsiteY3" fmla="*/ 457200 h 1669142"/>
              <a:gd name="connsiteX4" fmla="*/ 1906162 w 2628247"/>
              <a:gd name="connsiteY4" fmla="*/ 1095829 h 1669142"/>
              <a:gd name="connsiteX5" fmla="*/ 533400 w 2628247"/>
              <a:gd name="connsiteY5" fmla="*/ 1669142 h 1669142"/>
              <a:gd name="connsiteX6" fmla="*/ 0 w 2628247"/>
              <a:gd name="connsiteY6" fmla="*/ 1480457 h 1669142"/>
              <a:gd name="connsiteX0" fmla="*/ 351972 w 2980219"/>
              <a:gd name="connsiteY0" fmla="*/ 1480457 h 1669142"/>
              <a:gd name="connsiteX1" fmla="*/ 0 w 2980219"/>
              <a:gd name="connsiteY1" fmla="*/ 674914 h 1669142"/>
              <a:gd name="connsiteX2" fmla="*/ 2751619 w 2980219"/>
              <a:gd name="connsiteY2" fmla="*/ 0 h 1669142"/>
              <a:gd name="connsiteX3" fmla="*/ 2980219 w 2980219"/>
              <a:gd name="connsiteY3" fmla="*/ 457200 h 1669142"/>
              <a:gd name="connsiteX4" fmla="*/ 2258134 w 2980219"/>
              <a:gd name="connsiteY4" fmla="*/ 1095829 h 1669142"/>
              <a:gd name="connsiteX5" fmla="*/ 885372 w 2980219"/>
              <a:gd name="connsiteY5" fmla="*/ 1669142 h 1669142"/>
              <a:gd name="connsiteX6" fmla="*/ 351972 w 2980219"/>
              <a:gd name="connsiteY6" fmla="*/ 1480457 h 1669142"/>
              <a:gd name="connsiteX0" fmla="*/ 351972 w 2980219"/>
              <a:gd name="connsiteY0" fmla="*/ 1023257 h 1211942"/>
              <a:gd name="connsiteX1" fmla="*/ 0 w 2980219"/>
              <a:gd name="connsiteY1" fmla="*/ 217714 h 1211942"/>
              <a:gd name="connsiteX2" fmla="*/ 959105 w 2980219"/>
              <a:gd name="connsiteY2" fmla="*/ 508000 h 1211942"/>
              <a:gd name="connsiteX3" fmla="*/ 2980219 w 2980219"/>
              <a:gd name="connsiteY3" fmla="*/ 0 h 1211942"/>
              <a:gd name="connsiteX4" fmla="*/ 2258134 w 2980219"/>
              <a:gd name="connsiteY4" fmla="*/ 638629 h 1211942"/>
              <a:gd name="connsiteX5" fmla="*/ 885372 w 2980219"/>
              <a:gd name="connsiteY5" fmla="*/ 1211942 h 1211942"/>
              <a:gd name="connsiteX6" fmla="*/ 351972 w 2980219"/>
              <a:gd name="connsiteY6" fmla="*/ 1023257 h 1211942"/>
              <a:gd name="connsiteX0" fmla="*/ 351972 w 2980219"/>
              <a:gd name="connsiteY0" fmla="*/ 1023257 h 1211942"/>
              <a:gd name="connsiteX1" fmla="*/ 0 w 2980219"/>
              <a:gd name="connsiteY1" fmla="*/ 217714 h 1211942"/>
              <a:gd name="connsiteX2" fmla="*/ 872019 w 2980219"/>
              <a:gd name="connsiteY2" fmla="*/ 355600 h 1211942"/>
              <a:gd name="connsiteX3" fmla="*/ 2980219 w 2980219"/>
              <a:gd name="connsiteY3" fmla="*/ 0 h 1211942"/>
              <a:gd name="connsiteX4" fmla="*/ 2258134 w 2980219"/>
              <a:gd name="connsiteY4" fmla="*/ 638629 h 1211942"/>
              <a:gd name="connsiteX5" fmla="*/ 885372 w 2980219"/>
              <a:gd name="connsiteY5" fmla="*/ 1211942 h 1211942"/>
              <a:gd name="connsiteX6" fmla="*/ 351972 w 2980219"/>
              <a:gd name="connsiteY6" fmla="*/ 1023257 h 1211942"/>
              <a:gd name="connsiteX0" fmla="*/ 351972 w 2258134"/>
              <a:gd name="connsiteY0" fmla="*/ 805543 h 994228"/>
              <a:gd name="connsiteX1" fmla="*/ 0 w 2258134"/>
              <a:gd name="connsiteY1" fmla="*/ 0 h 994228"/>
              <a:gd name="connsiteX2" fmla="*/ 872019 w 2258134"/>
              <a:gd name="connsiteY2" fmla="*/ 137886 h 994228"/>
              <a:gd name="connsiteX3" fmla="*/ 1325590 w 2258134"/>
              <a:gd name="connsiteY3" fmla="*/ 413657 h 994228"/>
              <a:gd name="connsiteX4" fmla="*/ 2258134 w 2258134"/>
              <a:gd name="connsiteY4" fmla="*/ 420915 h 994228"/>
              <a:gd name="connsiteX5" fmla="*/ 885372 w 2258134"/>
              <a:gd name="connsiteY5" fmla="*/ 994228 h 994228"/>
              <a:gd name="connsiteX6" fmla="*/ 351972 w 2258134"/>
              <a:gd name="connsiteY6" fmla="*/ 805543 h 994228"/>
              <a:gd name="connsiteX0" fmla="*/ 351972 w 2258134"/>
              <a:gd name="connsiteY0" fmla="*/ 805543 h 994228"/>
              <a:gd name="connsiteX1" fmla="*/ 0 w 2258134"/>
              <a:gd name="connsiteY1" fmla="*/ 0 h 994228"/>
              <a:gd name="connsiteX2" fmla="*/ 872019 w 2258134"/>
              <a:gd name="connsiteY2" fmla="*/ 137886 h 994228"/>
              <a:gd name="connsiteX3" fmla="*/ 962733 w 2258134"/>
              <a:gd name="connsiteY3" fmla="*/ 653143 h 994228"/>
              <a:gd name="connsiteX4" fmla="*/ 2258134 w 2258134"/>
              <a:gd name="connsiteY4" fmla="*/ 420915 h 994228"/>
              <a:gd name="connsiteX5" fmla="*/ 885372 w 2258134"/>
              <a:gd name="connsiteY5" fmla="*/ 994228 h 994228"/>
              <a:gd name="connsiteX6" fmla="*/ 351972 w 2258134"/>
              <a:gd name="connsiteY6" fmla="*/ 805543 h 994228"/>
              <a:gd name="connsiteX0" fmla="*/ 351972 w 2258134"/>
              <a:gd name="connsiteY0" fmla="*/ 805543 h 994228"/>
              <a:gd name="connsiteX1" fmla="*/ 0 w 2258134"/>
              <a:gd name="connsiteY1" fmla="*/ 0 h 994228"/>
              <a:gd name="connsiteX2" fmla="*/ 872019 w 2258134"/>
              <a:gd name="connsiteY2" fmla="*/ 137886 h 994228"/>
              <a:gd name="connsiteX3" fmla="*/ 1129647 w 2258134"/>
              <a:gd name="connsiteY3" fmla="*/ 333829 h 994228"/>
              <a:gd name="connsiteX4" fmla="*/ 2258134 w 2258134"/>
              <a:gd name="connsiteY4" fmla="*/ 420915 h 994228"/>
              <a:gd name="connsiteX5" fmla="*/ 885372 w 2258134"/>
              <a:gd name="connsiteY5" fmla="*/ 994228 h 994228"/>
              <a:gd name="connsiteX6" fmla="*/ 351972 w 2258134"/>
              <a:gd name="connsiteY6" fmla="*/ 805543 h 994228"/>
              <a:gd name="connsiteX0" fmla="*/ 351972 w 1292934"/>
              <a:gd name="connsiteY0" fmla="*/ 805543 h 994228"/>
              <a:gd name="connsiteX1" fmla="*/ 0 w 1292934"/>
              <a:gd name="connsiteY1" fmla="*/ 0 h 994228"/>
              <a:gd name="connsiteX2" fmla="*/ 872019 w 1292934"/>
              <a:gd name="connsiteY2" fmla="*/ 137886 h 994228"/>
              <a:gd name="connsiteX3" fmla="*/ 1129647 w 1292934"/>
              <a:gd name="connsiteY3" fmla="*/ 333829 h 994228"/>
              <a:gd name="connsiteX4" fmla="*/ 1292934 w 1292934"/>
              <a:gd name="connsiteY4" fmla="*/ 870857 h 994228"/>
              <a:gd name="connsiteX5" fmla="*/ 885372 w 1292934"/>
              <a:gd name="connsiteY5" fmla="*/ 994228 h 994228"/>
              <a:gd name="connsiteX6" fmla="*/ 351972 w 1292934"/>
              <a:gd name="connsiteY6" fmla="*/ 805543 h 994228"/>
              <a:gd name="connsiteX0" fmla="*/ 351972 w 1129647"/>
              <a:gd name="connsiteY0" fmla="*/ 805543 h 994228"/>
              <a:gd name="connsiteX1" fmla="*/ 0 w 1129647"/>
              <a:gd name="connsiteY1" fmla="*/ 0 h 994228"/>
              <a:gd name="connsiteX2" fmla="*/ 872019 w 1129647"/>
              <a:gd name="connsiteY2" fmla="*/ 137886 h 994228"/>
              <a:gd name="connsiteX3" fmla="*/ 1129647 w 1129647"/>
              <a:gd name="connsiteY3" fmla="*/ 333829 h 994228"/>
              <a:gd name="connsiteX4" fmla="*/ 1060705 w 1129647"/>
              <a:gd name="connsiteY4" fmla="*/ 754743 h 994228"/>
              <a:gd name="connsiteX5" fmla="*/ 885372 w 1129647"/>
              <a:gd name="connsiteY5" fmla="*/ 994228 h 994228"/>
              <a:gd name="connsiteX6" fmla="*/ 351972 w 1129647"/>
              <a:gd name="connsiteY6" fmla="*/ 805543 h 994228"/>
              <a:gd name="connsiteX0" fmla="*/ 351972 w 1227619"/>
              <a:gd name="connsiteY0" fmla="*/ 805543 h 994228"/>
              <a:gd name="connsiteX1" fmla="*/ 0 w 1227619"/>
              <a:gd name="connsiteY1" fmla="*/ 0 h 994228"/>
              <a:gd name="connsiteX2" fmla="*/ 872019 w 1227619"/>
              <a:gd name="connsiteY2" fmla="*/ 137886 h 994228"/>
              <a:gd name="connsiteX3" fmla="*/ 1129647 w 1227619"/>
              <a:gd name="connsiteY3" fmla="*/ 333829 h 994228"/>
              <a:gd name="connsiteX4" fmla="*/ 1227619 w 1227619"/>
              <a:gd name="connsiteY4" fmla="*/ 718457 h 994228"/>
              <a:gd name="connsiteX5" fmla="*/ 885372 w 1227619"/>
              <a:gd name="connsiteY5" fmla="*/ 994228 h 994228"/>
              <a:gd name="connsiteX6" fmla="*/ 351972 w 1227619"/>
              <a:gd name="connsiteY6" fmla="*/ 805543 h 994228"/>
              <a:gd name="connsiteX0" fmla="*/ 351972 w 1227619"/>
              <a:gd name="connsiteY0" fmla="*/ 805543 h 998054"/>
              <a:gd name="connsiteX1" fmla="*/ 0 w 1227619"/>
              <a:gd name="connsiteY1" fmla="*/ 0 h 998054"/>
              <a:gd name="connsiteX2" fmla="*/ 872019 w 1227619"/>
              <a:gd name="connsiteY2" fmla="*/ 137886 h 998054"/>
              <a:gd name="connsiteX3" fmla="*/ 1129647 w 1227619"/>
              <a:gd name="connsiteY3" fmla="*/ 333829 h 998054"/>
              <a:gd name="connsiteX4" fmla="*/ 1227619 w 1227619"/>
              <a:gd name="connsiteY4" fmla="*/ 718457 h 998054"/>
              <a:gd name="connsiteX5" fmla="*/ 866242 w 1227619"/>
              <a:gd name="connsiteY5" fmla="*/ 998054 h 998054"/>
              <a:gd name="connsiteX6" fmla="*/ 351972 w 1227619"/>
              <a:gd name="connsiteY6" fmla="*/ 805543 h 998054"/>
              <a:gd name="connsiteX0" fmla="*/ 351972 w 1227619"/>
              <a:gd name="connsiteY0" fmla="*/ 805543 h 998054"/>
              <a:gd name="connsiteX1" fmla="*/ 0 w 1227619"/>
              <a:gd name="connsiteY1" fmla="*/ 0 h 998054"/>
              <a:gd name="connsiteX2" fmla="*/ 872019 w 1227619"/>
              <a:gd name="connsiteY2" fmla="*/ 137886 h 998054"/>
              <a:gd name="connsiteX3" fmla="*/ 1141125 w 1227619"/>
              <a:gd name="connsiteY3" fmla="*/ 356785 h 998054"/>
              <a:gd name="connsiteX4" fmla="*/ 1227619 w 1227619"/>
              <a:gd name="connsiteY4" fmla="*/ 718457 h 998054"/>
              <a:gd name="connsiteX5" fmla="*/ 866242 w 1227619"/>
              <a:gd name="connsiteY5" fmla="*/ 998054 h 998054"/>
              <a:gd name="connsiteX6" fmla="*/ 351972 w 1227619"/>
              <a:gd name="connsiteY6" fmla="*/ 805543 h 998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7619" h="998054">
                <a:moveTo>
                  <a:pt x="351972" y="805543"/>
                </a:moveTo>
                <a:lnTo>
                  <a:pt x="0" y="0"/>
                </a:lnTo>
                <a:lnTo>
                  <a:pt x="872019" y="137886"/>
                </a:lnTo>
                <a:lnTo>
                  <a:pt x="1141125" y="356785"/>
                </a:lnTo>
                <a:lnTo>
                  <a:pt x="1227619" y="718457"/>
                </a:lnTo>
                <a:lnTo>
                  <a:pt x="866242" y="998054"/>
                </a:lnTo>
                <a:lnTo>
                  <a:pt x="351972" y="805543"/>
                </a:lnTo>
                <a:close/>
              </a:path>
            </a:pathLst>
          </a:custGeom>
          <a:solidFill>
            <a:srgbClr val="4BC0E2">
              <a:alpha val="84000"/>
            </a:srgbClr>
          </a:soli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Regelmäßiges Fünfeck 100">
            <a:extLst>
              <a:ext uri="{FF2B5EF4-FFF2-40B4-BE49-F238E27FC236}">
                <a16:creationId xmlns:a16="http://schemas.microsoft.com/office/drawing/2014/main" id="{16858004-63B6-3ABA-1D94-FF49D80ECC09}"/>
              </a:ext>
            </a:extLst>
          </p:cNvPr>
          <p:cNvSpPr/>
          <p:nvPr/>
        </p:nvSpPr>
        <p:spPr>
          <a:xfrm>
            <a:off x="3860802" y="1611085"/>
            <a:ext cx="1780176" cy="1317367"/>
          </a:xfrm>
          <a:custGeom>
            <a:avLst/>
            <a:gdLst>
              <a:gd name="connsiteX0" fmla="*/ 1 w 960120"/>
              <a:gd name="connsiteY0" fmla="*/ 349269 h 914400"/>
              <a:gd name="connsiteX1" fmla="*/ 480060 w 960120"/>
              <a:gd name="connsiteY1" fmla="*/ 0 h 914400"/>
              <a:gd name="connsiteX2" fmla="*/ 960119 w 960120"/>
              <a:gd name="connsiteY2" fmla="*/ 349269 h 914400"/>
              <a:gd name="connsiteX3" fmla="*/ 776753 w 960120"/>
              <a:gd name="connsiteY3" fmla="*/ 914398 h 914400"/>
              <a:gd name="connsiteX4" fmla="*/ 183367 w 960120"/>
              <a:gd name="connsiteY4" fmla="*/ 914398 h 914400"/>
              <a:gd name="connsiteX5" fmla="*/ 1 w 960120"/>
              <a:gd name="connsiteY5" fmla="*/ 349269 h 914400"/>
              <a:gd name="connsiteX0" fmla="*/ 0 w 2578461"/>
              <a:gd name="connsiteY0" fmla="*/ 349269 h 914398"/>
              <a:gd name="connsiteX1" fmla="*/ 480059 w 2578461"/>
              <a:gd name="connsiteY1" fmla="*/ 0 h 914398"/>
              <a:gd name="connsiteX2" fmla="*/ 2578461 w 2578461"/>
              <a:gd name="connsiteY2" fmla="*/ 625041 h 914398"/>
              <a:gd name="connsiteX3" fmla="*/ 776752 w 2578461"/>
              <a:gd name="connsiteY3" fmla="*/ 914398 h 914398"/>
              <a:gd name="connsiteX4" fmla="*/ 183366 w 2578461"/>
              <a:gd name="connsiteY4" fmla="*/ 914398 h 914398"/>
              <a:gd name="connsiteX5" fmla="*/ 0 w 2578461"/>
              <a:gd name="connsiteY5" fmla="*/ 349269 h 914398"/>
              <a:gd name="connsiteX0" fmla="*/ 0 w 2578461"/>
              <a:gd name="connsiteY0" fmla="*/ 349269 h 1523998"/>
              <a:gd name="connsiteX1" fmla="*/ 480059 w 2578461"/>
              <a:gd name="connsiteY1" fmla="*/ 0 h 1523998"/>
              <a:gd name="connsiteX2" fmla="*/ 2578461 w 2578461"/>
              <a:gd name="connsiteY2" fmla="*/ 625041 h 1523998"/>
              <a:gd name="connsiteX3" fmla="*/ 1509723 w 2578461"/>
              <a:gd name="connsiteY3" fmla="*/ 1523998 h 1523998"/>
              <a:gd name="connsiteX4" fmla="*/ 183366 w 2578461"/>
              <a:gd name="connsiteY4" fmla="*/ 914398 h 1523998"/>
              <a:gd name="connsiteX5" fmla="*/ 0 w 2578461"/>
              <a:gd name="connsiteY5" fmla="*/ 349269 h 1523998"/>
              <a:gd name="connsiteX0" fmla="*/ 0 w 2578461"/>
              <a:gd name="connsiteY0" fmla="*/ 349269 h 1523998"/>
              <a:gd name="connsiteX1" fmla="*/ 480059 w 2578461"/>
              <a:gd name="connsiteY1" fmla="*/ 0 h 1523998"/>
              <a:gd name="connsiteX2" fmla="*/ 2578461 w 2578461"/>
              <a:gd name="connsiteY2" fmla="*/ 625041 h 1523998"/>
              <a:gd name="connsiteX3" fmla="*/ 1509723 w 2578461"/>
              <a:gd name="connsiteY3" fmla="*/ 1523998 h 1523998"/>
              <a:gd name="connsiteX4" fmla="*/ 1177595 w 2578461"/>
              <a:gd name="connsiteY4" fmla="*/ 1407883 h 1523998"/>
              <a:gd name="connsiteX5" fmla="*/ 0 w 2578461"/>
              <a:gd name="connsiteY5" fmla="*/ 349269 h 1523998"/>
              <a:gd name="connsiteX0" fmla="*/ 1036684 w 2098402"/>
              <a:gd name="connsiteY0" fmla="*/ 864526 h 1523998"/>
              <a:gd name="connsiteX1" fmla="*/ 0 w 2098402"/>
              <a:gd name="connsiteY1" fmla="*/ 0 h 1523998"/>
              <a:gd name="connsiteX2" fmla="*/ 2098402 w 2098402"/>
              <a:gd name="connsiteY2" fmla="*/ 625041 h 1523998"/>
              <a:gd name="connsiteX3" fmla="*/ 1029664 w 2098402"/>
              <a:gd name="connsiteY3" fmla="*/ 1523998 h 1523998"/>
              <a:gd name="connsiteX4" fmla="*/ 697536 w 2098402"/>
              <a:gd name="connsiteY4" fmla="*/ 1407883 h 1523998"/>
              <a:gd name="connsiteX5" fmla="*/ 1036684 w 2098402"/>
              <a:gd name="connsiteY5" fmla="*/ 864526 h 1523998"/>
              <a:gd name="connsiteX0" fmla="*/ 318226 w 2098402"/>
              <a:gd name="connsiteY0" fmla="*/ 835497 h 1523998"/>
              <a:gd name="connsiteX1" fmla="*/ 0 w 2098402"/>
              <a:gd name="connsiteY1" fmla="*/ 0 h 1523998"/>
              <a:gd name="connsiteX2" fmla="*/ 2098402 w 2098402"/>
              <a:gd name="connsiteY2" fmla="*/ 625041 h 1523998"/>
              <a:gd name="connsiteX3" fmla="*/ 1029664 w 2098402"/>
              <a:gd name="connsiteY3" fmla="*/ 1523998 h 1523998"/>
              <a:gd name="connsiteX4" fmla="*/ 697536 w 2098402"/>
              <a:gd name="connsiteY4" fmla="*/ 1407883 h 1523998"/>
              <a:gd name="connsiteX5" fmla="*/ 318226 w 2098402"/>
              <a:gd name="connsiteY5" fmla="*/ 835497 h 1523998"/>
              <a:gd name="connsiteX0" fmla="*/ 0 w 1780176"/>
              <a:gd name="connsiteY0" fmla="*/ 210456 h 898957"/>
              <a:gd name="connsiteX1" fmla="*/ 857431 w 1780176"/>
              <a:gd name="connsiteY1" fmla="*/ 64387 h 898957"/>
              <a:gd name="connsiteX2" fmla="*/ 1780176 w 1780176"/>
              <a:gd name="connsiteY2" fmla="*/ 0 h 898957"/>
              <a:gd name="connsiteX3" fmla="*/ 711438 w 1780176"/>
              <a:gd name="connsiteY3" fmla="*/ 898957 h 898957"/>
              <a:gd name="connsiteX4" fmla="*/ 379310 w 1780176"/>
              <a:gd name="connsiteY4" fmla="*/ 782842 h 898957"/>
              <a:gd name="connsiteX5" fmla="*/ 0 w 1780176"/>
              <a:gd name="connsiteY5" fmla="*/ 210456 h 898957"/>
              <a:gd name="connsiteX0" fmla="*/ 0 w 1780176"/>
              <a:gd name="connsiteY0" fmla="*/ 625040 h 1313541"/>
              <a:gd name="connsiteX1" fmla="*/ 697774 w 1780176"/>
              <a:gd name="connsiteY1" fmla="*/ 0 h 1313541"/>
              <a:gd name="connsiteX2" fmla="*/ 1780176 w 1780176"/>
              <a:gd name="connsiteY2" fmla="*/ 414584 h 1313541"/>
              <a:gd name="connsiteX3" fmla="*/ 711438 w 1780176"/>
              <a:gd name="connsiteY3" fmla="*/ 1313541 h 1313541"/>
              <a:gd name="connsiteX4" fmla="*/ 379310 w 1780176"/>
              <a:gd name="connsiteY4" fmla="*/ 1197426 h 1313541"/>
              <a:gd name="connsiteX5" fmla="*/ 0 w 1780176"/>
              <a:gd name="connsiteY5" fmla="*/ 625040 h 1313541"/>
              <a:gd name="connsiteX0" fmla="*/ 0 w 1780176"/>
              <a:gd name="connsiteY0" fmla="*/ 625040 h 1317367"/>
              <a:gd name="connsiteX1" fmla="*/ 697774 w 1780176"/>
              <a:gd name="connsiteY1" fmla="*/ 0 h 1317367"/>
              <a:gd name="connsiteX2" fmla="*/ 1780176 w 1780176"/>
              <a:gd name="connsiteY2" fmla="*/ 414584 h 1317367"/>
              <a:gd name="connsiteX3" fmla="*/ 692308 w 1780176"/>
              <a:gd name="connsiteY3" fmla="*/ 1317367 h 1317367"/>
              <a:gd name="connsiteX4" fmla="*/ 379310 w 1780176"/>
              <a:gd name="connsiteY4" fmla="*/ 1197426 h 1317367"/>
              <a:gd name="connsiteX5" fmla="*/ 0 w 1780176"/>
              <a:gd name="connsiteY5" fmla="*/ 625040 h 131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0176" h="1317367">
                <a:moveTo>
                  <a:pt x="0" y="625040"/>
                </a:moveTo>
                <a:lnTo>
                  <a:pt x="697774" y="0"/>
                </a:lnTo>
                <a:lnTo>
                  <a:pt x="1780176" y="414584"/>
                </a:lnTo>
                <a:lnTo>
                  <a:pt x="692308" y="1317367"/>
                </a:lnTo>
                <a:lnTo>
                  <a:pt x="379310" y="1197426"/>
                </a:lnTo>
                <a:lnTo>
                  <a:pt x="0" y="625040"/>
                </a:lnTo>
                <a:close/>
              </a:path>
            </a:pathLst>
          </a:custGeom>
          <a:solidFill>
            <a:srgbClr val="FDE0D1">
              <a:alpha val="85000"/>
            </a:srgbClr>
          </a:soli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9B6D751-4712-6936-445C-7F018D7A559F}"/>
              </a:ext>
            </a:extLst>
          </p:cNvPr>
          <p:cNvSpPr/>
          <p:nvPr/>
        </p:nvSpPr>
        <p:spPr>
          <a:xfrm>
            <a:off x="4360718" y="2356870"/>
            <a:ext cx="136800" cy="136800"/>
          </a:xfrm>
          <a:prstGeom prst="ellipse">
            <a:avLst/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C7A25FA-D540-A8AA-B5EE-199EA12638E7}"/>
              </a:ext>
            </a:extLst>
          </p:cNvPr>
          <p:cNvSpPr/>
          <p:nvPr/>
        </p:nvSpPr>
        <p:spPr>
          <a:xfrm>
            <a:off x="4360718" y="2167022"/>
            <a:ext cx="136800" cy="136800"/>
          </a:xfrm>
          <a:prstGeom prst="ellipse">
            <a:avLst/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FF54FDB-E3DB-F1C8-FB09-68DA8623BE0D}"/>
              </a:ext>
            </a:extLst>
          </p:cNvPr>
          <p:cNvSpPr/>
          <p:nvPr/>
        </p:nvSpPr>
        <p:spPr>
          <a:xfrm>
            <a:off x="4360718" y="1977174"/>
            <a:ext cx="136800" cy="136800"/>
          </a:xfrm>
          <a:prstGeom prst="ellipse">
            <a:avLst/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AFF464E-EF4B-1D26-F4A4-762B16207CDF}"/>
              </a:ext>
            </a:extLst>
          </p:cNvPr>
          <p:cNvSpPr/>
          <p:nvPr/>
        </p:nvSpPr>
        <p:spPr>
          <a:xfrm>
            <a:off x="4360718" y="1787326"/>
            <a:ext cx="136800" cy="136800"/>
          </a:xfrm>
          <a:prstGeom prst="ellipse">
            <a:avLst/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922DCE7-3758-A5F5-949D-DFD5859699DD}"/>
              </a:ext>
            </a:extLst>
          </p:cNvPr>
          <p:cNvSpPr/>
          <p:nvPr/>
        </p:nvSpPr>
        <p:spPr>
          <a:xfrm>
            <a:off x="4360718" y="1597478"/>
            <a:ext cx="136800" cy="136800"/>
          </a:xfrm>
          <a:prstGeom prst="ellipse">
            <a:avLst/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1DE3235-7AFE-90F3-D27A-CA2669AFD249}"/>
              </a:ext>
            </a:extLst>
          </p:cNvPr>
          <p:cNvSpPr/>
          <p:nvPr/>
        </p:nvSpPr>
        <p:spPr>
          <a:xfrm>
            <a:off x="4360718" y="1407630"/>
            <a:ext cx="136800" cy="136800"/>
          </a:xfrm>
          <a:prstGeom prst="ellipse">
            <a:avLst/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35A72D0-B84C-C8F7-9A0E-58C5D9265FC9}"/>
              </a:ext>
            </a:extLst>
          </p:cNvPr>
          <p:cNvSpPr/>
          <p:nvPr/>
        </p:nvSpPr>
        <p:spPr>
          <a:xfrm>
            <a:off x="4360718" y="1217782"/>
            <a:ext cx="136800" cy="136800"/>
          </a:xfrm>
          <a:prstGeom prst="ellipse">
            <a:avLst/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B1A95F2-6CC7-315B-9812-AB2CD814E5F6}"/>
              </a:ext>
            </a:extLst>
          </p:cNvPr>
          <p:cNvSpPr/>
          <p:nvPr/>
        </p:nvSpPr>
        <p:spPr>
          <a:xfrm>
            <a:off x="4360718" y="2546718"/>
            <a:ext cx="136800" cy="136800"/>
          </a:xfrm>
          <a:prstGeom prst="ellipse">
            <a:avLst/>
          </a:prstGeom>
          <a:solidFill>
            <a:srgbClr val="D7F3E5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dirty="0">
                <a:solidFill>
                  <a:schemeClr val="tx1"/>
                </a:solidFill>
              </a:rPr>
              <a:t>0</a:t>
            </a:r>
          </a:p>
        </p:txBody>
      </p:sp>
      <p:cxnSp>
        <p:nvCxnSpPr>
          <p:cNvPr id="54" name="Gerade Verbindung 53">
            <a:extLst>
              <a:ext uri="{FF2B5EF4-FFF2-40B4-BE49-F238E27FC236}">
                <a16:creationId xmlns:a16="http://schemas.microsoft.com/office/drawing/2014/main" id="{ED924C21-D053-CD7F-EC58-A77FA322A285}"/>
              </a:ext>
            </a:extLst>
          </p:cNvPr>
          <p:cNvCxnSpPr>
            <a:cxnSpLocks/>
          </p:cNvCxnSpPr>
          <p:nvPr/>
        </p:nvCxnSpPr>
        <p:spPr>
          <a:xfrm>
            <a:off x="3842158" y="1107347"/>
            <a:ext cx="1377542" cy="0"/>
          </a:xfrm>
          <a:prstGeom prst="line">
            <a:avLst/>
          </a:prstGeom>
          <a:ln w="12700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bject 7">
            <a:extLst>
              <a:ext uri="{FF2B5EF4-FFF2-40B4-BE49-F238E27FC236}">
                <a16:creationId xmlns:a16="http://schemas.microsoft.com/office/drawing/2014/main" id="{B67D4D79-DA74-BF1F-86CB-CEF3F7D698B1}"/>
              </a:ext>
            </a:extLst>
          </p:cNvPr>
          <p:cNvSpPr txBox="1"/>
          <p:nvPr/>
        </p:nvSpPr>
        <p:spPr>
          <a:xfrm>
            <a:off x="3976169" y="547206"/>
            <a:ext cx="1854667" cy="514675"/>
          </a:xfrm>
          <a:prstGeom prst="rect">
            <a:avLst/>
          </a:prstGeom>
        </p:spPr>
        <p:txBody>
          <a:bodyPr vert="horz" wrap="square" lIns="0" tIns="11857" rIns="0" bIns="0" rtlCol="0">
            <a:noAutofit/>
          </a:bodyPr>
          <a:lstStyle/>
          <a:p>
            <a:pPr>
              <a:lnSpc>
                <a:spcPts val="950"/>
              </a:lnSpc>
            </a:pPr>
            <a:r>
              <a:rPr lang="de-DE" sz="747" dirty="0">
                <a:solidFill>
                  <a:srgbClr val="20B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RESPONSIBILITY</a:t>
            </a:r>
          </a:p>
          <a:p>
            <a:pPr>
              <a:lnSpc>
                <a:spcPts val="950"/>
              </a:lnSpc>
            </a:pP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Supports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causes</a:t>
            </a:r>
            <a:endParaRPr lang="de-DE" sz="747" spc="-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50"/>
              </a:lnSpc>
            </a:pP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Environmental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responsibility</a:t>
            </a:r>
            <a:endParaRPr sz="74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50"/>
              </a:lnSpc>
            </a:pP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Community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responsibility</a:t>
            </a:r>
            <a:endParaRPr sz="74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AB59F1BB-9ED9-5593-209D-CF7C9E131C17}"/>
              </a:ext>
            </a:extLst>
          </p:cNvPr>
          <p:cNvSpPr txBox="1"/>
          <p:nvPr/>
        </p:nvSpPr>
        <p:spPr>
          <a:xfrm>
            <a:off x="249953" y="4779511"/>
            <a:ext cx="2093939" cy="11541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750" dirty="0">
                <a:effectLst/>
              </a:rPr>
              <a:t>(</a:t>
            </a:r>
            <a:r>
              <a:rPr lang="de-DE" sz="750" dirty="0" err="1"/>
              <a:t>A</a:t>
            </a:r>
            <a:r>
              <a:rPr lang="de-DE" sz="750" dirty="0" err="1">
                <a:effectLst/>
              </a:rPr>
              <a:t>ccording</a:t>
            </a:r>
            <a:r>
              <a:rPr lang="de-DE" sz="750" dirty="0">
                <a:effectLst/>
              </a:rPr>
              <a:t> </a:t>
            </a:r>
            <a:r>
              <a:rPr lang="de-DE" sz="750" dirty="0" err="1">
                <a:effectLst/>
              </a:rPr>
              <a:t>to</a:t>
            </a:r>
            <a:r>
              <a:rPr lang="de-DE" sz="750" dirty="0">
                <a:effectLst/>
              </a:rPr>
              <a:t> Wiedmann/</a:t>
            </a:r>
            <a:r>
              <a:rPr lang="de-DE" sz="750" dirty="0" err="1">
                <a:effectLst/>
              </a:rPr>
              <a:t>Fombrun</a:t>
            </a:r>
            <a:r>
              <a:rPr lang="de-DE" sz="750" dirty="0">
                <a:effectLst/>
              </a:rPr>
              <a:t>/van Riel 2005)</a:t>
            </a:r>
            <a:endParaRPr lang="de-DE" sz="750" dirty="0"/>
          </a:p>
        </p:txBody>
      </p:sp>
      <p:cxnSp>
        <p:nvCxnSpPr>
          <p:cNvPr id="57" name="Gerade Verbindung 56">
            <a:extLst>
              <a:ext uri="{FF2B5EF4-FFF2-40B4-BE49-F238E27FC236}">
                <a16:creationId xmlns:a16="http://schemas.microsoft.com/office/drawing/2014/main" id="{751A7174-10D8-C5DC-B461-9717174A26B0}"/>
              </a:ext>
            </a:extLst>
          </p:cNvPr>
          <p:cNvCxnSpPr>
            <a:cxnSpLocks/>
          </p:cNvCxnSpPr>
          <p:nvPr/>
        </p:nvCxnSpPr>
        <p:spPr>
          <a:xfrm flipV="1">
            <a:off x="2892017" y="1495425"/>
            <a:ext cx="0" cy="723900"/>
          </a:xfrm>
          <a:prstGeom prst="line">
            <a:avLst/>
          </a:prstGeom>
          <a:ln w="12700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57">
            <a:extLst>
              <a:ext uri="{FF2B5EF4-FFF2-40B4-BE49-F238E27FC236}">
                <a16:creationId xmlns:a16="http://schemas.microsoft.com/office/drawing/2014/main" id="{C46F948C-8521-8084-5115-F1A35D5AED85}"/>
              </a:ext>
            </a:extLst>
          </p:cNvPr>
          <p:cNvCxnSpPr>
            <a:cxnSpLocks/>
          </p:cNvCxnSpPr>
          <p:nvPr/>
        </p:nvCxnSpPr>
        <p:spPr>
          <a:xfrm flipV="1">
            <a:off x="2892017" y="3105150"/>
            <a:ext cx="0" cy="723900"/>
          </a:xfrm>
          <a:prstGeom prst="line">
            <a:avLst/>
          </a:prstGeom>
          <a:ln w="12700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8">
            <a:extLst>
              <a:ext uri="{FF2B5EF4-FFF2-40B4-BE49-F238E27FC236}">
                <a16:creationId xmlns:a16="http://schemas.microsoft.com/office/drawing/2014/main" id="{79878815-84AE-C133-C5D9-4A688879DC7F}"/>
              </a:ext>
            </a:extLst>
          </p:cNvPr>
          <p:cNvCxnSpPr>
            <a:cxnSpLocks/>
          </p:cNvCxnSpPr>
          <p:nvPr/>
        </p:nvCxnSpPr>
        <p:spPr>
          <a:xfrm flipH="1" flipV="1">
            <a:off x="2895600" y="1819275"/>
            <a:ext cx="405943" cy="96203"/>
          </a:xfrm>
          <a:prstGeom prst="line">
            <a:avLst/>
          </a:prstGeom>
          <a:ln w="12700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>
            <a:extLst>
              <a:ext uri="{FF2B5EF4-FFF2-40B4-BE49-F238E27FC236}">
                <a16:creationId xmlns:a16="http://schemas.microsoft.com/office/drawing/2014/main" id="{D1647B61-0627-63A7-BD4A-E16E3CE6012F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2892425" y="3369625"/>
            <a:ext cx="409118" cy="87950"/>
          </a:xfrm>
          <a:prstGeom prst="line">
            <a:avLst/>
          </a:prstGeom>
          <a:ln w="12700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60">
            <a:extLst>
              <a:ext uri="{FF2B5EF4-FFF2-40B4-BE49-F238E27FC236}">
                <a16:creationId xmlns:a16="http://schemas.microsoft.com/office/drawing/2014/main" id="{C408102A-9F78-C012-1D1B-3C2EBE4B96A8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4557256" y="1104900"/>
            <a:ext cx="0" cy="108081"/>
          </a:xfrm>
          <a:prstGeom prst="line">
            <a:avLst/>
          </a:prstGeom>
          <a:ln w="12700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>
            <a:extLst>
              <a:ext uri="{FF2B5EF4-FFF2-40B4-BE49-F238E27FC236}">
                <a16:creationId xmlns:a16="http://schemas.microsoft.com/office/drawing/2014/main" id="{FDC31858-E161-77ED-DB19-BD579D02CB18}"/>
              </a:ext>
            </a:extLst>
          </p:cNvPr>
          <p:cNvCxnSpPr>
            <a:cxnSpLocks/>
          </p:cNvCxnSpPr>
          <p:nvPr/>
        </p:nvCxnSpPr>
        <p:spPr>
          <a:xfrm flipH="1" flipV="1">
            <a:off x="6206379" y="1500043"/>
            <a:ext cx="0" cy="723900"/>
          </a:xfrm>
          <a:prstGeom prst="line">
            <a:avLst/>
          </a:prstGeom>
          <a:ln w="12700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>
            <a:extLst>
              <a:ext uri="{FF2B5EF4-FFF2-40B4-BE49-F238E27FC236}">
                <a16:creationId xmlns:a16="http://schemas.microsoft.com/office/drawing/2014/main" id="{613AC9C9-0BBD-BDC2-4134-627158BF51F7}"/>
              </a:ext>
            </a:extLst>
          </p:cNvPr>
          <p:cNvCxnSpPr>
            <a:cxnSpLocks/>
          </p:cNvCxnSpPr>
          <p:nvPr/>
        </p:nvCxnSpPr>
        <p:spPr>
          <a:xfrm flipH="1" flipV="1">
            <a:off x="6206379" y="3109768"/>
            <a:ext cx="0" cy="723900"/>
          </a:xfrm>
          <a:prstGeom prst="line">
            <a:avLst/>
          </a:prstGeom>
          <a:ln w="12700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>
            <a:extLst>
              <a:ext uri="{FF2B5EF4-FFF2-40B4-BE49-F238E27FC236}">
                <a16:creationId xmlns:a16="http://schemas.microsoft.com/office/drawing/2014/main" id="{C186A5A4-C518-8A36-A180-19599614FB1F}"/>
              </a:ext>
            </a:extLst>
          </p:cNvPr>
          <p:cNvCxnSpPr>
            <a:cxnSpLocks/>
          </p:cNvCxnSpPr>
          <p:nvPr/>
        </p:nvCxnSpPr>
        <p:spPr>
          <a:xfrm flipV="1">
            <a:off x="5796853" y="1823893"/>
            <a:ext cx="405943" cy="96203"/>
          </a:xfrm>
          <a:prstGeom prst="line">
            <a:avLst/>
          </a:prstGeom>
          <a:ln w="12700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>
            <a:extLst>
              <a:ext uri="{FF2B5EF4-FFF2-40B4-BE49-F238E27FC236}">
                <a16:creationId xmlns:a16="http://schemas.microsoft.com/office/drawing/2014/main" id="{76EFF497-8BE7-20B3-072D-048CE21140E7}"/>
              </a:ext>
            </a:extLst>
          </p:cNvPr>
          <p:cNvCxnSpPr>
            <a:cxnSpLocks/>
          </p:cNvCxnSpPr>
          <p:nvPr/>
        </p:nvCxnSpPr>
        <p:spPr>
          <a:xfrm>
            <a:off x="5796853" y="3374243"/>
            <a:ext cx="409118" cy="87950"/>
          </a:xfrm>
          <a:prstGeom prst="line">
            <a:avLst/>
          </a:prstGeom>
          <a:ln w="12700">
            <a:solidFill>
              <a:srgbClr val="20B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E3D0C3CE-806D-7BAB-273A-96C8B818C565}"/>
              </a:ext>
            </a:extLst>
          </p:cNvPr>
          <p:cNvGrpSpPr/>
          <p:nvPr/>
        </p:nvGrpSpPr>
        <p:grpSpPr>
          <a:xfrm>
            <a:off x="8015477" y="4212709"/>
            <a:ext cx="789591" cy="188686"/>
            <a:chOff x="7566477" y="4143913"/>
            <a:chExt cx="789591" cy="188686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AD549C7-E30A-C5CC-4711-E16C4D4CC5C0}"/>
                </a:ext>
              </a:extLst>
            </p:cNvPr>
            <p:cNvSpPr/>
            <p:nvPr/>
          </p:nvSpPr>
          <p:spPr>
            <a:xfrm>
              <a:off x="7566477" y="4143913"/>
              <a:ext cx="188686" cy="188686"/>
            </a:xfrm>
            <a:prstGeom prst="ellipse">
              <a:avLst/>
            </a:prstGeom>
            <a:solidFill>
              <a:srgbClr val="4BC0E2"/>
            </a:solidFill>
            <a:ln w="15875">
              <a:solidFill>
                <a:srgbClr val="4BC0E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832C245C-CDBE-D68F-CBC6-FB202488A771}"/>
                </a:ext>
              </a:extLst>
            </p:cNvPr>
            <p:cNvSpPr txBox="1"/>
            <p:nvPr/>
          </p:nvSpPr>
          <p:spPr>
            <a:xfrm>
              <a:off x="7801429" y="4176701"/>
              <a:ext cx="554639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800" b="1" i="1" dirty="0"/>
                <a:t>Company 1</a:t>
              </a:r>
            </a:p>
          </p:txBody>
        </p:sp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32927A1D-66FE-4933-C236-E815329AF446}"/>
              </a:ext>
            </a:extLst>
          </p:cNvPr>
          <p:cNvGrpSpPr/>
          <p:nvPr/>
        </p:nvGrpSpPr>
        <p:grpSpPr>
          <a:xfrm>
            <a:off x="8015477" y="4539114"/>
            <a:ext cx="789591" cy="188686"/>
            <a:chOff x="7566477" y="4383233"/>
            <a:chExt cx="789591" cy="188686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816E0B0-B953-5AF2-07F6-B7DA8372325F}"/>
                </a:ext>
              </a:extLst>
            </p:cNvPr>
            <p:cNvSpPr/>
            <p:nvPr/>
          </p:nvSpPr>
          <p:spPr>
            <a:xfrm>
              <a:off x="7566477" y="4383233"/>
              <a:ext cx="188686" cy="188686"/>
            </a:xfrm>
            <a:prstGeom prst="ellipse">
              <a:avLst/>
            </a:prstGeom>
            <a:solidFill>
              <a:srgbClr val="FDE0D1"/>
            </a:solidFill>
            <a:ln w="15875">
              <a:solidFill>
                <a:srgbClr val="FDE0D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408BE938-2425-BD1E-535E-89170C3D9DD3}"/>
                </a:ext>
              </a:extLst>
            </p:cNvPr>
            <p:cNvSpPr txBox="1"/>
            <p:nvPr/>
          </p:nvSpPr>
          <p:spPr>
            <a:xfrm>
              <a:off x="7801429" y="4416021"/>
              <a:ext cx="554639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800" b="1" i="1" dirty="0"/>
                <a:t>Company 2</a:t>
              </a:r>
            </a:p>
          </p:txBody>
        </p:sp>
      </p:grpSp>
      <p:sp>
        <p:nvSpPr>
          <p:cNvPr id="74" name="Textplatzhalter 1">
            <a:extLst>
              <a:ext uri="{FF2B5EF4-FFF2-40B4-BE49-F238E27FC236}">
                <a16:creationId xmlns:a16="http://schemas.microsoft.com/office/drawing/2014/main" id="{3F821A18-3D90-8621-F903-0144D1126625}"/>
              </a:ext>
            </a:extLst>
          </p:cNvPr>
          <p:cNvSpPr txBox="1">
            <a:spLocks/>
          </p:cNvSpPr>
          <p:nvPr/>
        </p:nvSpPr>
        <p:spPr>
          <a:xfrm>
            <a:off x="245797" y="4954301"/>
            <a:ext cx="3357945" cy="123111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363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750" dirty="0">
                <a:solidFill>
                  <a:srgbClr val="E9472D"/>
                </a:solidFill>
              </a:rPr>
              <a:t>Pfannenberg/Tessmer/Wecker: JP KOM Toolbox EN</a:t>
            </a: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4DEBF0F3-7964-DEAF-E9E5-0CB58F27500B}"/>
              </a:ext>
            </a:extLst>
          </p:cNvPr>
          <p:cNvSpPr txBox="1"/>
          <p:nvPr/>
        </p:nvSpPr>
        <p:spPr>
          <a:xfrm>
            <a:off x="6318023" y="1606332"/>
            <a:ext cx="1187952" cy="514675"/>
          </a:xfrm>
          <a:prstGeom prst="rect">
            <a:avLst/>
          </a:prstGeom>
        </p:spPr>
        <p:txBody>
          <a:bodyPr vert="horz" wrap="square" lIns="0" tIns="11857" rIns="0" bIns="0" rtlCol="0">
            <a:noAutofit/>
          </a:bodyPr>
          <a:lstStyle/>
          <a:p>
            <a:pPr>
              <a:lnSpc>
                <a:spcPts val="950"/>
              </a:lnSpc>
            </a:pPr>
            <a:r>
              <a:rPr lang="de-DE" sz="747" dirty="0">
                <a:solidFill>
                  <a:srgbClr val="20B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EMOTIONAL APPEAL</a:t>
            </a:r>
          </a:p>
          <a:p>
            <a:pPr>
              <a:lnSpc>
                <a:spcPts val="950"/>
              </a:lnSpc>
            </a:pP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Feel</a:t>
            </a: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endParaRPr lang="de-DE" sz="747" spc="-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50"/>
              </a:lnSpc>
            </a:pP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Admire</a:t>
            </a: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respect</a:t>
            </a:r>
            <a:endParaRPr sz="74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50"/>
              </a:lnSpc>
            </a:pP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Trust</a:t>
            </a:r>
            <a:endParaRPr sz="74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object 7">
            <a:extLst>
              <a:ext uri="{FF2B5EF4-FFF2-40B4-BE49-F238E27FC236}">
                <a16:creationId xmlns:a16="http://schemas.microsoft.com/office/drawing/2014/main" id="{F4E87A8B-F3DE-E17C-2595-CD4BE2FBF0BC}"/>
              </a:ext>
            </a:extLst>
          </p:cNvPr>
          <p:cNvSpPr txBox="1"/>
          <p:nvPr/>
        </p:nvSpPr>
        <p:spPr>
          <a:xfrm>
            <a:off x="6318023" y="3166548"/>
            <a:ext cx="1187952" cy="642915"/>
          </a:xfrm>
          <a:prstGeom prst="rect">
            <a:avLst/>
          </a:prstGeom>
        </p:spPr>
        <p:txBody>
          <a:bodyPr vert="horz" wrap="square" lIns="0" tIns="11857" rIns="0" bIns="0" rtlCol="0">
            <a:noAutofit/>
          </a:bodyPr>
          <a:lstStyle/>
          <a:p>
            <a:pPr>
              <a:lnSpc>
                <a:spcPts val="950"/>
              </a:lnSpc>
            </a:pPr>
            <a:r>
              <a:rPr lang="de-DE" sz="747" dirty="0">
                <a:solidFill>
                  <a:srgbClr val="20B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 &amp; SERVICES</a:t>
            </a:r>
          </a:p>
          <a:p>
            <a:pPr>
              <a:lnSpc>
                <a:spcPts val="950"/>
              </a:lnSpc>
            </a:pP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High Quality</a:t>
            </a:r>
          </a:p>
          <a:p>
            <a:pPr>
              <a:lnSpc>
                <a:spcPts val="950"/>
              </a:lnSpc>
            </a:pP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Innovative</a:t>
            </a:r>
            <a:endParaRPr sz="74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50"/>
              </a:lnSpc>
            </a:pP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Value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money</a:t>
            </a:r>
            <a:endParaRPr lang="de-DE" sz="747" spc="-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50"/>
              </a:lnSpc>
            </a:pP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Stands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endParaRPr sz="74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bject 7">
            <a:extLst>
              <a:ext uri="{FF2B5EF4-FFF2-40B4-BE49-F238E27FC236}">
                <a16:creationId xmlns:a16="http://schemas.microsoft.com/office/drawing/2014/main" id="{BF3CE81F-152E-A578-F799-114E7D436813}"/>
              </a:ext>
            </a:extLst>
          </p:cNvPr>
          <p:cNvSpPr txBox="1"/>
          <p:nvPr/>
        </p:nvSpPr>
        <p:spPr>
          <a:xfrm>
            <a:off x="3865370" y="4250891"/>
            <a:ext cx="1344738" cy="514675"/>
          </a:xfrm>
          <a:prstGeom prst="rect">
            <a:avLst/>
          </a:prstGeom>
        </p:spPr>
        <p:txBody>
          <a:bodyPr vert="horz" wrap="square" lIns="0" tIns="11857" rIns="0" bIns="0" rtlCol="0">
            <a:noAutofit/>
          </a:bodyPr>
          <a:lstStyle/>
          <a:p>
            <a:pPr>
              <a:lnSpc>
                <a:spcPts val="950"/>
              </a:lnSpc>
            </a:pPr>
            <a:r>
              <a:rPr lang="de-DE" sz="747" dirty="0">
                <a:solidFill>
                  <a:srgbClr val="20B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WORKPLACE ENVIRONMENT</a:t>
            </a:r>
          </a:p>
          <a:p>
            <a:pPr>
              <a:lnSpc>
                <a:spcPts val="950"/>
              </a:lnSpc>
            </a:pP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Rewards</a:t>
            </a: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employees</a:t>
            </a: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fairly</a:t>
            </a:r>
            <a:endParaRPr lang="de-DE" sz="747" spc="-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50"/>
              </a:lnSpc>
            </a:pP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endParaRPr sz="74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50"/>
              </a:lnSpc>
            </a:pP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employees</a:t>
            </a:r>
            <a:endParaRPr lang="de-DE" sz="747" spc="-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object 7">
            <a:extLst>
              <a:ext uri="{FF2B5EF4-FFF2-40B4-BE49-F238E27FC236}">
                <a16:creationId xmlns:a16="http://schemas.microsoft.com/office/drawing/2014/main" id="{DA2BC579-2D5F-88CA-7D4A-CB4285688A65}"/>
              </a:ext>
            </a:extLst>
          </p:cNvPr>
          <p:cNvSpPr txBox="1"/>
          <p:nvPr/>
        </p:nvSpPr>
        <p:spPr>
          <a:xfrm>
            <a:off x="1726287" y="3070614"/>
            <a:ext cx="1201109" cy="771155"/>
          </a:xfrm>
          <a:prstGeom prst="rect">
            <a:avLst/>
          </a:prstGeom>
        </p:spPr>
        <p:txBody>
          <a:bodyPr vert="horz" wrap="square" lIns="0" tIns="11857" rIns="0" bIns="0" rtlCol="0">
            <a:noAutofit/>
          </a:bodyPr>
          <a:lstStyle/>
          <a:p>
            <a:pPr>
              <a:lnSpc>
                <a:spcPts val="950"/>
              </a:lnSpc>
            </a:pPr>
            <a:r>
              <a:rPr lang="de-DE" sz="747" dirty="0">
                <a:solidFill>
                  <a:srgbClr val="20B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PERFORMANCE</a:t>
            </a:r>
          </a:p>
          <a:p>
            <a:pPr>
              <a:lnSpc>
                <a:spcPts val="950"/>
              </a:lnSpc>
            </a:pP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Outperforms</a:t>
            </a: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competitors</a:t>
            </a:r>
            <a:endParaRPr lang="de-DE" sz="747" spc="-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50"/>
              </a:lnSpc>
            </a:pP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Record</a:t>
            </a: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profitability</a:t>
            </a:r>
            <a:endParaRPr sz="74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50"/>
              </a:lnSpc>
            </a:pP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investment</a:t>
            </a:r>
            <a:endParaRPr lang="de-DE" sz="747" spc="-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50"/>
              </a:lnSpc>
            </a:pP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Growth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prospects</a:t>
            </a:r>
            <a:endParaRPr lang="de-DE" sz="747" spc="-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object 7">
            <a:extLst>
              <a:ext uri="{FF2B5EF4-FFF2-40B4-BE49-F238E27FC236}">
                <a16:creationId xmlns:a16="http://schemas.microsoft.com/office/drawing/2014/main" id="{84E8BB5D-F90D-0956-7223-4E7DBCA0F0D6}"/>
              </a:ext>
            </a:extLst>
          </p:cNvPr>
          <p:cNvSpPr txBox="1"/>
          <p:nvPr/>
        </p:nvSpPr>
        <p:spPr>
          <a:xfrm>
            <a:off x="1573339" y="1625005"/>
            <a:ext cx="1201109" cy="514675"/>
          </a:xfrm>
          <a:prstGeom prst="rect">
            <a:avLst/>
          </a:prstGeom>
        </p:spPr>
        <p:txBody>
          <a:bodyPr vert="horz" wrap="square" lIns="0" tIns="11857" rIns="0" bIns="0" rtlCol="0">
            <a:noAutofit/>
          </a:bodyPr>
          <a:lstStyle/>
          <a:p>
            <a:pPr>
              <a:lnSpc>
                <a:spcPts val="950"/>
              </a:lnSpc>
            </a:pPr>
            <a:r>
              <a:rPr lang="de-DE" sz="747" dirty="0">
                <a:solidFill>
                  <a:srgbClr val="20B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&amp; LEADERSHIP</a:t>
            </a:r>
          </a:p>
          <a:p>
            <a:pPr>
              <a:lnSpc>
                <a:spcPts val="950"/>
              </a:lnSpc>
            </a:pP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Market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endParaRPr lang="de-DE" sz="747" spc="-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50"/>
              </a:lnSpc>
            </a:pP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Excellent</a:t>
            </a: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leadership</a:t>
            </a:r>
            <a:endParaRPr sz="74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50"/>
              </a:lnSpc>
            </a:pP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Clear Vision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747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47" spc="-4" dirty="0" err="1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endParaRPr lang="de-DE" sz="747" spc="-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170435"/>
      </p:ext>
    </p:extLst>
  </p:cSld>
  <p:clrMapOvr>
    <a:masterClrMapping/>
  </p:clrMapOvr>
</p:sld>
</file>

<file path=ppt/theme/theme1.xml><?xml version="1.0" encoding="utf-8"?>
<a:theme xmlns:a="http://schemas.openxmlformats.org/drawingml/2006/main" name="JP-KOM_PPT-Master2">
  <a:themeElements>
    <a:clrScheme name="JP-KOM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FF0000"/>
      </a:accent1>
      <a:accent2>
        <a:srgbClr val="336699"/>
      </a:accent2>
      <a:accent3>
        <a:srgbClr val="EAEAEA"/>
      </a:accent3>
      <a:accent4>
        <a:srgbClr val="33CCFF"/>
      </a:accent4>
      <a:accent5>
        <a:srgbClr val="FF5050"/>
      </a:accent5>
      <a:accent6>
        <a:srgbClr val="A50021"/>
      </a:accent6>
      <a:hlink>
        <a:srgbClr val="336699"/>
      </a:hlink>
      <a:folHlink>
        <a:srgbClr val="336699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3E8AC4054959E429730A6D790867135" ma:contentTypeVersion="29" ma:contentTypeDescription="Ein neues Dokument erstellen." ma:contentTypeScope="" ma:versionID="3edde8bf12f3f2506ec7f3cc3f64a54e">
  <xsd:schema xmlns:xsd="http://www.w3.org/2001/XMLSchema" xmlns:xs="http://www.w3.org/2001/XMLSchema" xmlns:p="http://schemas.microsoft.com/office/2006/metadata/properties" xmlns:ns2="91286860-00fd-41d4-b025-db920c303b20" xmlns:ns3="e2b8347c-b8b2-4afc-a67a-0601f33a6876" targetNamespace="http://schemas.microsoft.com/office/2006/metadata/properties" ma:root="true" ma:fieldsID="9650858649273691c75de6d576c112c1" ns2:_="" ns3:_="">
    <xsd:import namespace="91286860-00fd-41d4-b025-db920c303b20"/>
    <xsd:import namespace="e2b8347c-b8b2-4afc-a67a-0601f33a68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CatchAll" minOccurs="0"/>
                <xsd:element ref="ns2:Erledigt" minOccurs="0"/>
                <xsd:element ref="ns2:Statu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86860-00fd-41d4-b025-db920c303b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Erledigt" ma:index="19" nillable="true" ma:displayName="Erledigt" ma:default="0" ma:format="Dropdown" ma:internalName="Erledigt">
      <xsd:simpleType>
        <xsd:restriction base="dms:Boolean"/>
      </xsd:simpleType>
    </xsd:element>
    <xsd:element name="Status" ma:index="20" nillable="true" ma:displayName="Status" ma:format="Dropdown" ma:internalName="Status">
      <xsd:simpleType>
        <xsd:restriction base="dms:Text">
          <xsd:maxLength value="255"/>
        </xsd:restriction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Bildmarkierungen" ma:readOnly="false" ma:fieldId="{5cf76f15-5ced-4ddc-b409-7134ff3c332f}" ma:taxonomyMulti="true" ma:sspId="3bab9bec-c933-4d14-88aa-87ba16d289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b8347c-b8b2-4afc-a67a-0601f33a687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68978d35-6cf5-4637-92b3-9269434d968e}" ma:internalName="TaxCatchAll" ma:showField="CatchAllData" ma:web="e2b8347c-b8b2-4afc-a67a-0601f33a68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1286860-00fd-41d4-b025-db920c303b20" xsi:nil="true"/>
    <TaxCatchAll xmlns="e2b8347c-b8b2-4afc-a67a-0601f33a6876" xsi:nil="true"/>
    <Erledigt xmlns="91286860-00fd-41d4-b025-db920c303b20">false</Erledigt>
    <lcf76f155ced4ddcb4097134ff3c332f xmlns="91286860-00fd-41d4-b025-db920c303b20">
      <Terms xmlns="http://schemas.microsoft.com/office/infopath/2007/PartnerControls"/>
    </lcf76f155ced4ddcb4097134ff3c332f>
    <SharedWithUsers xmlns="e2b8347c-b8b2-4afc-a67a-0601f33a6876">
      <UserInfo>
        <DisplayName>Arne Borgards</DisplayName>
        <AccountId>18</AccountId>
        <AccountType/>
      </UserInfo>
      <UserInfo>
        <DisplayName>Sonja Burbach</DisplayName>
        <AccountId>4050</AccountId>
        <AccountType/>
      </UserInfo>
      <UserInfo>
        <DisplayName>Lea Strottner</DisplayName>
        <AccountId>3880</AccountId>
        <AccountType/>
      </UserInfo>
      <UserInfo>
        <DisplayName>Jochen Kirchhof</DisplayName>
        <AccountId>1393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DEB6D9B-3727-4F91-9FCA-53EFA3262E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286860-00fd-41d4-b025-db920c303b20"/>
    <ds:schemaRef ds:uri="e2b8347c-b8b2-4afc-a67a-0601f33a68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0B5A81C-6F7E-40BC-8118-731F465089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96480D-5E08-4717-8C16-DFB3007C4A51}">
  <ds:schemaRefs>
    <ds:schemaRef ds:uri="e2b8347c-b8b2-4afc-a67a-0601f33a6876"/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91286860-00fd-41d4-b025-db920c303b2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JP-KOM_PPT-Master</Template>
  <TotalTime>0</TotalTime>
  <Words>177</Words>
  <Application>Microsoft Macintosh PowerPoint</Application>
  <PresentationFormat>Bildschirmpräsentation (16:9)</PresentationFormat>
  <Paragraphs>51</Paragraphs>
  <Slides>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5" baseType="lpstr">
      <vt:lpstr>Arial</vt:lpstr>
      <vt:lpstr>Calibri</vt:lpstr>
      <vt:lpstr>JP-KOM_PPT-Master2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JP│KOM</dc:title>
  <dc:creator>Thomas Winkler</dc:creator>
  <cp:lastModifiedBy>Andreas Gappel</cp:lastModifiedBy>
  <cp:revision>202</cp:revision>
  <cp:lastPrinted>2024-02-27T14:33:17Z</cp:lastPrinted>
  <dcterms:created xsi:type="dcterms:W3CDTF">2020-07-17T08:46:24Z</dcterms:created>
  <dcterms:modified xsi:type="dcterms:W3CDTF">2024-03-19T14:52:11Z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0x01010053E8AC4054959E429730A6D790867135</vt:lpwstr>
  </property>
  <property fmtid="{D5CDD505-2E9C-101B-9397-08002B2CF9AE}" pid="3" name="MediaServiceImageTags">
    <vt:lpwstr/>
  </property>
</Properties>
</file>