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"/>
  </p:notesMasterIdLst>
  <p:sldIdLst>
    <p:sldId id="4960" r:id="rId5"/>
    <p:sldId id="4959" r:id="rId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099"/>
    <a:srgbClr val="E9472D"/>
    <a:srgbClr val="D0ECE6"/>
    <a:srgbClr val="CCD4DD"/>
    <a:srgbClr val="4BC0E2"/>
    <a:srgbClr val="EDFBFF"/>
    <a:srgbClr val="FDE0D1"/>
    <a:srgbClr val="EF7865"/>
    <a:srgbClr val="D7F3E5"/>
    <a:srgbClr val="FFE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DF0C6-D7F9-8042-9B63-654B249A288C}" v="2" dt="2024-03-19T14:50:28.997"/>
  </p1510:revLst>
</p1510:revInfo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1"/>
    <p:restoredTop sz="94693"/>
  </p:normalViewPr>
  <p:slideViewPr>
    <p:cSldViewPr snapToGrid="0">
      <p:cViewPr varScale="1">
        <p:scale>
          <a:sx n="261" d="100"/>
          <a:sy n="261" d="100"/>
        </p:scale>
        <p:origin x="1504" y="192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hen Kirchhof" userId="bf419a3f-5257-49d3-a827-aa25bab164d9" providerId="ADAL" clId="{9B29283D-8244-4D49-BD9A-84C975D5D04B}"/>
    <pc:docChg chg="undo custSel addSld modSld">
      <pc:chgData name="Jochen Kirchhof" userId="bf419a3f-5257-49d3-a827-aa25bab164d9" providerId="ADAL" clId="{9B29283D-8244-4D49-BD9A-84C975D5D04B}" dt="2024-03-12T13:40:21.927" v="181" actId="20577"/>
      <pc:docMkLst>
        <pc:docMk/>
      </pc:docMkLst>
      <pc:sldChg chg="addSp delSp modSp mod">
        <pc:chgData name="Jochen Kirchhof" userId="bf419a3f-5257-49d3-a827-aa25bab164d9" providerId="ADAL" clId="{9B29283D-8244-4D49-BD9A-84C975D5D04B}" dt="2024-03-06T10:13:02.128" v="107" actId="478"/>
        <pc:sldMkLst>
          <pc:docMk/>
          <pc:sldMk cId="3520358879" sldId="4959"/>
        </pc:sldMkLst>
        <pc:spChg chg="del">
          <ac:chgData name="Jochen Kirchhof" userId="bf419a3f-5257-49d3-a827-aa25bab164d9" providerId="ADAL" clId="{9B29283D-8244-4D49-BD9A-84C975D5D04B}" dt="2024-03-06T10:08:53.681" v="3" actId="478"/>
          <ac:spMkLst>
            <pc:docMk/>
            <pc:sldMk cId="3520358879" sldId="4959"/>
            <ac:spMk id="190" creationId="{F3F60C1E-BB10-7071-3BAE-2082C03CFD19}"/>
          </ac:spMkLst>
        </pc:spChg>
        <pc:cxnChg chg="add del mod">
          <ac:chgData name="Jochen Kirchhof" userId="bf419a3f-5257-49d3-a827-aa25bab164d9" providerId="ADAL" clId="{9B29283D-8244-4D49-BD9A-84C975D5D04B}" dt="2024-03-06T10:13:02.128" v="107" actId="478"/>
          <ac:cxnSpMkLst>
            <pc:docMk/>
            <pc:sldMk cId="3520358879" sldId="4959"/>
            <ac:cxnSpMk id="32" creationId="{F00C4064-FD9F-5453-D8EB-21AA10BDE6A8}"/>
          </ac:cxnSpMkLst>
        </pc:cxnChg>
        <pc:cxnChg chg="mod">
          <ac:chgData name="Jochen Kirchhof" userId="bf419a3f-5257-49d3-a827-aa25bab164d9" providerId="ADAL" clId="{9B29283D-8244-4D49-BD9A-84C975D5D04B}" dt="2024-03-06T10:12:58.646" v="106" actId="1076"/>
          <ac:cxnSpMkLst>
            <pc:docMk/>
            <pc:sldMk cId="3520358879" sldId="4959"/>
            <ac:cxnSpMk id="152" creationId="{02D62163-9365-6835-7CAB-5E19CB6FD1A8}"/>
          </ac:cxnSpMkLst>
        </pc:cxnChg>
      </pc:sldChg>
      <pc:sldChg chg="addSp delSp modSp add mod">
        <pc:chgData name="Jochen Kirchhof" userId="bf419a3f-5257-49d3-a827-aa25bab164d9" providerId="ADAL" clId="{9B29283D-8244-4D49-BD9A-84C975D5D04B}" dt="2024-03-12T13:40:21.927" v="181" actId="20577"/>
        <pc:sldMkLst>
          <pc:docMk/>
          <pc:sldMk cId="1739899997" sldId="4960"/>
        </pc:sldMkLst>
        <pc:spChg chg="add mod">
          <ac:chgData name="Jochen Kirchhof" userId="bf419a3f-5257-49d3-a827-aa25bab164d9" providerId="ADAL" clId="{9B29283D-8244-4D49-BD9A-84C975D5D04B}" dt="2024-03-06T10:11:34.028" v="63" actId="1076"/>
          <ac:spMkLst>
            <pc:docMk/>
            <pc:sldMk cId="1739899997" sldId="4960"/>
            <ac:spMk id="5" creationId="{2FD2DE9C-CD2A-6A5E-5FD5-C8490B85FF8C}"/>
          </ac:spMkLst>
        </pc:spChg>
        <pc:spChg chg="mod">
          <ac:chgData name="Jochen Kirchhof" userId="bf419a3f-5257-49d3-a827-aa25bab164d9" providerId="ADAL" clId="{9B29283D-8244-4D49-BD9A-84C975D5D04B}" dt="2024-03-06T10:18:51.687" v="114"/>
          <ac:spMkLst>
            <pc:docMk/>
            <pc:sldMk cId="1739899997" sldId="4960"/>
            <ac:spMk id="7" creationId="{700EB57E-C48A-C9AF-9CF3-C5F7B57857B9}"/>
          </ac:spMkLst>
        </pc:spChg>
        <pc:spChg chg="add mod">
          <ac:chgData name="Jochen Kirchhof" userId="bf419a3f-5257-49d3-a827-aa25bab164d9" providerId="ADAL" clId="{9B29283D-8244-4D49-BD9A-84C975D5D04B}" dt="2024-03-06T10:18:54.767" v="115" actId="1076"/>
          <ac:spMkLst>
            <pc:docMk/>
            <pc:sldMk cId="1739899997" sldId="4960"/>
            <ac:spMk id="10" creationId="{026EF80D-C1AD-49BC-2628-A9A54C5C3EB6}"/>
          </ac:spMkLst>
        </pc:spChg>
        <pc:spChg chg="mod">
          <ac:chgData name="Jochen Kirchhof" userId="bf419a3f-5257-49d3-a827-aa25bab164d9" providerId="ADAL" clId="{9B29283D-8244-4D49-BD9A-84C975D5D04B}" dt="2024-03-06T10:08:46.036" v="2" actId="20577"/>
          <ac:spMkLst>
            <pc:docMk/>
            <pc:sldMk cId="1739899997" sldId="4960"/>
            <ac:spMk id="19" creationId="{D7AA15F5-0311-FF9E-6EBC-3D1D41F6D858}"/>
          </ac:spMkLst>
        </pc:spChg>
        <pc:spChg chg="mod">
          <ac:chgData name="Jochen Kirchhof" userId="bf419a3f-5257-49d3-a827-aa25bab164d9" providerId="ADAL" clId="{9B29283D-8244-4D49-BD9A-84C975D5D04B}" dt="2024-03-12T13:40:21.927" v="181" actId="20577"/>
          <ac:spMkLst>
            <pc:docMk/>
            <pc:sldMk cId="1739899997" sldId="4960"/>
            <ac:spMk id="23" creationId="{7E86ACCA-1AEC-E3D2-AC84-7623CFEF5995}"/>
          </ac:spMkLst>
        </pc:spChg>
        <pc:grpChg chg="add mod">
          <ac:chgData name="Jochen Kirchhof" userId="bf419a3f-5257-49d3-a827-aa25bab164d9" providerId="ADAL" clId="{9B29283D-8244-4D49-BD9A-84C975D5D04B}" dt="2024-03-06T10:18:57.732" v="116" actId="1076"/>
          <ac:grpSpMkLst>
            <pc:docMk/>
            <pc:sldMk cId="1739899997" sldId="4960"/>
            <ac:grpSpMk id="6" creationId="{4502728E-713D-116F-6513-4F96976412BB}"/>
          </ac:grpSpMkLst>
        </pc:grpChg>
        <pc:picChg chg="mod">
          <ac:chgData name="Jochen Kirchhof" userId="bf419a3f-5257-49d3-a827-aa25bab164d9" providerId="ADAL" clId="{9B29283D-8244-4D49-BD9A-84C975D5D04B}" dt="2024-03-06T10:18:51.687" v="114"/>
          <ac:picMkLst>
            <pc:docMk/>
            <pc:sldMk cId="1739899997" sldId="4960"/>
            <ac:picMk id="8" creationId="{42A7E6F6-FC36-9450-EF82-251DB438508F}"/>
          </ac:picMkLst>
        </pc:picChg>
        <pc:picChg chg="del">
          <ac:chgData name="Jochen Kirchhof" userId="bf419a3f-5257-49d3-a827-aa25bab164d9" providerId="ADAL" clId="{9B29283D-8244-4D49-BD9A-84C975D5D04B}" dt="2024-03-06T10:09:38.290" v="6" actId="478"/>
          <ac:picMkLst>
            <pc:docMk/>
            <pc:sldMk cId="1739899997" sldId="4960"/>
            <ac:picMk id="9" creationId="{9C6640A1-6747-D840-F92D-AD4B646E3D58}"/>
          </ac:picMkLst>
        </pc:picChg>
        <pc:picChg chg="del">
          <ac:chgData name="Jochen Kirchhof" userId="bf419a3f-5257-49d3-a827-aa25bab164d9" providerId="ADAL" clId="{9B29283D-8244-4D49-BD9A-84C975D5D04B}" dt="2024-03-06T10:09:40.076" v="7" actId="478"/>
          <ac:picMkLst>
            <pc:docMk/>
            <pc:sldMk cId="1739899997" sldId="4960"/>
            <ac:picMk id="13" creationId="{5FC7AB04-5E81-4569-FD9E-3684DC608267}"/>
          </ac:picMkLst>
        </pc:picChg>
        <pc:picChg chg="del">
          <ac:chgData name="Jochen Kirchhof" userId="bf419a3f-5257-49d3-a827-aa25bab164d9" providerId="ADAL" clId="{9B29283D-8244-4D49-BD9A-84C975D5D04B}" dt="2024-03-06T10:09:43.562" v="8" actId="478"/>
          <ac:picMkLst>
            <pc:docMk/>
            <pc:sldMk cId="1739899997" sldId="4960"/>
            <ac:picMk id="17" creationId="{F5677358-331D-F66D-60CB-9FED061D23F4}"/>
          </ac:picMkLst>
        </pc:picChg>
      </pc:sldChg>
    </pc:docChg>
  </pc:docChgLst>
  <pc:docChgLst>
    <pc:chgData name="Eva Harraß" userId="S::eva.harrass@jp-kom.de::fe459ccb-892d-4b39-bc8f-72b0d4d7f291" providerId="AD" clId="Web-{DAF18AFB-2038-3CBC-CCE8-6341A2711CFF}"/>
    <pc:docChg chg="modSld">
      <pc:chgData name="Eva Harraß" userId="S::eva.harrass@jp-kom.de::fe459ccb-892d-4b39-bc8f-72b0d4d7f291" providerId="AD" clId="Web-{DAF18AFB-2038-3CBC-CCE8-6341A2711CFF}" dt="2024-03-08T09:35:05.058" v="0" actId="1076"/>
      <pc:docMkLst>
        <pc:docMk/>
      </pc:docMkLst>
      <pc:sldChg chg="modSp">
        <pc:chgData name="Eva Harraß" userId="S::eva.harrass@jp-kom.de::fe459ccb-892d-4b39-bc8f-72b0d4d7f291" providerId="AD" clId="Web-{DAF18AFB-2038-3CBC-CCE8-6341A2711CFF}" dt="2024-03-08T09:35:05.058" v="0" actId="1076"/>
        <pc:sldMkLst>
          <pc:docMk/>
          <pc:sldMk cId="3520358879" sldId="4959"/>
        </pc:sldMkLst>
        <pc:spChg chg="mod">
          <ac:chgData name="Eva Harraß" userId="S::eva.harrass@jp-kom.de::fe459ccb-892d-4b39-bc8f-72b0d4d7f291" providerId="AD" clId="Web-{DAF18AFB-2038-3CBC-CCE8-6341A2711CFF}" dt="2024-03-08T09:35:05.058" v="0" actId="1076"/>
          <ac:spMkLst>
            <pc:docMk/>
            <pc:sldMk cId="3520358879" sldId="4959"/>
            <ac:spMk id="2" creationId="{EB1A3261-D4B0-E5AC-FC1D-50DAE3D05429}"/>
          </ac:spMkLst>
        </pc:spChg>
        <pc:cxnChg chg="mod">
          <ac:chgData name="Eva Harraß" userId="S::eva.harrass@jp-kom.de::fe459ccb-892d-4b39-bc8f-72b0d4d7f291" providerId="AD" clId="Web-{DAF18AFB-2038-3CBC-CCE8-6341A2711CFF}" dt="2024-03-08T09:35:05.058" v="0" actId="1076"/>
          <ac:cxnSpMkLst>
            <pc:docMk/>
            <pc:sldMk cId="3520358879" sldId="4959"/>
            <ac:cxnSpMk id="154" creationId="{FBA7604C-82DF-5A69-9678-25357DD4F182}"/>
          </ac:cxnSpMkLst>
        </pc:cxnChg>
      </pc:sldChg>
    </pc:docChg>
  </pc:docChgLst>
  <pc:docChgLst>
    <pc:chgData name="Andreas Gappel" userId="1bfc607d-b085-4bd5-8d1f-a8935e512c4a" providerId="ADAL" clId="{DEF28584-5ABC-7E44-A6D7-890FF769BE3C}"/>
    <pc:docChg chg="undo custSel modSld">
      <pc:chgData name="Andreas Gappel" userId="1bfc607d-b085-4bd5-8d1f-a8935e512c4a" providerId="ADAL" clId="{DEF28584-5ABC-7E44-A6D7-890FF769BE3C}" dt="2024-03-06T10:28:12.705" v="73" actId="571"/>
      <pc:docMkLst>
        <pc:docMk/>
      </pc:docMkLst>
      <pc:sldChg chg="delSp modSp mod">
        <pc:chgData name="Andreas Gappel" userId="1bfc607d-b085-4bd5-8d1f-a8935e512c4a" providerId="ADAL" clId="{DEF28584-5ABC-7E44-A6D7-890FF769BE3C}" dt="2024-03-06T10:27:58.033" v="72" actId="465"/>
        <pc:sldMkLst>
          <pc:docMk/>
          <pc:sldMk cId="3520358879" sldId="4959"/>
        </pc:sldMkLst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19" creationId="{F59AAC31-8AC3-9140-4506-30D150A380C2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28" creationId="{9885B2E8-12D9-C098-4735-7F25387DD565}"/>
          </ac:spMkLst>
        </pc:spChg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29" creationId="{7DD94D54-7BE3-1EB7-7631-B65B04892C0F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30" creationId="{877B5188-9EE0-995C-AD84-9355F251E6BE}"/>
          </ac:spMkLst>
        </pc:spChg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31" creationId="{B7B9B120-DEE8-73C3-B555-D058EFC909E2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50" creationId="{E2017A82-F3D2-99C6-D5F2-4491BEEF1B41}"/>
          </ac:spMkLst>
        </pc:spChg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54" creationId="{963D292B-314E-B7FC-AC69-5497850E3016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55" creationId="{1222AC6B-B98F-7735-83C4-F04E14F2F504}"/>
          </ac:spMkLst>
        </pc:spChg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56" creationId="{51659838-C997-85AC-AE07-C8C8E48E8698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57" creationId="{46EB9501-1037-DE84-0D61-FEB6E688CD8F}"/>
          </ac:spMkLst>
        </pc:spChg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58" creationId="{F1A5E042-FB69-9DF4-AE0F-5A63B920F776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59" creationId="{31C8DBEE-B5C1-F150-495B-7A818A9541A0}"/>
          </ac:spMkLst>
        </pc:spChg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60" creationId="{F7DB1966-E61F-BF83-9FE7-81B5ABCB30D5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61" creationId="{3522DE0B-CF07-8E3C-1212-750D4BB7C5DE}"/>
          </ac:spMkLst>
        </pc:spChg>
        <pc:spChg chg="mod topLvl">
          <ac:chgData name="Andreas Gappel" userId="1bfc607d-b085-4bd5-8d1f-a8935e512c4a" providerId="ADAL" clId="{DEF28584-5ABC-7E44-A6D7-890FF769BE3C}" dt="2024-03-06T10:27:46.288" v="71" actId="465"/>
          <ac:spMkLst>
            <pc:docMk/>
            <pc:sldMk cId="3520358879" sldId="4959"/>
            <ac:spMk id="62" creationId="{60EB44E5-2305-A35E-7F73-56581B1A6C7C}"/>
          </ac:spMkLst>
        </pc:spChg>
        <pc:spChg chg="mod topLvl">
          <ac:chgData name="Andreas Gappel" userId="1bfc607d-b085-4bd5-8d1f-a8935e512c4a" providerId="ADAL" clId="{DEF28584-5ABC-7E44-A6D7-890FF769BE3C}" dt="2024-03-06T10:27:58.033" v="72" actId="465"/>
          <ac:spMkLst>
            <pc:docMk/>
            <pc:sldMk cId="3520358879" sldId="4959"/>
            <ac:spMk id="63" creationId="{E716C3D8-C8A7-C2D8-C291-4A447E087DB5}"/>
          </ac:spMkLst>
        </pc:spChg>
        <pc:spChg chg="mod">
          <ac:chgData name="Andreas Gappel" userId="1bfc607d-b085-4bd5-8d1f-a8935e512c4a" providerId="ADAL" clId="{DEF28584-5ABC-7E44-A6D7-890FF769BE3C}" dt="2024-03-06T10:27:13.166" v="68" actId="1035"/>
          <ac:spMkLst>
            <pc:docMk/>
            <pc:sldMk cId="3520358879" sldId="4959"/>
            <ac:spMk id="80" creationId="{0272F83B-041E-831E-A15C-0F37F450B86D}"/>
          </ac:spMkLst>
        </pc:spChg>
        <pc:spChg chg="mod">
          <ac:chgData name="Andreas Gappel" userId="1bfc607d-b085-4bd5-8d1f-a8935e512c4a" providerId="ADAL" clId="{DEF28584-5ABC-7E44-A6D7-890FF769BE3C}" dt="2024-03-06T10:27:13.166" v="68" actId="1035"/>
          <ac:spMkLst>
            <pc:docMk/>
            <pc:sldMk cId="3520358879" sldId="4959"/>
            <ac:spMk id="81" creationId="{1EE431FC-E117-0CB0-869B-8B2516C80299}"/>
          </ac:spMkLst>
        </pc:spChg>
        <pc:spChg chg="mod">
          <ac:chgData name="Andreas Gappel" userId="1bfc607d-b085-4bd5-8d1f-a8935e512c4a" providerId="ADAL" clId="{DEF28584-5ABC-7E44-A6D7-890FF769BE3C}" dt="2024-03-06T10:27:13.166" v="68" actId="1035"/>
          <ac:spMkLst>
            <pc:docMk/>
            <pc:sldMk cId="3520358879" sldId="4959"/>
            <ac:spMk id="82" creationId="{97BAE61C-65D7-7172-9185-100E5EF61C8C}"/>
          </ac:spMkLst>
        </pc:spChg>
        <pc:spChg chg="mod">
          <ac:chgData name="Andreas Gappel" userId="1bfc607d-b085-4bd5-8d1f-a8935e512c4a" providerId="ADAL" clId="{DEF28584-5ABC-7E44-A6D7-890FF769BE3C}" dt="2024-03-06T10:27:13.166" v="68" actId="1035"/>
          <ac:spMkLst>
            <pc:docMk/>
            <pc:sldMk cId="3520358879" sldId="4959"/>
            <ac:spMk id="83" creationId="{293CDB70-EFA1-BAC2-8553-5E36D186E588}"/>
          </ac:spMkLst>
        </pc:spChg>
        <pc:spChg chg="mod">
          <ac:chgData name="Andreas Gappel" userId="1bfc607d-b085-4bd5-8d1f-a8935e512c4a" providerId="ADAL" clId="{DEF28584-5ABC-7E44-A6D7-890FF769BE3C}" dt="2024-03-06T10:27:13.166" v="68" actId="1035"/>
          <ac:spMkLst>
            <pc:docMk/>
            <pc:sldMk cId="3520358879" sldId="4959"/>
            <ac:spMk id="84" creationId="{DDCE0854-539E-090F-6358-405CEE1E02CA}"/>
          </ac:spMkLst>
        </pc:spChg>
        <pc:spChg chg="mod">
          <ac:chgData name="Andreas Gappel" userId="1bfc607d-b085-4bd5-8d1f-a8935e512c4a" providerId="ADAL" clId="{DEF28584-5ABC-7E44-A6D7-890FF769BE3C}" dt="2024-03-06T10:27:01.378" v="54" actId="14100"/>
          <ac:spMkLst>
            <pc:docMk/>
            <pc:sldMk cId="3520358879" sldId="4959"/>
            <ac:spMk id="87" creationId="{055A837E-D496-9B74-F154-A0B7CAA6D62A}"/>
          </ac:spMkLst>
        </pc:spChg>
        <pc:grpChg chg="mod">
          <ac:chgData name="Andreas Gappel" userId="1bfc607d-b085-4bd5-8d1f-a8935e512c4a" providerId="ADAL" clId="{DEF28584-5ABC-7E44-A6D7-890FF769BE3C}" dt="2024-03-06T10:27:13.166" v="68" actId="1035"/>
          <ac:grpSpMkLst>
            <pc:docMk/>
            <pc:sldMk cId="3520358879" sldId="4959"/>
            <ac:grpSpMk id="64" creationId="{B1D36E06-EC57-5157-D536-54B59A3A5975}"/>
          </ac:grpSpMkLst>
        </pc:grpChg>
        <pc:grpChg chg="mod">
          <ac:chgData name="Andreas Gappel" userId="1bfc607d-b085-4bd5-8d1f-a8935e512c4a" providerId="ADAL" clId="{DEF28584-5ABC-7E44-A6D7-890FF769BE3C}" dt="2024-03-06T10:27:13.166" v="68" actId="1035"/>
          <ac:grpSpMkLst>
            <pc:docMk/>
            <pc:sldMk cId="3520358879" sldId="4959"/>
            <ac:grpSpMk id="67" creationId="{8E0DD845-B4EC-DCC3-7968-06157BF6ECCB}"/>
          </ac:grpSpMkLst>
        </pc:grpChg>
        <pc:grpChg chg="mod">
          <ac:chgData name="Andreas Gappel" userId="1bfc607d-b085-4bd5-8d1f-a8935e512c4a" providerId="ADAL" clId="{DEF28584-5ABC-7E44-A6D7-890FF769BE3C}" dt="2024-03-06T10:27:13.166" v="68" actId="1035"/>
          <ac:grpSpMkLst>
            <pc:docMk/>
            <pc:sldMk cId="3520358879" sldId="4959"/>
            <ac:grpSpMk id="70" creationId="{9D342007-6A0E-6F15-743E-5657D8559B12}"/>
          </ac:grpSpMkLst>
        </pc:grpChg>
        <pc:grpChg chg="mod">
          <ac:chgData name="Andreas Gappel" userId="1bfc607d-b085-4bd5-8d1f-a8935e512c4a" providerId="ADAL" clId="{DEF28584-5ABC-7E44-A6D7-890FF769BE3C}" dt="2024-03-06T10:27:13.166" v="68" actId="1035"/>
          <ac:grpSpMkLst>
            <pc:docMk/>
            <pc:sldMk cId="3520358879" sldId="4959"/>
            <ac:grpSpMk id="73" creationId="{C547144B-3180-88D6-ADB3-47F1209F6041}"/>
          </ac:grpSpMkLst>
        </pc:grpChg>
        <pc:grpChg chg="mod">
          <ac:chgData name="Andreas Gappel" userId="1bfc607d-b085-4bd5-8d1f-a8935e512c4a" providerId="ADAL" clId="{DEF28584-5ABC-7E44-A6D7-890FF769BE3C}" dt="2024-03-06T10:27:13.166" v="68" actId="1035"/>
          <ac:grpSpMkLst>
            <pc:docMk/>
            <pc:sldMk cId="3520358879" sldId="4959"/>
            <ac:grpSpMk id="77" creationId="{9A16F970-748E-6ED3-ADE0-D3385867558D}"/>
          </ac:grpSpMkLst>
        </pc:grpChg>
        <pc:grpChg chg="del">
          <ac:chgData name="Andreas Gappel" userId="1bfc607d-b085-4bd5-8d1f-a8935e512c4a" providerId="ADAL" clId="{DEF28584-5ABC-7E44-A6D7-890FF769BE3C}" dt="2024-03-06T10:27:30.292" v="70" actId="165"/>
          <ac:grpSpMkLst>
            <pc:docMk/>
            <pc:sldMk cId="3520358879" sldId="4959"/>
            <ac:grpSpMk id="88" creationId="{1373E506-C384-5306-9A35-032539F92465}"/>
          </ac:grpSpMkLst>
        </pc:grpChg>
      </pc:sldChg>
      <pc:sldChg chg="addSp delSp modSp mod">
        <pc:chgData name="Andreas Gappel" userId="1bfc607d-b085-4bd5-8d1f-a8935e512c4a" providerId="ADAL" clId="{DEF28584-5ABC-7E44-A6D7-890FF769BE3C}" dt="2024-03-06T10:28:12.705" v="73" actId="571"/>
        <pc:sldMkLst>
          <pc:docMk/>
          <pc:sldMk cId="1739899997" sldId="4960"/>
        </pc:sldMkLst>
        <pc:spChg chg="del">
          <ac:chgData name="Andreas Gappel" userId="1bfc607d-b085-4bd5-8d1f-a8935e512c4a" providerId="ADAL" clId="{DEF28584-5ABC-7E44-A6D7-890FF769BE3C}" dt="2024-03-06T10:26:23.809" v="49" actId="478"/>
          <ac:spMkLst>
            <pc:docMk/>
            <pc:sldMk cId="1739899997" sldId="4960"/>
            <ac:spMk id="2" creationId="{DC6478EB-11BF-3BB4-78A7-74A95B10156C}"/>
          </ac:spMkLst>
        </pc:spChg>
        <pc:spChg chg="del">
          <ac:chgData name="Andreas Gappel" userId="1bfc607d-b085-4bd5-8d1f-a8935e512c4a" providerId="ADAL" clId="{DEF28584-5ABC-7E44-A6D7-890FF769BE3C}" dt="2024-03-06T10:25:40.737" v="34" actId="478"/>
          <ac:spMkLst>
            <pc:docMk/>
            <pc:sldMk cId="1739899997" sldId="4960"/>
            <ac:spMk id="4" creationId="{4DDFFC07-DD32-23BC-672F-721F14880573}"/>
          </ac:spMkLst>
        </pc:spChg>
        <pc:spChg chg="mod">
          <ac:chgData name="Andreas Gappel" userId="1bfc607d-b085-4bd5-8d1f-a8935e512c4a" providerId="ADAL" clId="{DEF28584-5ABC-7E44-A6D7-890FF769BE3C}" dt="2024-03-06T10:26:20.677" v="48" actId="1076"/>
          <ac:spMkLst>
            <pc:docMk/>
            <pc:sldMk cId="1739899997" sldId="4960"/>
            <ac:spMk id="5" creationId="{2FD2DE9C-CD2A-6A5E-5FD5-C8490B85FF8C}"/>
          </ac:spMkLst>
        </pc:spChg>
        <pc:spChg chg="mod">
          <ac:chgData name="Andreas Gappel" userId="1bfc607d-b085-4bd5-8d1f-a8935e512c4a" providerId="ADAL" clId="{DEF28584-5ABC-7E44-A6D7-890FF769BE3C}" dt="2024-03-06T10:26:13.996" v="47" actId="1038"/>
          <ac:spMkLst>
            <pc:docMk/>
            <pc:sldMk cId="1739899997" sldId="4960"/>
            <ac:spMk id="10" creationId="{026EF80D-C1AD-49BC-2628-A9A54C5C3EB6}"/>
          </ac:spMkLst>
        </pc:spChg>
        <pc:spChg chg="mod">
          <ac:chgData name="Andreas Gappel" userId="1bfc607d-b085-4bd5-8d1f-a8935e512c4a" providerId="ADAL" clId="{DEF28584-5ABC-7E44-A6D7-890FF769BE3C}" dt="2024-03-06T10:24:56.416" v="13"/>
          <ac:spMkLst>
            <pc:docMk/>
            <pc:sldMk cId="1739899997" sldId="4960"/>
            <ac:spMk id="12" creationId="{4E274D5F-EAC7-3109-C61D-99CAE0AAD792}"/>
          </ac:spMkLst>
        </pc:spChg>
        <pc:spChg chg="mod">
          <ac:chgData name="Andreas Gappel" userId="1bfc607d-b085-4bd5-8d1f-a8935e512c4a" providerId="ADAL" clId="{DEF28584-5ABC-7E44-A6D7-890FF769BE3C}" dt="2024-03-06T10:24:56.416" v="13"/>
          <ac:spMkLst>
            <pc:docMk/>
            <pc:sldMk cId="1739899997" sldId="4960"/>
            <ac:spMk id="13" creationId="{81CC85D5-6956-8294-33A7-EBDED40432B4}"/>
          </ac:spMkLst>
        </pc:spChg>
        <pc:spChg chg="add del mod">
          <ac:chgData name="Andreas Gappel" userId="1bfc607d-b085-4bd5-8d1f-a8935e512c4a" providerId="ADAL" clId="{DEF28584-5ABC-7E44-A6D7-890FF769BE3C}" dt="2024-03-06T10:25:19.942" v="28" actId="478"/>
          <ac:spMkLst>
            <pc:docMk/>
            <pc:sldMk cId="1739899997" sldId="4960"/>
            <ac:spMk id="14" creationId="{9D02A920-D928-D39E-1EC0-238333F0DAE4}"/>
          </ac:spMkLst>
        </pc:spChg>
        <pc:spChg chg="add mod">
          <ac:chgData name="Andreas Gappel" userId="1bfc607d-b085-4bd5-8d1f-a8935e512c4a" providerId="ADAL" clId="{DEF28584-5ABC-7E44-A6D7-890FF769BE3C}" dt="2024-03-06T10:25:03.301" v="22" actId="1035"/>
          <ac:spMkLst>
            <pc:docMk/>
            <pc:sldMk cId="1739899997" sldId="4960"/>
            <ac:spMk id="17" creationId="{D0A186BF-0134-C6FA-481B-9BA28E47B12D}"/>
          </ac:spMkLst>
        </pc:spChg>
        <pc:spChg chg="add mod">
          <ac:chgData name="Andreas Gappel" userId="1bfc607d-b085-4bd5-8d1f-a8935e512c4a" providerId="ADAL" clId="{DEF28584-5ABC-7E44-A6D7-890FF769BE3C}" dt="2024-03-06T10:25:03.301" v="22" actId="1035"/>
          <ac:spMkLst>
            <pc:docMk/>
            <pc:sldMk cId="1739899997" sldId="4960"/>
            <ac:spMk id="22" creationId="{E45FCB85-7548-BB98-FE5F-1B778B527018}"/>
          </ac:spMkLst>
        </pc:spChg>
        <pc:spChg chg="mod">
          <ac:chgData name="Andreas Gappel" userId="1bfc607d-b085-4bd5-8d1f-a8935e512c4a" providerId="ADAL" clId="{DEF28584-5ABC-7E44-A6D7-890FF769BE3C}" dt="2024-03-06T10:26:42.748" v="52" actId="113"/>
          <ac:spMkLst>
            <pc:docMk/>
            <pc:sldMk cId="1739899997" sldId="4960"/>
            <ac:spMk id="23" creationId="{7E86ACCA-1AEC-E3D2-AC84-7623CFEF5995}"/>
          </ac:spMkLst>
        </pc:spChg>
        <pc:spChg chg="add mod">
          <ac:chgData name="Andreas Gappel" userId="1bfc607d-b085-4bd5-8d1f-a8935e512c4a" providerId="ADAL" clId="{DEF28584-5ABC-7E44-A6D7-890FF769BE3C}" dt="2024-03-06T10:25:03.301" v="22" actId="1035"/>
          <ac:spMkLst>
            <pc:docMk/>
            <pc:sldMk cId="1739899997" sldId="4960"/>
            <ac:spMk id="24" creationId="{87982666-10B0-37B1-3F96-DA80BF2477B7}"/>
          </ac:spMkLst>
        </pc:spChg>
        <pc:spChg chg="add del mod">
          <ac:chgData name="Andreas Gappel" userId="1bfc607d-b085-4bd5-8d1f-a8935e512c4a" providerId="ADAL" clId="{DEF28584-5ABC-7E44-A6D7-890FF769BE3C}" dt="2024-03-06T10:25:22.703" v="29" actId="478"/>
          <ac:spMkLst>
            <pc:docMk/>
            <pc:sldMk cId="1739899997" sldId="4960"/>
            <ac:spMk id="25" creationId="{C57233F1-9CB6-03D5-D1DF-C78C851893BF}"/>
          </ac:spMkLst>
        </pc:spChg>
        <pc:spChg chg="mod">
          <ac:chgData name="Andreas Gappel" userId="1bfc607d-b085-4bd5-8d1f-a8935e512c4a" providerId="ADAL" clId="{DEF28584-5ABC-7E44-A6D7-890FF769BE3C}" dt="2024-03-06T10:24:56.416" v="13"/>
          <ac:spMkLst>
            <pc:docMk/>
            <pc:sldMk cId="1739899997" sldId="4960"/>
            <ac:spMk id="28" creationId="{A7C4766B-2780-52C2-9D1B-0599B6EA08D9}"/>
          </ac:spMkLst>
        </pc:spChg>
        <pc:spChg chg="mod">
          <ac:chgData name="Andreas Gappel" userId="1bfc607d-b085-4bd5-8d1f-a8935e512c4a" providerId="ADAL" clId="{DEF28584-5ABC-7E44-A6D7-890FF769BE3C}" dt="2024-03-06T10:24:56.416" v="13"/>
          <ac:spMkLst>
            <pc:docMk/>
            <pc:sldMk cId="1739899997" sldId="4960"/>
            <ac:spMk id="29" creationId="{CE19E35E-1E43-0A98-4736-81EE7E6FB877}"/>
          </ac:spMkLst>
        </pc:spChg>
        <pc:spChg chg="mod">
          <ac:chgData name="Andreas Gappel" userId="1bfc607d-b085-4bd5-8d1f-a8935e512c4a" providerId="ADAL" clId="{DEF28584-5ABC-7E44-A6D7-890FF769BE3C}" dt="2024-03-06T10:24:56.416" v="13"/>
          <ac:spMkLst>
            <pc:docMk/>
            <pc:sldMk cId="1739899997" sldId="4960"/>
            <ac:spMk id="30" creationId="{4E6E0DE5-8C79-80B2-0894-07760B40E6A7}"/>
          </ac:spMkLst>
        </pc:spChg>
        <pc:grpChg chg="mod">
          <ac:chgData name="Andreas Gappel" userId="1bfc607d-b085-4bd5-8d1f-a8935e512c4a" providerId="ADAL" clId="{DEF28584-5ABC-7E44-A6D7-890FF769BE3C}" dt="2024-03-06T10:26:13.996" v="47" actId="1038"/>
          <ac:grpSpMkLst>
            <pc:docMk/>
            <pc:sldMk cId="1739899997" sldId="4960"/>
            <ac:grpSpMk id="6" creationId="{4502728E-713D-116F-6513-4F96976412BB}"/>
          </ac:grpSpMkLst>
        </pc:grpChg>
        <pc:grpChg chg="add del mod">
          <ac:chgData name="Andreas Gappel" userId="1bfc607d-b085-4bd5-8d1f-a8935e512c4a" providerId="ADAL" clId="{DEF28584-5ABC-7E44-A6D7-890FF769BE3C}" dt="2024-03-06T10:25:15.960" v="25" actId="478"/>
          <ac:grpSpMkLst>
            <pc:docMk/>
            <pc:sldMk cId="1739899997" sldId="4960"/>
            <ac:grpSpMk id="9" creationId="{DA844329-3A2C-C877-7A2B-96B5AA86DCC6}"/>
          </ac:grpSpMkLst>
        </pc:grpChg>
        <pc:grpChg chg="add mod">
          <ac:chgData name="Andreas Gappel" userId="1bfc607d-b085-4bd5-8d1f-a8935e512c4a" providerId="ADAL" clId="{DEF28584-5ABC-7E44-A6D7-890FF769BE3C}" dt="2024-03-06T10:25:03.301" v="22" actId="1035"/>
          <ac:grpSpMkLst>
            <pc:docMk/>
            <pc:sldMk cId="1739899997" sldId="4960"/>
            <ac:grpSpMk id="27" creationId="{EEC06AA6-84D1-FFCB-381E-3481E313FBF2}"/>
          </ac:grpSpMkLst>
        </pc:grpChg>
        <pc:picChg chg="del">
          <ac:chgData name="Andreas Gappel" userId="1bfc607d-b085-4bd5-8d1f-a8935e512c4a" providerId="ADAL" clId="{DEF28584-5ABC-7E44-A6D7-890FF769BE3C}" dt="2024-03-06T10:25:41.773" v="35" actId="478"/>
          <ac:picMkLst>
            <pc:docMk/>
            <pc:sldMk cId="1739899997" sldId="4960"/>
            <ac:picMk id="11" creationId="{00863E48-F93B-2AA6-6383-EF2ABB05D469}"/>
          </ac:picMkLst>
        </pc:picChg>
        <pc:picChg chg="del">
          <ac:chgData name="Andreas Gappel" userId="1bfc607d-b085-4bd5-8d1f-a8935e512c4a" providerId="ADAL" clId="{DEF28584-5ABC-7E44-A6D7-890FF769BE3C}" dt="2024-03-06T10:25:37.724" v="32" actId="478"/>
          <ac:picMkLst>
            <pc:docMk/>
            <pc:sldMk cId="1739899997" sldId="4960"/>
            <ac:picMk id="15" creationId="{66DE1521-15EF-75D1-825D-B4B9859099FF}"/>
          </ac:picMkLst>
        </pc:picChg>
        <pc:picChg chg="add mod">
          <ac:chgData name="Andreas Gappel" userId="1bfc607d-b085-4bd5-8d1f-a8935e512c4a" providerId="ADAL" clId="{DEF28584-5ABC-7E44-A6D7-890FF769BE3C}" dt="2024-03-06T10:25:03.301" v="22" actId="1035"/>
          <ac:picMkLst>
            <pc:docMk/>
            <pc:sldMk cId="1739899997" sldId="4960"/>
            <ac:picMk id="16" creationId="{3237BE6A-248A-0837-287E-853AF8A80E1D}"/>
          </ac:picMkLst>
        </pc:picChg>
        <pc:picChg chg="add del mod">
          <ac:chgData name="Andreas Gappel" userId="1bfc607d-b085-4bd5-8d1f-a8935e512c4a" providerId="ADAL" clId="{DEF28584-5ABC-7E44-A6D7-890FF769BE3C}" dt="2024-03-06T10:25:25.106" v="30" actId="478"/>
          <ac:picMkLst>
            <pc:docMk/>
            <pc:sldMk cId="1739899997" sldId="4960"/>
            <ac:picMk id="26" creationId="{CEA83281-E57A-B8AB-94C4-666A4AD7F3D1}"/>
          </ac:picMkLst>
        </pc:picChg>
        <pc:picChg chg="add mod">
          <ac:chgData name="Andreas Gappel" userId="1bfc607d-b085-4bd5-8d1f-a8935e512c4a" providerId="ADAL" clId="{DEF28584-5ABC-7E44-A6D7-890FF769BE3C}" dt="2024-03-06T10:25:33.017" v="31" actId="571"/>
          <ac:picMkLst>
            <pc:docMk/>
            <pc:sldMk cId="1739899997" sldId="4960"/>
            <ac:picMk id="33" creationId="{F483A16C-4188-F0AE-B191-71A869B0ED13}"/>
          </ac:picMkLst>
        </pc:picChg>
        <pc:picChg chg="add mod">
          <ac:chgData name="Andreas Gappel" userId="1bfc607d-b085-4bd5-8d1f-a8935e512c4a" providerId="ADAL" clId="{DEF28584-5ABC-7E44-A6D7-890FF769BE3C}" dt="2024-03-06T10:28:12.705" v="73" actId="571"/>
          <ac:picMkLst>
            <pc:docMk/>
            <pc:sldMk cId="1739899997" sldId="4960"/>
            <ac:picMk id="35" creationId="{D8B9CD16-D35D-1739-5CBD-4544C4552B1D}"/>
          </ac:picMkLst>
        </pc:picChg>
        <pc:cxnChg chg="del">
          <ac:chgData name="Andreas Gappel" userId="1bfc607d-b085-4bd5-8d1f-a8935e512c4a" providerId="ADAL" clId="{DEF28584-5ABC-7E44-A6D7-890FF769BE3C}" dt="2024-03-06T10:25:38.761" v="33" actId="478"/>
          <ac:cxnSpMkLst>
            <pc:docMk/>
            <pc:sldMk cId="1739899997" sldId="4960"/>
            <ac:cxnSpMk id="18" creationId="{600A8E66-5F32-CA7F-EB0C-29026600FEAE}"/>
          </ac:cxnSpMkLst>
        </pc:cxnChg>
        <pc:cxnChg chg="add mod">
          <ac:chgData name="Andreas Gappel" userId="1bfc607d-b085-4bd5-8d1f-a8935e512c4a" providerId="ADAL" clId="{DEF28584-5ABC-7E44-A6D7-890FF769BE3C}" dt="2024-03-06T10:25:03.301" v="22" actId="1035"/>
          <ac:cxnSpMkLst>
            <pc:docMk/>
            <pc:sldMk cId="1739899997" sldId="4960"/>
            <ac:cxnSpMk id="31" creationId="{B6721D6E-750E-D68F-5FB7-28E77533DDEE}"/>
          </ac:cxnSpMkLst>
        </pc:cxnChg>
        <pc:cxnChg chg="add del mod">
          <ac:chgData name="Andreas Gappel" userId="1bfc607d-b085-4bd5-8d1f-a8935e512c4a" providerId="ADAL" clId="{DEF28584-5ABC-7E44-A6D7-890FF769BE3C}" dt="2024-03-06T10:25:18.586" v="27" actId="478"/>
          <ac:cxnSpMkLst>
            <pc:docMk/>
            <pc:sldMk cId="1739899997" sldId="4960"/>
            <ac:cxnSpMk id="32" creationId="{5680D930-0D05-FE41-5EC7-B245B81161A6}"/>
          </ac:cxnSpMkLst>
        </pc:cxnChg>
        <pc:cxnChg chg="add mod">
          <ac:chgData name="Andreas Gappel" userId="1bfc607d-b085-4bd5-8d1f-a8935e512c4a" providerId="ADAL" clId="{DEF28584-5ABC-7E44-A6D7-890FF769BE3C}" dt="2024-03-06T10:25:33.017" v="31" actId="571"/>
          <ac:cxnSpMkLst>
            <pc:docMk/>
            <pc:sldMk cId="1739899997" sldId="4960"/>
            <ac:cxnSpMk id="34" creationId="{A128A015-A962-DC17-0A85-571653213055}"/>
          </ac:cxnSpMkLst>
        </pc:cxnChg>
      </pc:sldChg>
    </pc:docChg>
  </pc:docChgLst>
  <pc:docChgLst>
    <pc:chgData name="Andreas Gappel" userId="1bfc607d-b085-4bd5-8d1f-a8935e512c4a" providerId="ADAL" clId="{F91DF0C6-D7F9-8042-9B63-654B249A288C}"/>
    <pc:docChg chg="custSel modSld">
      <pc:chgData name="Andreas Gappel" userId="1bfc607d-b085-4bd5-8d1f-a8935e512c4a" providerId="ADAL" clId="{F91DF0C6-D7F9-8042-9B63-654B249A288C}" dt="2024-03-19T14:50:55.830" v="37" actId="20577"/>
      <pc:docMkLst>
        <pc:docMk/>
      </pc:docMkLst>
      <pc:sldChg chg="addSp delSp modSp mod">
        <pc:chgData name="Andreas Gappel" userId="1bfc607d-b085-4bd5-8d1f-a8935e512c4a" providerId="ADAL" clId="{F91DF0C6-D7F9-8042-9B63-654B249A288C}" dt="2024-03-19T14:50:55.830" v="37" actId="20577"/>
        <pc:sldMkLst>
          <pc:docMk/>
          <pc:sldMk cId="3520358879" sldId="4959"/>
        </pc:sldMkLst>
        <pc:spChg chg="mod">
          <ac:chgData name="Andreas Gappel" userId="1bfc607d-b085-4bd5-8d1f-a8935e512c4a" providerId="ADAL" clId="{F91DF0C6-D7F9-8042-9B63-654B249A288C}" dt="2024-03-13T16:45:14.618" v="22" actId="1076"/>
          <ac:spMkLst>
            <pc:docMk/>
            <pc:sldMk cId="3520358879" sldId="4959"/>
            <ac:spMk id="2" creationId="{EB1A3261-D4B0-E5AC-FC1D-50DAE3D05429}"/>
          </ac:spMkLst>
        </pc:spChg>
        <pc:spChg chg="mod">
          <ac:chgData name="Andreas Gappel" userId="1bfc607d-b085-4bd5-8d1f-a8935e512c4a" providerId="ADAL" clId="{F91DF0C6-D7F9-8042-9B63-654B249A288C}" dt="2024-03-19T14:50:55.830" v="37" actId="20577"/>
          <ac:spMkLst>
            <pc:docMk/>
            <pc:sldMk cId="3520358879" sldId="4959"/>
            <ac:spMk id="5" creationId="{2431278C-EC34-51F0-968C-DCFD5D0403FA}"/>
          </ac:spMkLst>
        </pc:spChg>
        <pc:spChg chg="add mod">
          <ac:chgData name="Andreas Gappel" userId="1bfc607d-b085-4bd5-8d1f-a8935e512c4a" providerId="ADAL" clId="{F91DF0C6-D7F9-8042-9B63-654B249A288C}" dt="2024-03-19T14:50:21.927" v="34" actId="20577"/>
          <ac:spMkLst>
            <pc:docMk/>
            <pc:sldMk cId="3520358879" sldId="4959"/>
            <ac:spMk id="12" creationId="{096DACA7-48F0-8785-928B-273FA52EF86F}"/>
          </ac:spMkLst>
        </pc:spChg>
        <pc:spChg chg="del">
          <ac:chgData name="Andreas Gappel" userId="1bfc607d-b085-4bd5-8d1f-a8935e512c4a" providerId="ADAL" clId="{F91DF0C6-D7F9-8042-9B63-654B249A288C}" dt="2024-03-07T13:34:21.122" v="0" actId="478"/>
          <ac:spMkLst>
            <pc:docMk/>
            <pc:sldMk cId="3520358879" sldId="4959"/>
            <ac:spMk id="12" creationId="{CEA89973-7082-FB2F-D6E5-9F9AD2AD4C1F}"/>
          </ac:spMkLst>
        </pc:spChg>
        <pc:spChg chg="add mod">
          <ac:chgData name="Andreas Gappel" userId="1bfc607d-b085-4bd5-8d1f-a8935e512c4a" providerId="ADAL" clId="{F91DF0C6-D7F9-8042-9B63-654B249A288C}" dt="2024-03-19T14:50:28.997" v="35" actId="571"/>
          <ac:spMkLst>
            <pc:docMk/>
            <pc:sldMk cId="3520358879" sldId="4959"/>
            <ac:spMk id="13" creationId="{3D723840-03E4-EC2C-F948-0474DC97B2C7}"/>
          </ac:spMkLst>
        </pc:spChg>
        <pc:spChg chg="del">
          <ac:chgData name="Andreas Gappel" userId="1bfc607d-b085-4bd5-8d1f-a8935e512c4a" providerId="ADAL" clId="{F91DF0C6-D7F9-8042-9B63-654B249A288C}" dt="2024-03-07T13:34:21.122" v="0" actId="478"/>
          <ac:spMkLst>
            <pc:docMk/>
            <pc:sldMk cId="3520358879" sldId="4959"/>
            <ac:spMk id="13" creationId="{DC326FAB-8954-CBE7-A26A-7C9581D9A661}"/>
          </ac:spMkLst>
        </pc:spChg>
        <pc:spChg chg="mod">
          <ac:chgData name="Andreas Gappel" userId="1bfc607d-b085-4bd5-8d1f-a8935e512c4a" providerId="ADAL" clId="{F91DF0C6-D7F9-8042-9B63-654B249A288C}" dt="2024-03-13T16:44:42.861" v="21" actId="1076"/>
          <ac:spMkLst>
            <pc:docMk/>
            <pc:sldMk cId="3520358879" sldId="4959"/>
            <ac:spMk id="14" creationId="{AA0EC2DE-7B6D-C71F-C54C-8A5C3ED691BF}"/>
          </ac:spMkLst>
        </pc:spChg>
        <pc:spChg chg="del">
          <ac:chgData name="Andreas Gappel" userId="1bfc607d-b085-4bd5-8d1f-a8935e512c4a" providerId="ADAL" clId="{F91DF0C6-D7F9-8042-9B63-654B249A288C}" dt="2024-03-07T13:34:25.794" v="3" actId="478"/>
          <ac:spMkLst>
            <pc:docMk/>
            <pc:sldMk cId="3520358879" sldId="4959"/>
            <ac:spMk id="26" creationId="{067DBA51-9099-D213-4F17-9C13D8143D9A}"/>
          </ac:spMkLst>
        </pc:spChg>
        <pc:spChg chg="del">
          <ac:chgData name="Andreas Gappel" userId="1bfc607d-b085-4bd5-8d1f-a8935e512c4a" providerId="ADAL" clId="{F91DF0C6-D7F9-8042-9B63-654B249A288C}" dt="2024-03-07T13:34:26.423" v="4" actId="478"/>
          <ac:spMkLst>
            <pc:docMk/>
            <pc:sldMk cId="3520358879" sldId="4959"/>
            <ac:spMk id="27" creationId="{E13B09E0-26F2-E190-8FC5-72508A9AB62C}"/>
          </ac:spMkLst>
        </pc:spChg>
        <pc:spChg chg="mod">
          <ac:chgData name="Andreas Gappel" userId="1bfc607d-b085-4bd5-8d1f-a8935e512c4a" providerId="ADAL" clId="{F91DF0C6-D7F9-8042-9B63-654B249A288C}" dt="2024-03-13T16:44:32.220" v="20" actId="1076"/>
          <ac:spMkLst>
            <pc:docMk/>
            <pc:sldMk cId="3520358879" sldId="4959"/>
            <ac:spMk id="35" creationId="{BD0B1E0A-35DC-883D-5768-888E9BEEB11D}"/>
          </ac:spMkLst>
        </pc:spChg>
        <pc:spChg chg="mod">
          <ac:chgData name="Andreas Gappel" userId="1bfc607d-b085-4bd5-8d1f-a8935e512c4a" providerId="ADAL" clId="{F91DF0C6-D7F9-8042-9B63-654B249A288C}" dt="2024-03-19T14:50:37.819" v="36" actId="14100"/>
          <ac:spMkLst>
            <pc:docMk/>
            <pc:sldMk cId="3520358879" sldId="4959"/>
            <ac:spMk id="87" creationId="{055A837E-D496-9B74-F154-A0B7CAA6D62A}"/>
          </ac:spMkLst>
        </pc:spChg>
        <pc:cxnChg chg="mod">
          <ac:chgData name="Andreas Gappel" userId="1bfc607d-b085-4bd5-8d1f-a8935e512c4a" providerId="ADAL" clId="{F91DF0C6-D7F9-8042-9B63-654B249A288C}" dt="2024-03-13T16:44:42.861" v="21" actId="1076"/>
          <ac:cxnSpMkLst>
            <pc:docMk/>
            <pc:sldMk cId="3520358879" sldId="4959"/>
            <ac:cxnSpMk id="97" creationId="{AF5A56C3-6E13-2BC7-2E26-02E45DD2EC82}"/>
          </ac:cxnSpMkLst>
        </pc:cxnChg>
        <pc:cxnChg chg="del mod">
          <ac:chgData name="Andreas Gappel" userId="1bfc607d-b085-4bd5-8d1f-a8935e512c4a" providerId="ADAL" clId="{F91DF0C6-D7F9-8042-9B63-654B249A288C}" dt="2024-03-07T13:34:28.497" v="6" actId="478"/>
          <ac:cxnSpMkLst>
            <pc:docMk/>
            <pc:sldMk cId="3520358879" sldId="4959"/>
            <ac:cxnSpMk id="122" creationId="{AEB5DFA9-1A5C-1254-C131-59A5560EFBAE}"/>
          </ac:cxnSpMkLst>
        </pc:cxnChg>
        <pc:cxnChg chg="del mod">
          <ac:chgData name="Andreas Gappel" userId="1bfc607d-b085-4bd5-8d1f-a8935e512c4a" providerId="ADAL" clId="{F91DF0C6-D7F9-8042-9B63-654B249A288C}" dt="2024-03-07T13:34:27.300" v="5" actId="478"/>
          <ac:cxnSpMkLst>
            <pc:docMk/>
            <pc:sldMk cId="3520358879" sldId="4959"/>
            <ac:cxnSpMk id="139" creationId="{6DB96521-4359-E01C-48A6-361273F02A1C}"/>
          </ac:cxnSpMkLst>
        </pc:cxnChg>
        <pc:cxnChg chg="mod">
          <ac:chgData name="Andreas Gappel" userId="1bfc607d-b085-4bd5-8d1f-a8935e512c4a" providerId="ADAL" clId="{F91DF0C6-D7F9-8042-9B63-654B249A288C}" dt="2024-03-13T16:45:14.618" v="22" actId="1076"/>
          <ac:cxnSpMkLst>
            <pc:docMk/>
            <pc:sldMk cId="3520358879" sldId="4959"/>
            <ac:cxnSpMk id="154" creationId="{FBA7604C-82DF-5A69-9678-25357DD4F182}"/>
          </ac:cxnSpMkLst>
        </pc:cxnChg>
        <pc:cxnChg chg="del mod">
          <ac:chgData name="Andreas Gappel" userId="1bfc607d-b085-4bd5-8d1f-a8935e512c4a" providerId="ADAL" clId="{F91DF0C6-D7F9-8042-9B63-654B249A288C}" dt="2024-03-07T13:34:23.161" v="1" actId="478"/>
          <ac:cxnSpMkLst>
            <pc:docMk/>
            <pc:sldMk cId="3520358879" sldId="4959"/>
            <ac:cxnSpMk id="182" creationId="{70D0D88A-508A-DDA2-8BAE-2A522C1490D3}"/>
          </ac:cxnSpMkLst>
        </pc:cxnChg>
        <pc:cxnChg chg="del mod">
          <ac:chgData name="Andreas Gappel" userId="1bfc607d-b085-4bd5-8d1f-a8935e512c4a" providerId="ADAL" clId="{F91DF0C6-D7F9-8042-9B63-654B249A288C}" dt="2024-03-07T13:34:24.346" v="2" actId="478"/>
          <ac:cxnSpMkLst>
            <pc:docMk/>
            <pc:sldMk cId="3520358879" sldId="4959"/>
            <ac:cxnSpMk id="184" creationId="{6ACF4DC3-BF9C-88EB-6869-F880147A606D}"/>
          </ac:cxnSpMkLst>
        </pc:cxnChg>
      </pc:sldChg>
      <pc:sldChg chg="modSp mod">
        <pc:chgData name="Andreas Gappel" userId="1bfc607d-b085-4bd5-8d1f-a8935e512c4a" providerId="ADAL" clId="{F91DF0C6-D7F9-8042-9B63-654B249A288C}" dt="2024-03-19T14:49:00.332" v="23" actId="20577"/>
        <pc:sldMkLst>
          <pc:docMk/>
          <pc:sldMk cId="1739899997" sldId="4960"/>
        </pc:sldMkLst>
        <pc:spChg chg="mod">
          <ac:chgData name="Andreas Gappel" userId="1bfc607d-b085-4bd5-8d1f-a8935e512c4a" providerId="ADAL" clId="{F91DF0C6-D7F9-8042-9B63-654B249A288C}" dt="2024-03-12T15:06:31.425" v="15" actId="20577"/>
          <ac:spMkLst>
            <pc:docMk/>
            <pc:sldMk cId="1739899997" sldId="4960"/>
            <ac:spMk id="22" creationId="{E45FCB85-7548-BB98-FE5F-1B778B527018}"/>
          </ac:spMkLst>
        </pc:spChg>
        <pc:spChg chg="mod">
          <ac:chgData name="Andreas Gappel" userId="1bfc607d-b085-4bd5-8d1f-a8935e512c4a" providerId="ADAL" clId="{F91DF0C6-D7F9-8042-9B63-654B249A288C}" dt="2024-03-19T14:49:00.332" v="23" actId="20577"/>
          <ac:spMkLst>
            <pc:docMk/>
            <pc:sldMk cId="1739899997" sldId="4960"/>
            <ac:spMk id="23" creationId="{7E86ACCA-1AEC-E3D2-AC84-7623CFEF5995}"/>
          </ac:spMkLst>
        </pc:spChg>
        <pc:spChg chg="mod">
          <ac:chgData name="Andreas Gappel" userId="1bfc607d-b085-4bd5-8d1f-a8935e512c4a" providerId="ADAL" clId="{F91DF0C6-D7F9-8042-9B63-654B249A288C}" dt="2024-03-12T15:06:35.471" v="19" actId="20577"/>
          <ac:spMkLst>
            <pc:docMk/>
            <pc:sldMk cId="1739899997" sldId="4960"/>
            <ac:spMk id="29" creationId="{CE19E35E-1E43-0A98-4736-81EE7E6FB8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19.03.24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91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19.03.24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19.03.24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D7AA15F5-0311-FF9E-6EBC-3D1D41F6D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376706" cy="153888"/>
          </a:xfrm>
        </p:spPr>
        <p:txBody>
          <a:bodyPr/>
          <a:lstStyle/>
          <a:p>
            <a:r>
              <a:rPr lang="de-DE" sz="1000" b="1"/>
              <a:t>Tool 3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02923B0A-88E5-CDBD-4270-975C3E52A0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9"/>
            <a:ext cx="1225263" cy="244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1600" b="1">
                <a:solidFill>
                  <a:srgbClr val="E9472D"/>
                </a:solidFill>
                <a:effectLst/>
                <a:ea typeface="DengXian" panose="02010600030101010101" pitchFamily="2" charset="-122"/>
              </a:rPr>
              <a:t>How to use </a:t>
            </a:r>
            <a:endParaRPr lang="de-DE" sz="1600">
              <a:solidFill>
                <a:srgbClr val="E9472D"/>
              </a:solidFill>
            </a:endParaRP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A0F6BC5E-DB7D-4E6F-C5FF-3624BE6DAD7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2284967" cy="189199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E86ACCA-1AEC-E3D2-AC84-7623CFEF5995}"/>
              </a:ext>
            </a:extLst>
          </p:cNvPr>
          <p:cNvSpPr txBox="1"/>
          <p:nvPr/>
        </p:nvSpPr>
        <p:spPr>
          <a:xfrm>
            <a:off x="250825" y="1419225"/>
            <a:ext cx="5012204" cy="195438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Replace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text</a:t>
            </a:r>
            <a:r>
              <a:rPr lang="de-DE" sz="1200" dirty="0"/>
              <a:t> in</a:t>
            </a:r>
            <a:r>
              <a:rPr lang="de-DE" sz="1200" b="1" dirty="0"/>
              <a:t> </a:t>
            </a:r>
            <a:r>
              <a:rPr lang="de-DE" sz="1200" b="1" i="1" dirty="0" err="1"/>
              <a:t>italics</a:t>
            </a:r>
            <a:endParaRPr lang="de-DE" sz="1200" i="1" dirty="0"/>
          </a:p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Drag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items</a:t>
            </a:r>
            <a:r>
              <a:rPr lang="de-DE" sz="1200" b="1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desired</a:t>
            </a:r>
            <a:r>
              <a:rPr lang="de-DE" sz="1200" dirty="0"/>
              <a:t> </a:t>
            </a:r>
            <a:r>
              <a:rPr lang="de-DE" sz="1200" dirty="0" err="1"/>
              <a:t>position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Use </a:t>
            </a:r>
            <a:r>
              <a:rPr lang="de-DE" sz="1200" b="1" dirty="0" err="1"/>
              <a:t>lines</a:t>
            </a:r>
            <a:r>
              <a:rPr lang="de-DE" sz="1200" b="1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connect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items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b="1" dirty="0" err="1"/>
              <a:t>create</a:t>
            </a:r>
            <a:r>
              <a:rPr lang="de-DE" sz="1200" b="1" dirty="0"/>
              <a:t> </a:t>
            </a:r>
            <a:r>
              <a:rPr lang="de-DE" sz="1200" b="1" dirty="0" err="1"/>
              <a:t>more</a:t>
            </a:r>
            <a:r>
              <a:rPr lang="de-DE" sz="1200" b="1" dirty="0"/>
              <a:t> </a:t>
            </a:r>
            <a:r>
              <a:rPr lang="de-DE" sz="1200" b="1" dirty="0" err="1"/>
              <a:t>lines</a:t>
            </a:r>
            <a:r>
              <a:rPr lang="de-DE" sz="1200" dirty="0"/>
              <a:t> hold down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b="1" dirty="0"/>
              <a:t>“STRG“-</a:t>
            </a:r>
            <a:r>
              <a:rPr lang="de-DE" sz="1200" b="1" dirty="0" err="1"/>
              <a:t>key</a:t>
            </a:r>
            <a:r>
              <a:rPr lang="de-DE" sz="1200" b="1" dirty="0"/>
              <a:t> </a:t>
            </a:r>
            <a:r>
              <a:rPr lang="de-DE" sz="1200" dirty="0"/>
              <a:t>and </a:t>
            </a:r>
            <a:br>
              <a:rPr lang="de-DE" sz="1200" dirty="0"/>
            </a:br>
            <a:r>
              <a:rPr lang="de-DE" sz="1200" dirty="0" err="1"/>
              <a:t>move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lines</a:t>
            </a:r>
            <a:r>
              <a:rPr lang="de-DE" sz="1200" dirty="0"/>
              <a:t> </a:t>
            </a:r>
            <a:r>
              <a:rPr lang="de-DE" sz="1200" b="1" dirty="0" err="1"/>
              <a:t>to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desired</a:t>
            </a:r>
            <a:r>
              <a:rPr lang="de-DE" sz="1200" b="1" dirty="0"/>
              <a:t> </a:t>
            </a:r>
            <a:r>
              <a:rPr lang="de-DE" sz="1200" b="1" dirty="0" err="1"/>
              <a:t>position</a:t>
            </a:r>
            <a:endParaRPr lang="de-DE" sz="1200" b="1" dirty="0"/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9F8F3DB-C150-74BB-2117-6579A4F998D9}"/>
              </a:ext>
            </a:extLst>
          </p:cNvPr>
          <p:cNvSpPr txBox="1"/>
          <p:nvPr/>
        </p:nvSpPr>
        <p:spPr>
          <a:xfrm>
            <a:off x="5163239" y="3366539"/>
            <a:ext cx="442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/>
              <a:t>2.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2FD2DE9C-CD2A-6A5E-5FD5-C8490B85FF8C}"/>
              </a:ext>
            </a:extLst>
          </p:cNvPr>
          <p:cNvSpPr/>
          <p:nvPr/>
        </p:nvSpPr>
        <p:spPr>
          <a:xfrm>
            <a:off x="3845275" y="1773473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502728E-713D-116F-6513-4F96976412BB}"/>
              </a:ext>
            </a:extLst>
          </p:cNvPr>
          <p:cNvGrpSpPr/>
          <p:nvPr/>
        </p:nvGrpSpPr>
        <p:grpSpPr>
          <a:xfrm>
            <a:off x="3518805" y="1773473"/>
            <a:ext cx="199176" cy="199176"/>
            <a:chOff x="8458200" y="1962150"/>
            <a:chExt cx="199176" cy="19917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0EB57E-C48A-C9AF-9CF3-C5F7B57857B9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2A7E6F6-FC36-9450-EF82-251DB4385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26EF80D-C1AD-49BC-2628-A9A54C5C3EB6}"/>
              </a:ext>
            </a:extLst>
          </p:cNvPr>
          <p:cNvSpPr/>
          <p:nvPr/>
        </p:nvSpPr>
        <p:spPr>
          <a:xfrm>
            <a:off x="3262628" y="1776194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+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237BE6A-248A-0837-287E-853AF8A80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910" y="3193804"/>
            <a:ext cx="357811" cy="405131"/>
          </a:xfrm>
          <a:prstGeom prst="rect">
            <a:avLst/>
          </a:prstGeom>
        </p:spPr>
      </p:pic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D0A186BF-0134-C6FA-481B-9BA28E47B12D}"/>
              </a:ext>
            </a:extLst>
          </p:cNvPr>
          <p:cNvSpPr/>
          <p:nvPr/>
        </p:nvSpPr>
        <p:spPr>
          <a:xfrm>
            <a:off x="1579123" y="3324806"/>
            <a:ext cx="745066" cy="51011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45FCB85-7548-BB98-FE5F-1B778B527018}"/>
              </a:ext>
            </a:extLst>
          </p:cNvPr>
          <p:cNvSpPr txBox="1"/>
          <p:nvPr/>
        </p:nvSpPr>
        <p:spPr>
          <a:xfrm>
            <a:off x="1570656" y="3529062"/>
            <a:ext cx="677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STRG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7982666-10B0-37B1-3F96-DA80BF2477B7}"/>
              </a:ext>
            </a:extLst>
          </p:cNvPr>
          <p:cNvSpPr txBox="1"/>
          <p:nvPr/>
        </p:nvSpPr>
        <p:spPr>
          <a:xfrm>
            <a:off x="1223620" y="3390461"/>
            <a:ext cx="37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+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EC06AA6-84D1-FFCB-381E-3481E313FBF2}"/>
              </a:ext>
            </a:extLst>
          </p:cNvPr>
          <p:cNvGrpSpPr/>
          <p:nvPr/>
        </p:nvGrpSpPr>
        <p:grpSpPr>
          <a:xfrm>
            <a:off x="4644153" y="3324806"/>
            <a:ext cx="1100569" cy="527320"/>
            <a:chOff x="4665233" y="2571750"/>
            <a:chExt cx="1100569" cy="527320"/>
          </a:xfrm>
        </p:grpSpPr>
        <p:sp>
          <p:nvSpPr>
            <p:cNvPr id="28" name="Abgerundetes Rechteck 27">
              <a:extLst>
                <a:ext uri="{FF2B5EF4-FFF2-40B4-BE49-F238E27FC236}">
                  <a16:creationId xmlns:a16="http://schemas.microsoft.com/office/drawing/2014/main" id="{A7C4766B-2780-52C2-9D1B-0599B6EA08D9}"/>
                </a:ext>
              </a:extLst>
            </p:cNvPr>
            <p:cNvSpPr/>
            <p:nvPr/>
          </p:nvSpPr>
          <p:spPr>
            <a:xfrm>
              <a:off x="5020736" y="2571750"/>
              <a:ext cx="745066" cy="51011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E19E35E-1E43-0A98-4736-81EE7E6FB877}"/>
                </a:ext>
              </a:extLst>
            </p:cNvPr>
            <p:cNvSpPr txBox="1"/>
            <p:nvPr/>
          </p:nvSpPr>
          <p:spPr>
            <a:xfrm>
              <a:off x="5012269" y="2776006"/>
              <a:ext cx="677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STRG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6E0DE5-8C79-80B2-0894-07760B40E6A7}"/>
                </a:ext>
              </a:extLst>
            </p:cNvPr>
            <p:cNvSpPr txBox="1"/>
            <p:nvPr/>
          </p:nvSpPr>
          <p:spPr>
            <a:xfrm>
              <a:off x="4665233" y="2637405"/>
              <a:ext cx="677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/>
                <a:t>+</a:t>
              </a:r>
            </a:p>
          </p:txBody>
        </p:sp>
      </p:grp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B6721D6E-750E-D68F-5FB7-28E77533DDEE}"/>
              </a:ext>
            </a:extLst>
          </p:cNvPr>
          <p:cNvCxnSpPr/>
          <p:nvPr/>
        </p:nvCxnSpPr>
        <p:spPr>
          <a:xfrm>
            <a:off x="1189752" y="3121791"/>
            <a:ext cx="2802367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5680D930-0D05-FE41-5EC7-B245B81161A6}"/>
              </a:ext>
            </a:extLst>
          </p:cNvPr>
          <p:cNvCxnSpPr/>
          <p:nvPr/>
        </p:nvCxnSpPr>
        <p:spPr>
          <a:xfrm flipH="1">
            <a:off x="560120" y="3014619"/>
            <a:ext cx="551450" cy="310187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F483A16C-4188-F0AE-B191-71A869B0E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089" y="3193804"/>
            <a:ext cx="357811" cy="405131"/>
          </a:xfrm>
          <a:prstGeom prst="rect">
            <a:avLst/>
          </a:prstGeom>
        </p:spPr>
      </p:pic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128A015-A962-DC17-0A85-571653213055}"/>
              </a:ext>
            </a:extLst>
          </p:cNvPr>
          <p:cNvCxnSpPr/>
          <p:nvPr/>
        </p:nvCxnSpPr>
        <p:spPr>
          <a:xfrm flipH="1">
            <a:off x="3948299" y="3014619"/>
            <a:ext cx="551450" cy="310187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id="{D8B9CD16-D35D-1739-5CBD-4544C4552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6182" y="1871190"/>
            <a:ext cx="357811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hteck 86">
            <a:extLst>
              <a:ext uri="{FF2B5EF4-FFF2-40B4-BE49-F238E27FC236}">
                <a16:creationId xmlns:a16="http://schemas.microsoft.com/office/drawing/2014/main" id="{055A837E-D496-9B74-F154-A0B7CAA6D62A}"/>
              </a:ext>
            </a:extLst>
          </p:cNvPr>
          <p:cNvSpPr/>
          <p:nvPr/>
        </p:nvSpPr>
        <p:spPr>
          <a:xfrm>
            <a:off x="7128780" y="606639"/>
            <a:ext cx="1789200" cy="36177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376706" cy="153888"/>
          </a:xfrm>
        </p:spPr>
        <p:txBody>
          <a:bodyPr/>
          <a:lstStyle/>
          <a:p>
            <a:r>
              <a:rPr lang="de-DE" sz="1000" b="1"/>
              <a:t>Tool 3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31278C-EC34-51F0-968C-DCFD5D040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9"/>
            <a:ext cx="1566702" cy="244800"/>
          </a:xfrm>
        </p:spPr>
        <p:txBody>
          <a:bodyPr/>
          <a:lstStyle/>
          <a:p>
            <a:r>
              <a:rPr lang="de-DE" sz="1600" dirty="0" err="1">
                <a:effectLst/>
              </a:rPr>
              <a:t>Issue</a:t>
            </a:r>
            <a:r>
              <a:rPr lang="de-DE" sz="1600">
                <a:effectLst/>
              </a:rPr>
              <a:t> Mapping </a:t>
            </a:r>
            <a:endParaRPr lang="de-DE" sz="1600" dirty="0"/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EB1A3261-D4B0-E5AC-FC1D-50DAE3D05429}"/>
              </a:ext>
            </a:extLst>
          </p:cNvPr>
          <p:cNvSpPr/>
          <p:nvPr/>
        </p:nvSpPr>
        <p:spPr>
          <a:xfrm>
            <a:off x="2644830" y="1118339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0780BB60-4D95-F9D2-1544-502564CB4A74}"/>
              </a:ext>
            </a:extLst>
          </p:cNvPr>
          <p:cNvSpPr/>
          <p:nvPr/>
        </p:nvSpPr>
        <p:spPr>
          <a:xfrm>
            <a:off x="1191135" y="1099808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00068E1A-9B13-59E6-0FD8-CD40C5764514}"/>
              </a:ext>
            </a:extLst>
          </p:cNvPr>
          <p:cNvSpPr/>
          <p:nvPr/>
        </p:nvSpPr>
        <p:spPr>
          <a:xfrm>
            <a:off x="1544972" y="1523056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FD63C37-A7BC-4AF7-CAD5-8B9B34180BB1}"/>
              </a:ext>
            </a:extLst>
          </p:cNvPr>
          <p:cNvSpPr/>
          <p:nvPr/>
        </p:nvSpPr>
        <p:spPr>
          <a:xfrm>
            <a:off x="585307" y="1931215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5F358F39-0753-2BCF-4FD2-308A0DAB8678}"/>
              </a:ext>
            </a:extLst>
          </p:cNvPr>
          <p:cNvSpPr/>
          <p:nvPr/>
        </p:nvSpPr>
        <p:spPr>
          <a:xfrm>
            <a:off x="643401" y="2589856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5B116ED-359C-2995-9682-4DB59F7106F7}"/>
              </a:ext>
            </a:extLst>
          </p:cNvPr>
          <p:cNvSpPr/>
          <p:nvPr/>
        </p:nvSpPr>
        <p:spPr>
          <a:xfrm>
            <a:off x="262401" y="3105150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C588576E-E04A-791A-E8C1-836A5E141A65}"/>
              </a:ext>
            </a:extLst>
          </p:cNvPr>
          <p:cNvSpPr/>
          <p:nvPr/>
        </p:nvSpPr>
        <p:spPr>
          <a:xfrm>
            <a:off x="518160" y="4090170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D0C0806C-2FCD-FB9D-7CDC-736B22CE1EB6}"/>
              </a:ext>
            </a:extLst>
          </p:cNvPr>
          <p:cNvSpPr/>
          <p:nvPr/>
        </p:nvSpPr>
        <p:spPr>
          <a:xfrm>
            <a:off x="1813560" y="4206358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AA0EC2DE-7B6D-C71F-C54C-8A5C3ED691BF}"/>
              </a:ext>
            </a:extLst>
          </p:cNvPr>
          <p:cNvSpPr/>
          <p:nvPr/>
        </p:nvSpPr>
        <p:spPr>
          <a:xfrm>
            <a:off x="3475445" y="606639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2AD41578-51DF-D8E1-5A20-0E9CA253189B}"/>
              </a:ext>
            </a:extLst>
          </p:cNvPr>
          <p:cNvSpPr/>
          <p:nvPr/>
        </p:nvSpPr>
        <p:spPr>
          <a:xfrm>
            <a:off x="5440225" y="886297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0A7640D5-DE70-7C77-4899-0031112EDAA9}"/>
              </a:ext>
            </a:extLst>
          </p:cNvPr>
          <p:cNvSpPr/>
          <p:nvPr/>
        </p:nvSpPr>
        <p:spPr>
          <a:xfrm>
            <a:off x="4541671" y="1140548"/>
            <a:ext cx="816429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3FF4729A-04FB-5D27-6F39-EDECA75E9FDD}"/>
              </a:ext>
            </a:extLst>
          </p:cNvPr>
          <p:cNvSpPr/>
          <p:nvPr/>
        </p:nvSpPr>
        <p:spPr>
          <a:xfrm>
            <a:off x="5623560" y="1751656"/>
            <a:ext cx="1036800" cy="20389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912AD293-BED1-4E77-5252-C034DAA2F784}"/>
              </a:ext>
            </a:extLst>
          </p:cNvPr>
          <p:cNvSpPr/>
          <p:nvPr/>
        </p:nvSpPr>
        <p:spPr>
          <a:xfrm>
            <a:off x="5890136" y="2733203"/>
            <a:ext cx="1036800" cy="200119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FC300DF2-9781-7C09-5667-A66263CE698D}"/>
              </a:ext>
            </a:extLst>
          </p:cNvPr>
          <p:cNvSpPr/>
          <p:nvPr/>
        </p:nvSpPr>
        <p:spPr>
          <a:xfrm>
            <a:off x="4859703" y="3597693"/>
            <a:ext cx="1069064" cy="353274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>
                <a:solidFill>
                  <a:schemeClr val="tx1"/>
                </a:solidFill>
              </a:rPr>
              <a:t>Top </a:t>
            </a:r>
            <a:r>
              <a:rPr lang="de-DE" sz="800" b="1" i="1" err="1">
                <a:solidFill>
                  <a:schemeClr val="tx1"/>
                </a:solidFill>
              </a:rPr>
              <a:t>Theme</a:t>
            </a:r>
            <a:r>
              <a:rPr lang="de-DE" sz="800" b="1" i="1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113E9782-4490-09CB-D010-BAEC83412A87}"/>
              </a:ext>
            </a:extLst>
          </p:cNvPr>
          <p:cNvSpPr/>
          <p:nvPr/>
        </p:nvSpPr>
        <p:spPr>
          <a:xfrm>
            <a:off x="2929400" y="2069285"/>
            <a:ext cx="1667345" cy="353274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>
                <a:solidFill>
                  <a:schemeClr val="tx1"/>
                </a:solidFill>
              </a:rPr>
              <a:t>Top </a:t>
            </a:r>
            <a:r>
              <a:rPr lang="de-DE" sz="800" b="1" i="1" err="1">
                <a:solidFill>
                  <a:schemeClr val="tx1"/>
                </a:solidFill>
              </a:rPr>
              <a:t>Theme</a:t>
            </a:r>
            <a:r>
              <a:rPr lang="de-DE" sz="800" b="1" i="1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CA6B425A-1AC2-06B8-4220-3D931D6AACAE}"/>
              </a:ext>
            </a:extLst>
          </p:cNvPr>
          <p:cNvSpPr/>
          <p:nvPr/>
        </p:nvSpPr>
        <p:spPr>
          <a:xfrm>
            <a:off x="1687176" y="3597693"/>
            <a:ext cx="1069064" cy="353274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>
                <a:solidFill>
                  <a:schemeClr val="tx1"/>
                </a:solidFill>
              </a:rPr>
              <a:t>Top </a:t>
            </a:r>
            <a:r>
              <a:rPr lang="de-DE" sz="800" b="1" i="1" err="1">
                <a:solidFill>
                  <a:schemeClr val="tx1"/>
                </a:solidFill>
              </a:rPr>
              <a:t>Theme</a:t>
            </a:r>
            <a:r>
              <a:rPr lang="de-DE" sz="800" b="1" i="1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4E219254-1E3E-8855-FCFA-621EDB6EAA18}"/>
              </a:ext>
            </a:extLst>
          </p:cNvPr>
          <p:cNvSpPr/>
          <p:nvPr/>
        </p:nvSpPr>
        <p:spPr>
          <a:xfrm>
            <a:off x="6082268" y="4028450"/>
            <a:ext cx="864000" cy="195943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4A518643-8595-F788-F375-037A2DCDF921}"/>
              </a:ext>
            </a:extLst>
          </p:cNvPr>
          <p:cNvSpPr/>
          <p:nvPr/>
        </p:nvSpPr>
        <p:spPr>
          <a:xfrm>
            <a:off x="4480560" y="4394970"/>
            <a:ext cx="864000" cy="195943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9E5D2198-6535-A553-DC1D-B56DF76BF86B}"/>
              </a:ext>
            </a:extLst>
          </p:cNvPr>
          <p:cNvSpPr/>
          <p:nvPr/>
        </p:nvSpPr>
        <p:spPr>
          <a:xfrm>
            <a:off x="5542079" y="4331889"/>
            <a:ext cx="1260000" cy="195943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99416933-C09C-B5E7-F2E9-84D54A742D55}"/>
              </a:ext>
            </a:extLst>
          </p:cNvPr>
          <p:cNvSpPr/>
          <p:nvPr/>
        </p:nvSpPr>
        <p:spPr>
          <a:xfrm>
            <a:off x="3099906" y="2593856"/>
            <a:ext cx="1415356" cy="1050012"/>
          </a:xfrm>
          <a:custGeom>
            <a:avLst/>
            <a:gdLst>
              <a:gd name="connsiteX0" fmla="*/ 831411 w 1415356"/>
              <a:gd name="connsiteY0" fmla="*/ 0 h 1050012"/>
              <a:gd name="connsiteX1" fmla="*/ 1185946 w 1415356"/>
              <a:gd name="connsiteY1" fmla="*/ 188002 h 1050012"/>
              <a:gd name="connsiteX2" fmla="*/ 1202437 w 1415356"/>
              <a:gd name="connsiteY2" fmla="*/ 230502 h 1050012"/>
              <a:gd name="connsiteX3" fmla="*/ 1245714 w 1415356"/>
              <a:gd name="connsiteY3" fmla="*/ 249294 h 1050012"/>
              <a:gd name="connsiteX4" fmla="*/ 1415356 w 1415356"/>
              <a:gd name="connsiteY4" fmla="*/ 504541 h 1050012"/>
              <a:gd name="connsiteX5" fmla="*/ 1302659 w 1415356"/>
              <a:gd name="connsiteY5" fmla="*/ 722201 h 1050012"/>
              <a:gd name="connsiteX6" fmla="*/ 1286892 w 1415356"/>
              <a:gd name="connsiteY6" fmla="*/ 732609 h 1050012"/>
              <a:gd name="connsiteX7" fmla="*/ 1288611 w 1415356"/>
              <a:gd name="connsiteY7" fmla="*/ 742194 h 1050012"/>
              <a:gd name="connsiteX8" fmla="*/ 740876 w 1415356"/>
              <a:gd name="connsiteY8" fmla="*/ 1050012 h 1050012"/>
              <a:gd name="connsiteX9" fmla="*/ 204269 w 1415356"/>
              <a:gd name="connsiteY9" fmla="*/ 804230 h 1050012"/>
              <a:gd name="connsiteX10" fmla="*/ 198549 w 1415356"/>
              <a:gd name="connsiteY10" fmla="*/ 772341 h 1050012"/>
              <a:gd name="connsiteX11" fmla="*/ 169642 w 1415356"/>
              <a:gd name="connsiteY11" fmla="*/ 759789 h 1050012"/>
              <a:gd name="connsiteX12" fmla="*/ 0 w 1415356"/>
              <a:gd name="connsiteY12" fmla="*/ 504541 h 1050012"/>
              <a:gd name="connsiteX13" fmla="*/ 235002 w 1415356"/>
              <a:gd name="connsiteY13" fmla="*/ 220913 h 1050012"/>
              <a:gd name="connsiteX14" fmla="*/ 243398 w 1415356"/>
              <a:gd name="connsiteY14" fmla="*/ 218828 h 1050012"/>
              <a:gd name="connsiteX15" fmla="*/ 267154 w 1415356"/>
              <a:gd name="connsiteY15" fmla="*/ 183813 h 1050012"/>
              <a:gd name="connsiteX16" fmla="*/ 586213 w 1415356"/>
              <a:gd name="connsiteY16" fmla="*/ 48099 h 1050012"/>
              <a:gd name="connsiteX17" fmla="*/ 620256 w 1415356"/>
              <a:gd name="connsiteY17" fmla="*/ 50845 h 1050012"/>
              <a:gd name="connsiteX18" fmla="*/ 681641 w 1415356"/>
              <a:gd name="connsiteY18" fmla="*/ 24190 h 1050012"/>
              <a:gd name="connsiteX19" fmla="*/ 831411 w 1415356"/>
              <a:gd name="connsiteY19" fmla="*/ 0 h 105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15356" h="1050012">
                <a:moveTo>
                  <a:pt x="831411" y="0"/>
                </a:moveTo>
                <a:cubicBezTo>
                  <a:pt x="990789" y="0"/>
                  <a:pt x="1127534" y="77521"/>
                  <a:pt x="1185946" y="188002"/>
                </a:cubicBezTo>
                <a:lnTo>
                  <a:pt x="1202437" y="230502"/>
                </a:lnTo>
                <a:lnTo>
                  <a:pt x="1245714" y="249294"/>
                </a:lnTo>
                <a:cubicBezTo>
                  <a:pt x="1348064" y="304611"/>
                  <a:pt x="1415356" y="398289"/>
                  <a:pt x="1415356" y="504541"/>
                </a:cubicBezTo>
                <a:cubicBezTo>
                  <a:pt x="1415356" y="589543"/>
                  <a:pt x="1372289" y="666497"/>
                  <a:pt x="1302659" y="722201"/>
                </a:cubicBezTo>
                <a:lnTo>
                  <a:pt x="1286892" y="732609"/>
                </a:lnTo>
                <a:lnTo>
                  <a:pt x="1288611" y="742194"/>
                </a:lnTo>
                <a:cubicBezTo>
                  <a:pt x="1288611" y="912197"/>
                  <a:pt x="1043382" y="1050012"/>
                  <a:pt x="740876" y="1050012"/>
                </a:cubicBezTo>
                <a:cubicBezTo>
                  <a:pt x="476184" y="1050012"/>
                  <a:pt x="255343" y="944498"/>
                  <a:pt x="204269" y="804230"/>
                </a:cubicBezTo>
                <a:lnTo>
                  <a:pt x="198549" y="772341"/>
                </a:lnTo>
                <a:lnTo>
                  <a:pt x="169642" y="759789"/>
                </a:lnTo>
                <a:cubicBezTo>
                  <a:pt x="67292" y="704471"/>
                  <a:pt x="0" y="610793"/>
                  <a:pt x="0" y="504541"/>
                </a:cubicBezTo>
                <a:cubicBezTo>
                  <a:pt x="0" y="377039"/>
                  <a:pt x="96901" y="267642"/>
                  <a:pt x="235002" y="220913"/>
                </a:cubicBezTo>
                <a:lnTo>
                  <a:pt x="243398" y="218828"/>
                </a:lnTo>
                <a:lnTo>
                  <a:pt x="267154" y="183813"/>
                </a:lnTo>
                <a:cubicBezTo>
                  <a:pt x="336300" y="101933"/>
                  <a:pt x="453398" y="48099"/>
                  <a:pt x="586213" y="48099"/>
                </a:cubicBezTo>
                <a:lnTo>
                  <a:pt x="620256" y="50845"/>
                </a:lnTo>
                <a:lnTo>
                  <a:pt x="681641" y="24190"/>
                </a:lnTo>
                <a:cubicBezTo>
                  <a:pt x="727674" y="8613"/>
                  <a:pt x="778285" y="0"/>
                  <a:pt x="831411" y="0"/>
                </a:cubicBezTo>
                <a:close/>
              </a:path>
            </a:pathLst>
          </a:cu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1400" b="1" i="1" err="1">
                <a:solidFill>
                  <a:schemeClr val="tx1"/>
                </a:solidFill>
              </a:rPr>
              <a:t>Issue</a:t>
            </a:r>
            <a:endParaRPr lang="de-DE" sz="1400"/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F59AAC31-8AC3-9140-4506-30D150A380C2}"/>
              </a:ext>
            </a:extLst>
          </p:cNvPr>
          <p:cNvSpPr/>
          <p:nvPr/>
        </p:nvSpPr>
        <p:spPr>
          <a:xfrm>
            <a:off x="7205980" y="1079130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9885B2E8-12D9-C098-4735-7F25387DD565}"/>
              </a:ext>
            </a:extLst>
          </p:cNvPr>
          <p:cNvSpPr/>
          <p:nvPr/>
        </p:nvSpPr>
        <p:spPr>
          <a:xfrm>
            <a:off x="8077459" y="1079130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7DD94D54-7BE3-1EB7-7631-B65B04892C0F}"/>
              </a:ext>
            </a:extLst>
          </p:cNvPr>
          <p:cNvSpPr/>
          <p:nvPr/>
        </p:nvSpPr>
        <p:spPr>
          <a:xfrm>
            <a:off x="7205980" y="1371638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877B5188-9EE0-995C-AD84-9355F251E6BE}"/>
              </a:ext>
            </a:extLst>
          </p:cNvPr>
          <p:cNvSpPr/>
          <p:nvPr/>
        </p:nvSpPr>
        <p:spPr>
          <a:xfrm>
            <a:off x="8077459" y="1371638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B7B9B120-DEE8-73C3-B555-D058EFC909E2}"/>
              </a:ext>
            </a:extLst>
          </p:cNvPr>
          <p:cNvSpPr/>
          <p:nvPr/>
        </p:nvSpPr>
        <p:spPr>
          <a:xfrm>
            <a:off x="7205980" y="1664146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Subtheme</a:t>
            </a:r>
            <a:endParaRPr kumimoji="0" lang="de-DE" sz="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Abgerundetes Rechteck 49">
            <a:extLst>
              <a:ext uri="{FF2B5EF4-FFF2-40B4-BE49-F238E27FC236}">
                <a16:creationId xmlns:a16="http://schemas.microsoft.com/office/drawing/2014/main" id="{E2017A82-F3D2-99C6-D5F2-4491BEEF1B41}"/>
              </a:ext>
            </a:extLst>
          </p:cNvPr>
          <p:cNvSpPr/>
          <p:nvPr/>
        </p:nvSpPr>
        <p:spPr>
          <a:xfrm>
            <a:off x="8077459" y="1664146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Subtheme</a:t>
            </a:r>
            <a:endParaRPr kumimoji="0" lang="de-DE" sz="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Abgerundetes Rechteck 53">
            <a:extLst>
              <a:ext uri="{FF2B5EF4-FFF2-40B4-BE49-F238E27FC236}">
                <a16:creationId xmlns:a16="http://schemas.microsoft.com/office/drawing/2014/main" id="{963D292B-314E-B7FC-AC69-5497850E3016}"/>
              </a:ext>
            </a:extLst>
          </p:cNvPr>
          <p:cNvSpPr/>
          <p:nvPr/>
        </p:nvSpPr>
        <p:spPr>
          <a:xfrm>
            <a:off x="7205980" y="1956654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Subtheme</a:t>
            </a:r>
            <a:endParaRPr kumimoji="0" lang="de-DE" sz="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Abgerundetes Rechteck 54">
            <a:extLst>
              <a:ext uri="{FF2B5EF4-FFF2-40B4-BE49-F238E27FC236}">
                <a16:creationId xmlns:a16="http://schemas.microsoft.com/office/drawing/2014/main" id="{1222AC6B-B98F-7735-83C4-F04E14F2F504}"/>
              </a:ext>
            </a:extLst>
          </p:cNvPr>
          <p:cNvSpPr/>
          <p:nvPr/>
        </p:nvSpPr>
        <p:spPr>
          <a:xfrm>
            <a:off x="8077459" y="1956654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Subtheme</a:t>
            </a:r>
            <a:endParaRPr kumimoji="0" lang="de-DE" sz="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Abgerundetes Rechteck 55">
            <a:extLst>
              <a:ext uri="{FF2B5EF4-FFF2-40B4-BE49-F238E27FC236}">
                <a16:creationId xmlns:a16="http://schemas.microsoft.com/office/drawing/2014/main" id="{51659838-C997-85AC-AE07-C8C8E48E8698}"/>
              </a:ext>
            </a:extLst>
          </p:cNvPr>
          <p:cNvSpPr/>
          <p:nvPr/>
        </p:nvSpPr>
        <p:spPr>
          <a:xfrm>
            <a:off x="7205980" y="2249162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57" name="Abgerundetes Rechteck 56">
            <a:extLst>
              <a:ext uri="{FF2B5EF4-FFF2-40B4-BE49-F238E27FC236}">
                <a16:creationId xmlns:a16="http://schemas.microsoft.com/office/drawing/2014/main" id="{46EB9501-1037-DE84-0D61-FEB6E688CD8F}"/>
              </a:ext>
            </a:extLst>
          </p:cNvPr>
          <p:cNvSpPr/>
          <p:nvPr/>
        </p:nvSpPr>
        <p:spPr>
          <a:xfrm>
            <a:off x="8077459" y="2249162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58" name="Abgerundetes Rechteck 57">
            <a:extLst>
              <a:ext uri="{FF2B5EF4-FFF2-40B4-BE49-F238E27FC236}">
                <a16:creationId xmlns:a16="http://schemas.microsoft.com/office/drawing/2014/main" id="{F1A5E042-FB69-9DF4-AE0F-5A63B920F776}"/>
              </a:ext>
            </a:extLst>
          </p:cNvPr>
          <p:cNvSpPr/>
          <p:nvPr/>
        </p:nvSpPr>
        <p:spPr>
          <a:xfrm>
            <a:off x="7205980" y="2834178"/>
            <a:ext cx="778841" cy="195943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31C8DBEE-B5C1-F150-495B-7A818A9541A0}"/>
              </a:ext>
            </a:extLst>
          </p:cNvPr>
          <p:cNvSpPr/>
          <p:nvPr/>
        </p:nvSpPr>
        <p:spPr>
          <a:xfrm>
            <a:off x="8077459" y="2834178"/>
            <a:ext cx="778841" cy="195943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F7DB1966-E61F-BF83-9FE7-81B5ABCB30D5}"/>
              </a:ext>
            </a:extLst>
          </p:cNvPr>
          <p:cNvSpPr/>
          <p:nvPr/>
        </p:nvSpPr>
        <p:spPr>
          <a:xfrm>
            <a:off x="7205980" y="3126686"/>
            <a:ext cx="778841" cy="195943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3522DE0B-CF07-8E3C-1212-750D4BB7C5DE}"/>
              </a:ext>
            </a:extLst>
          </p:cNvPr>
          <p:cNvSpPr/>
          <p:nvPr/>
        </p:nvSpPr>
        <p:spPr>
          <a:xfrm>
            <a:off x="8077459" y="3126686"/>
            <a:ext cx="778841" cy="195943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62" name="Abgerundetes Rechteck 61">
            <a:extLst>
              <a:ext uri="{FF2B5EF4-FFF2-40B4-BE49-F238E27FC236}">
                <a16:creationId xmlns:a16="http://schemas.microsoft.com/office/drawing/2014/main" id="{60EB44E5-2305-A35E-7F73-56581B1A6C7C}"/>
              </a:ext>
            </a:extLst>
          </p:cNvPr>
          <p:cNvSpPr/>
          <p:nvPr/>
        </p:nvSpPr>
        <p:spPr>
          <a:xfrm>
            <a:off x="7205980" y="2541670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E716C3D8-C8A7-C2D8-C291-4A447E087DB5}"/>
              </a:ext>
            </a:extLst>
          </p:cNvPr>
          <p:cNvSpPr/>
          <p:nvPr/>
        </p:nvSpPr>
        <p:spPr>
          <a:xfrm>
            <a:off x="8077459" y="2541670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err="1">
                <a:solidFill>
                  <a:schemeClr val="tx1"/>
                </a:solidFill>
              </a:rPr>
              <a:t>Subtheme</a:t>
            </a:r>
            <a:endParaRPr lang="de-DE" sz="800" b="1" i="1">
              <a:solidFill>
                <a:schemeClr val="tx1"/>
              </a:solidFill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B1D36E06-EC57-5157-D536-54B59A3A5975}"/>
              </a:ext>
            </a:extLst>
          </p:cNvPr>
          <p:cNvGrpSpPr/>
          <p:nvPr/>
        </p:nvGrpSpPr>
        <p:grpSpPr>
          <a:xfrm>
            <a:off x="7200900" y="3472537"/>
            <a:ext cx="199176" cy="199176"/>
            <a:chOff x="8458200" y="1962150"/>
            <a:chExt cx="199176" cy="19917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9069E6F-E3A1-A34C-B282-9ABBCD10B654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47C67F24-9117-0E57-877E-B3FF1C97A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8E0DD845-B4EC-DCC3-7968-06157BF6ECCB}"/>
              </a:ext>
            </a:extLst>
          </p:cNvPr>
          <p:cNvGrpSpPr/>
          <p:nvPr/>
        </p:nvGrpSpPr>
        <p:grpSpPr>
          <a:xfrm>
            <a:off x="7562850" y="3472537"/>
            <a:ext cx="199176" cy="199176"/>
            <a:chOff x="8458200" y="1962150"/>
            <a:chExt cx="199176" cy="199176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2199EBC-0508-D5F8-8665-705E756F2B98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8679279C-7365-A87B-E7E9-113D2ECB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9D342007-6A0E-6F15-743E-5657D8559B12}"/>
              </a:ext>
            </a:extLst>
          </p:cNvPr>
          <p:cNvGrpSpPr/>
          <p:nvPr/>
        </p:nvGrpSpPr>
        <p:grpSpPr>
          <a:xfrm>
            <a:off x="7924800" y="3472537"/>
            <a:ext cx="199176" cy="199176"/>
            <a:chOff x="8458200" y="1962150"/>
            <a:chExt cx="199176" cy="19917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D0327D9-EC4F-9B63-0CB5-2451664CF9BA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26ECA7F2-93A4-1C95-D98F-46B145318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C547144B-3180-88D6-ADB3-47F1209F6041}"/>
              </a:ext>
            </a:extLst>
          </p:cNvPr>
          <p:cNvGrpSpPr/>
          <p:nvPr/>
        </p:nvGrpSpPr>
        <p:grpSpPr>
          <a:xfrm>
            <a:off x="8648700" y="3472537"/>
            <a:ext cx="199176" cy="199176"/>
            <a:chOff x="8458200" y="1962150"/>
            <a:chExt cx="199176" cy="199176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0194508-D493-281D-1390-52804EDB799B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76" name="Grafik 75">
              <a:extLst>
                <a:ext uri="{FF2B5EF4-FFF2-40B4-BE49-F238E27FC236}">
                  <a16:creationId xmlns:a16="http://schemas.microsoft.com/office/drawing/2014/main" id="{17F8319E-F8E5-A304-FBEC-9E3FAAC54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9A16F970-748E-6ED3-ADE0-D3385867558D}"/>
              </a:ext>
            </a:extLst>
          </p:cNvPr>
          <p:cNvGrpSpPr/>
          <p:nvPr/>
        </p:nvGrpSpPr>
        <p:grpSpPr>
          <a:xfrm>
            <a:off x="8286750" y="3472537"/>
            <a:ext cx="199176" cy="199176"/>
            <a:chOff x="8458200" y="1962150"/>
            <a:chExt cx="199176" cy="19917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8480515-CCF8-5505-5234-BFAB8E6CD40B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993AAD48-8FEF-C9F4-05C5-288CF383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0272F83B-041E-831E-A15C-0F37F450B86D}"/>
              </a:ext>
            </a:extLst>
          </p:cNvPr>
          <p:cNvSpPr/>
          <p:nvPr/>
        </p:nvSpPr>
        <p:spPr>
          <a:xfrm>
            <a:off x="7205980" y="3777337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+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EE431FC-E117-0CB0-869B-8B2516C80299}"/>
              </a:ext>
            </a:extLst>
          </p:cNvPr>
          <p:cNvSpPr/>
          <p:nvPr/>
        </p:nvSpPr>
        <p:spPr>
          <a:xfrm>
            <a:off x="7566660" y="3777337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+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7BAE61C-65D7-7172-9185-100E5EF61C8C}"/>
              </a:ext>
            </a:extLst>
          </p:cNvPr>
          <p:cNvSpPr/>
          <p:nvPr/>
        </p:nvSpPr>
        <p:spPr>
          <a:xfrm>
            <a:off x="7927340" y="3777337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+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93CDB70-EFA1-BAC2-8553-5E36D186E588}"/>
              </a:ext>
            </a:extLst>
          </p:cNvPr>
          <p:cNvSpPr/>
          <p:nvPr/>
        </p:nvSpPr>
        <p:spPr>
          <a:xfrm>
            <a:off x="8288020" y="3777337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+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DCE0854-539E-090F-6358-405CEE1E02CA}"/>
              </a:ext>
            </a:extLst>
          </p:cNvPr>
          <p:cNvSpPr/>
          <p:nvPr/>
        </p:nvSpPr>
        <p:spPr>
          <a:xfrm>
            <a:off x="8648700" y="3777337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+</a:t>
            </a:r>
          </a:p>
        </p:txBody>
      </p: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5EABB87A-D343-B67A-134E-679272A03FB7}"/>
              </a:ext>
            </a:extLst>
          </p:cNvPr>
          <p:cNvCxnSpPr>
            <a:stCxn id="15" idx="1"/>
            <a:endCxn id="16" idx="0"/>
          </p:cNvCxnSpPr>
          <p:nvPr/>
        </p:nvCxnSpPr>
        <p:spPr>
          <a:xfrm flipH="1">
            <a:off x="4949886" y="984269"/>
            <a:ext cx="490339" cy="156279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>
            <a:extLst>
              <a:ext uri="{FF2B5EF4-FFF2-40B4-BE49-F238E27FC236}">
                <a16:creationId xmlns:a16="http://schemas.microsoft.com/office/drawing/2014/main" id="{AF5A56C3-6E13-2BC7-2E26-02E45DD2EC82}"/>
              </a:ext>
            </a:extLst>
          </p:cNvPr>
          <p:cNvCxnSpPr>
            <a:stCxn id="16" idx="0"/>
            <a:endCxn id="14" idx="3"/>
          </p:cNvCxnSpPr>
          <p:nvPr/>
        </p:nvCxnSpPr>
        <p:spPr>
          <a:xfrm flipH="1" flipV="1">
            <a:off x="4291874" y="704611"/>
            <a:ext cx="658012" cy="435937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>
            <a:extLst>
              <a:ext uri="{FF2B5EF4-FFF2-40B4-BE49-F238E27FC236}">
                <a16:creationId xmlns:a16="http://schemas.microsoft.com/office/drawing/2014/main" id="{2621B096-A762-9AD8-CF94-26F8CB420B15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5358100" y="1238520"/>
            <a:ext cx="783860" cy="513136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>
            <a:extLst>
              <a:ext uri="{FF2B5EF4-FFF2-40B4-BE49-F238E27FC236}">
                <a16:creationId xmlns:a16="http://schemas.microsoft.com/office/drawing/2014/main" id="{D0BC4ADB-88C1-C38C-0892-87D80ABBACAA}"/>
              </a:ext>
            </a:extLst>
          </p:cNvPr>
          <p:cNvCxnSpPr>
            <a:stCxn id="21" idx="3"/>
            <a:endCxn id="17" idx="1"/>
          </p:cNvCxnSpPr>
          <p:nvPr/>
        </p:nvCxnSpPr>
        <p:spPr>
          <a:xfrm flipV="1">
            <a:off x="4596745" y="1853603"/>
            <a:ext cx="1026815" cy="392319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>
            <a:extLst>
              <a:ext uri="{FF2B5EF4-FFF2-40B4-BE49-F238E27FC236}">
                <a16:creationId xmlns:a16="http://schemas.microsoft.com/office/drawing/2014/main" id="{D612984E-C364-4370-356E-F51A3DA1D8D5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6141960" y="1955549"/>
            <a:ext cx="266576" cy="777654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>
            <a:extLst>
              <a:ext uri="{FF2B5EF4-FFF2-40B4-BE49-F238E27FC236}">
                <a16:creationId xmlns:a16="http://schemas.microsoft.com/office/drawing/2014/main" id="{6D756CB4-52C5-136B-6584-D9154BB8D382}"/>
              </a:ext>
            </a:extLst>
          </p:cNvPr>
          <p:cNvCxnSpPr>
            <a:stCxn id="18" idx="2"/>
            <a:endCxn id="23" idx="0"/>
          </p:cNvCxnSpPr>
          <p:nvPr/>
        </p:nvCxnSpPr>
        <p:spPr>
          <a:xfrm>
            <a:off x="6408536" y="2933322"/>
            <a:ext cx="105732" cy="1095128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>
            <a:extLst>
              <a:ext uri="{FF2B5EF4-FFF2-40B4-BE49-F238E27FC236}">
                <a16:creationId xmlns:a16="http://schemas.microsoft.com/office/drawing/2014/main" id="{4A020B7C-6D37-EE2F-6675-866F603B11DE}"/>
              </a:ext>
            </a:extLst>
          </p:cNvPr>
          <p:cNvCxnSpPr>
            <a:stCxn id="23" idx="2"/>
            <a:endCxn id="25" idx="0"/>
          </p:cNvCxnSpPr>
          <p:nvPr/>
        </p:nvCxnSpPr>
        <p:spPr>
          <a:xfrm flipH="1">
            <a:off x="6172079" y="4224393"/>
            <a:ext cx="342189" cy="107496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143">
            <a:extLst>
              <a:ext uri="{FF2B5EF4-FFF2-40B4-BE49-F238E27FC236}">
                <a16:creationId xmlns:a16="http://schemas.microsoft.com/office/drawing/2014/main" id="{01F67FEC-6D15-CF43-C56F-8818D6B8F31E}"/>
              </a:ext>
            </a:extLst>
          </p:cNvPr>
          <p:cNvCxnSpPr>
            <a:stCxn id="20" idx="2"/>
            <a:endCxn id="23" idx="1"/>
          </p:cNvCxnSpPr>
          <p:nvPr/>
        </p:nvCxnSpPr>
        <p:spPr>
          <a:xfrm>
            <a:off x="5394235" y="3950967"/>
            <a:ext cx="688033" cy="175455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76CC858-6302-4222-756F-50055247BAE4}"/>
              </a:ext>
            </a:extLst>
          </p:cNvPr>
          <p:cNvGrpSpPr/>
          <p:nvPr/>
        </p:nvGrpSpPr>
        <p:grpSpPr>
          <a:xfrm>
            <a:off x="5760573" y="3983126"/>
            <a:ext cx="199176" cy="199176"/>
            <a:chOff x="8458200" y="1962150"/>
            <a:chExt cx="199176" cy="19917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9EA2920-D043-A051-987F-4B0196EC8B18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158715CE-A42A-D6A9-DCA0-307FFE3E8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cxnSp>
        <p:nvCxnSpPr>
          <p:cNvPr id="146" name="Gerade Verbindung 145">
            <a:extLst>
              <a:ext uri="{FF2B5EF4-FFF2-40B4-BE49-F238E27FC236}">
                <a16:creationId xmlns:a16="http://schemas.microsoft.com/office/drawing/2014/main" id="{091EE0EB-FBF9-F89E-D906-12253775EEBC}"/>
              </a:ext>
            </a:extLst>
          </p:cNvPr>
          <p:cNvCxnSpPr>
            <a:stCxn id="20" idx="2"/>
            <a:endCxn id="24" idx="0"/>
          </p:cNvCxnSpPr>
          <p:nvPr/>
        </p:nvCxnSpPr>
        <p:spPr>
          <a:xfrm flipH="1">
            <a:off x="4912560" y="3950967"/>
            <a:ext cx="481675" cy="444003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Gerade Verbindung 147">
            <a:extLst>
              <a:ext uri="{FF2B5EF4-FFF2-40B4-BE49-F238E27FC236}">
                <a16:creationId xmlns:a16="http://schemas.microsoft.com/office/drawing/2014/main" id="{A5CFB4C4-9635-236F-AC47-2262E94544F1}"/>
              </a:ext>
            </a:extLst>
          </p:cNvPr>
          <p:cNvCxnSpPr>
            <a:stCxn id="33" idx="4"/>
            <a:endCxn id="20" idx="1"/>
          </p:cNvCxnSpPr>
          <p:nvPr/>
        </p:nvCxnSpPr>
        <p:spPr>
          <a:xfrm>
            <a:off x="4515262" y="3098397"/>
            <a:ext cx="344441" cy="675933"/>
          </a:xfrm>
          <a:prstGeom prst="line">
            <a:avLst/>
          </a:prstGeom>
          <a:ln w="12700">
            <a:solidFill>
              <a:srgbClr val="20B09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Gerade Verbindung 149">
            <a:extLst>
              <a:ext uri="{FF2B5EF4-FFF2-40B4-BE49-F238E27FC236}">
                <a16:creationId xmlns:a16="http://schemas.microsoft.com/office/drawing/2014/main" id="{1AEE865B-D1B5-12F1-CE2F-AA500D613102}"/>
              </a:ext>
            </a:extLst>
          </p:cNvPr>
          <p:cNvCxnSpPr>
            <a:stCxn id="21" idx="3"/>
            <a:endCxn id="20" idx="0"/>
          </p:cNvCxnSpPr>
          <p:nvPr/>
        </p:nvCxnSpPr>
        <p:spPr>
          <a:xfrm>
            <a:off x="4596745" y="2245922"/>
            <a:ext cx="797490" cy="1351771"/>
          </a:xfrm>
          <a:prstGeom prst="line">
            <a:avLst/>
          </a:prstGeom>
          <a:ln w="12700">
            <a:solidFill>
              <a:srgbClr val="20B09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04D06A9-2FB5-2A00-95AE-36B30BA361B4}"/>
              </a:ext>
            </a:extLst>
          </p:cNvPr>
          <p:cNvSpPr/>
          <p:nvPr/>
        </p:nvSpPr>
        <p:spPr>
          <a:xfrm>
            <a:off x="4896007" y="2829608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+</a:t>
            </a:r>
          </a:p>
        </p:txBody>
      </p:sp>
      <p:cxnSp>
        <p:nvCxnSpPr>
          <p:cNvPr id="152" name="Gerade Verbindung 151">
            <a:extLst>
              <a:ext uri="{FF2B5EF4-FFF2-40B4-BE49-F238E27FC236}">
                <a16:creationId xmlns:a16="http://schemas.microsoft.com/office/drawing/2014/main" id="{02D62163-9365-6835-7CAB-5E19CB6FD1A8}"/>
              </a:ext>
            </a:extLst>
          </p:cNvPr>
          <p:cNvCxnSpPr>
            <a:cxnSpLocks/>
            <a:stCxn id="16" idx="1"/>
            <a:endCxn id="21" idx="0"/>
          </p:cNvCxnSpPr>
          <p:nvPr/>
        </p:nvCxnSpPr>
        <p:spPr>
          <a:xfrm flipH="1">
            <a:off x="3763073" y="1238520"/>
            <a:ext cx="778598" cy="830765"/>
          </a:xfrm>
          <a:prstGeom prst="line">
            <a:avLst/>
          </a:prstGeom>
          <a:ln w="12700">
            <a:solidFill>
              <a:srgbClr val="20B09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BD0B1E0A-35DC-883D-5768-888E9BEEB11D}"/>
              </a:ext>
            </a:extLst>
          </p:cNvPr>
          <p:cNvSpPr/>
          <p:nvPr/>
        </p:nvSpPr>
        <p:spPr>
          <a:xfrm>
            <a:off x="4050492" y="1562941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+</a:t>
            </a:r>
          </a:p>
        </p:txBody>
      </p:sp>
      <p:cxnSp>
        <p:nvCxnSpPr>
          <p:cNvPr id="154" name="Gerade Verbindung 153">
            <a:extLst>
              <a:ext uri="{FF2B5EF4-FFF2-40B4-BE49-F238E27FC236}">
                <a16:creationId xmlns:a16="http://schemas.microsoft.com/office/drawing/2014/main" id="{FBA7604C-82DF-5A69-9678-25357DD4F182}"/>
              </a:ext>
            </a:extLst>
          </p:cNvPr>
          <p:cNvCxnSpPr>
            <a:stCxn id="2" idx="1"/>
            <a:endCxn id="3" idx="3"/>
          </p:cNvCxnSpPr>
          <p:nvPr/>
        </p:nvCxnSpPr>
        <p:spPr>
          <a:xfrm flipH="1" flipV="1">
            <a:off x="2007564" y="1197780"/>
            <a:ext cx="637266" cy="18531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Gerade Verbindung 155">
            <a:extLst>
              <a:ext uri="{FF2B5EF4-FFF2-40B4-BE49-F238E27FC236}">
                <a16:creationId xmlns:a16="http://schemas.microsoft.com/office/drawing/2014/main" id="{0697EB39-E8FF-9EBD-1A5F-A4FBEF0061A0}"/>
              </a:ext>
            </a:extLst>
          </p:cNvPr>
          <p:cNvCxnSpPr>
            <a:stCxn id="3" idx="2"/>
            <a:endCxn id="6" idx="0"/>
          </p:cNvCxnSpPr>
          <p:nvPr/>
        </p:nvCxnSpPr>
        <p:spPr>
          <a:xfrm>
            <a:off x="1599350" y="1295751"/>
            <a:ext cx="353837" cy="227305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Gerade Verbindung 157">
            <a:extLst>
              <a:ext uri="{FF2B5EF4-FFF2-40B4-BE49-F238E27FC236}">
                <a16:creationId xmlns:a16="http://schemas.microsoft.com/office/drawing/2014/main" id="{4C790491-4594-D91C-1AC8-503E2260401A}"/>
              </a:ext>
            </a:extLst>
          </p:cNvPr>
          <p:cNvCxnSpPr>
            <a:stCxn id="6" idx="3"/>
            <a:endCxn id="21" idx="1"/>
          </p:cNvCxnSpPr>
          <p:nvPr/>
        </p:nvCxnSpPr>
        <p:spPr>
          <a:xfrm>
            <a:off x="2361401" y="1621028"/>
            <a:ext cx="567999" cy="624894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Gerade Verbindung 159">
            <a:extLst>
              <a:ext uri="{FF2B5EF4-FFF2-40B4-BE49-F238E27FC236}">
                <a16:creationId xmlns:a16="http://schemas.microsoft.com/office/drawing/2014/main" id="{D6D56222-20DE-A7C0-84BD-EE5FA82535DC}"/>
              </a:ext>
            </a:extLst>
          </p:cNvPr>
          <p:cNvCxnSpPr>
            <a:stCxn id="22" idx="3"/>
            <a:endCxn id="33" idx="12"/>
          </p:cNvCxnSpPr>
          <p:nvPr/>
        </p:nvCxnSpPr>
        <p:spPr>
          <a:xfrm flipV="1">
            <a:off x="2756240" y="3098397"/>
            <a:ext cx="343666" cy="675933"/>
          </a:xfrm>
          <a:prstGeom prst="line">
            <a:avLst/>
          </a:prstGeom>
          <a:ln w="12700">
            <a:solidFill>
              <a:srgbClr val="20B09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Gerade Verbindung 161">
            <a:extLst>
              <a:ext uri="{FF2B5EF4-FFF2-40B4-BE49-F238E27FC236}">
                <a16:creationId xmlns:a16="http://schemas.microsoft.com/office/drawing/2014/main" id="{7B75EF33-163B-2ABD-A0EF-FAFA648E007E}"/>
              </a:ext>
            </a:extLst>
          </p:cNvPr>
          <p:cNvCxnSpPr>
            <a:stCxn id="21" idx="1"/>
            <a:endCxn id="22" idx="0"/>
          </p:cNvCxnSpPr>
          <p:nvPr/>
        </p:nvCxnSpPr>
        <p:spPr>
          <a:xfrm flipH="1">
            <a:off x="2221708" y="2245922"/>
            <a:ext cx="707692" cy="1351771"/>
          </a:xfrm>
          <a:prstGeom prst="line">
            <a:avLst/>
          </a:prstGeom>
          <a:ln w="12700">
            <a:solidFill>
              <a:srgbClr val="20B09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55A64A4-C6DB-494F-C9B0-873344D8C24E}"/>
              </a:ext>
            </a:extLst>
          </p:cNvPr>
          <p:cNvSpPr/>
          <p:nvPr/>
        </p:nvSpPr>
        <p:spPr>
          <a:xfrm>
            <a:off x="2467967" y="2861229"/>
            <a:ext cx="199176" cy="199176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+</a:t>
            </a:r>
          </a:p>
        </p:txBody>
      </p:sp>
      <p:cxnSp>
        <p:nvCxnSpPr>
          <p:cNvPr id="164" name="Gerade Verbindung 163">
            <a:extLst>
              <a:ext uri="{FF2B5EF4-FFF2-40B4-BE49-F238E27FC236}">
                <a16:creationId xmlns:a16="http://schemas.microsoft.com/office/drawing/2014/main" id="{7891231F-65E7-C925-7B6C-9612C1B38B75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1051616" y="1718999"/>
            <a:ext cx="901571" cy="870857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E2C834EE-BB80-CBC1-FF45-E227B2868636}"/>
              </a:ext>
            </a:extLst>
          </p:cNvPr>
          <p:cNvGrpSpPr/>
          <p:nvPr/>
        </p:nvGrpSpPr>
        <p:grpSpPr>
          <a:xfrm>
            <a:off x="1356360" y="2114550"/>
            <a:ext cx="199176" cy="199176"/>
            <a:chOff x="8458200" y="1962150"/>
            <a:chExt cx="199176" cy="19917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7E697D9-F771-1704-D945-37AF6216428D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49D126B0-035B-6D63-B844-148CA7C7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cxnSp>
        <p:nvCxnSpPr>
          <p:cNvPr id="166" name="Gerade Verbindung 165">
            <a:extLst>
              <a:ext uri="{FF2B5EF4-FFF2-40B4-BE49-F238E27FC236}">
                <a16:creationId xmlns:a16="http://schemas.microsoft.com/office/drawing/2014/main" id="{1BF12575-3BC6-C5DB-86CE-812BEB981DE4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993522" y="1621028"/>
            <a:ext cx="551450" cy="310187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 Verbindung 167">
            <a:extLst>
              <a:ext uri="{FF2B5EF4-FFF2-40B4-BE49-F238E27FC236}">
                <a16:creationId xmlns:a16="http://schemas.microsoft.com/office/drawing/2014/main" id="{F538036F-59C3-AB55-64A3-972D16B77D9E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93522" y="2127158"/>
            <a:ext cx="58094" cy="462698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Gerade Verbindung 169">
            <a:extLst>
              <a:ext uri="{FF2B5EF4-FFF2-40B4-BE49-F238E27FC236}">
                <a16:creationId xmlns:a16="http://schemas.microsoft.com/office/drawing/2014/main" id="{42AF6865-D838-5DA5-AC16-15C845D8F614}"/>
              </a:ext>
            </a:extLst>
          </p:cNvPr>
          <p:cNvCxnSpPr>
            <a:stCxn id="8" idx="2"/>
            <a:endCxn id="22" idx="1"/>
          </p:cNvCxnSpPr>
          <p:nvPr/>
        </p:nvCxnSpPr>
        <p:spPr>
          <a:xfrm>
            <a:off x="1051616" y="2785799"/>
            <a:ext cx="635560" cy="988531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Gerade Verbindung 171">
            <a:extLst>
              <a:ext uri="{FF2B5EF4-FFF2-40B4-BE49-F238E27FC236}">
                <a16:creationId xmlns:a16="http://schemas.microsoft.com/office/drawing/2014/main" id="{CA3FBC07-428F-1F2C-C77D-4947441270C4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670616" y="2785799"/>
            <a:ext cx="381000" cy="319351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 Verbindung 173">
            <a:extLst>
              <a:ext uri="{FF2B5EF4-FFF2-40B4-BE49-F238E27FC236}">
                <a16:creationId xmlns:a16="http://schemas.microsoft.com/office/drawing/2014/main" id="{64C1E793-769C-A2D5-D7B7-BCABAC1F34B2}"/>
              </a:ext>
            </a:extLst>
          </p:cNvPr>
          <p:cNvCxnSpPr>
            <a:stCxn id="22" idx="1"/>
            <a:endCxn id="10" idx="0"/>
          </p:cNvCxnSpPr>
          <p:nvPr/>
        </p:nvCxnSpPr>
        <p:spPr>
          <a:xfrm flipH="1">
            <a:off x="926375" y="3774330"/>
            <a:ext cx="760801" cy="315840"/>
          </a:xfrm>
          <a:prstGeom prst="line">
            <a:avLst/>
          </a:prstGeom>
          <a:ln w="12700">
            <a:solidFill>
              <a:srgbClr val="20B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Gerade Verbindung 175">
            <a:extLst>
              <a:ext uri="{FF2B5EF4-FFF2-40B4-BE49-F238E27FC236}">
                <a16:creationId xmlns:a16="http://schemas.microsoft.com/office/drawing/2014/main" id="{CF3383D4-8E4E-2FE5-029E-4D44BDEF7359}"/>
              </a:ext>
            </a:extLst>
          </p:cNvPr>
          <p:cNvCxnSpPr>
            <a:stCxn id="22" idx="2"/>
            <a:endCxn id="11" idx="0"/>
          </p:cNvCxnSpPr>
          <p:nvPr/>
        </p:nvCxnSpPr>
        <p:spPr>
          <a:xfrm>
            <a:off x="2221708" y="3950967"/>
            <a:ext cx="67" cy="255391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Gerade Verbindung 179">
            <a:extLst>
              <a:ext uri="{FF2B5EF4-FFF2-40B4-BE49-F238E27FC236}">
                <a16:creationId xmlns:a16="http://schemas.microsoft.com/office/drawing/2014/main" id="{8018EC3B-7C36-2B08-7B00-E33B6D98BF52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1334589" y="4188142"/>
            <a:ext cx="478971" cy="116188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C7B194F-D2EE-63C4-878C-183657F4D5DB}"/>
              </a:ext>
            </a:extLst>
          </p:cNvPr>
          <p:cNvGrpSpPr/>
          <p:nvPr/>
        </p:nvGrpSpPr>
        <p:grpSpPr>
          <a:xfrm>
            <a:off x="1482436" y="4146437"/>
            <a:ext cx="199176" cy="199176"/>
            <a:chOff x="8458200" y="1962150"/>
            <a:chExt cx="199176" cy="19917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AF8B5B5-6354-78CF-67DC-8A5C0F2E338C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5C91F4BE-AF09-4A98-8A4B-6FB030FB2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cxnSp>
        <p:nvCxnSpPr>
          <p:cNvPr id="186" name="Gerade Verbindung 185">
            <a:extLst>
              <a:ext uri="{FF2B5EF4-FFF2-40B4-BE49-F238E27FC236}">
                <a16:creationId xmlns:a16="http://schemas.microsoft.com/office/drawing/2014/main" id="{8FEBC85C-10DE-50EF-0579-4992EF7EBB57}"/>
              </a:ext>
            </a:extLst>
          </p:cNvPr>
          <p:cNvCxnSpPr>
            <a:cxnSpLocks/>
            <a:stCxn id="22" idx="3"/>
            <a:endCxn id="20" idx="1"/>
          </p:cNvCxnSpPr>
          <p:nvPr/>
        </p:nvCxnSpPr>
        <p:spPr>
          <a:xfrm>
            <a:off x="2756240" y="3774330"/>
            <a:ext cx="2103463" cy="0"/>
          </a:xfrm>
          <a:prstGeom prst="line">
            <a:avLst/>
          </a:prstGeom>
          <a:ln w="15875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8BA37DCF-0997-6287-B1C7-F36EBE447607}"/>
              </a:ext>
            </a:extLst>
          </p:cNvPr>
          <p:cNvGrpSpPr/>
          <p:nvPr/>
        </p:nvGrpSpPr>
        <p:grpSpPr>
          <a:xfrm>
            <a:off x="3728085" y="3697330"/>
            <a:ext cx="199176" cy="199176"/>
            <a:chOff x="8458200" y="1962150"/>
            <a:chExt cx="199176" cy="19917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FA60BB5-F9E3-D23D-A9FD-3340271FFA2C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/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15FE6ED6-BB6E-092D-C7C0-9E2141800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096DACA7-48F0-8785-928B-273FA52EF86F}"/>
              </a:ext>
            </a:extLst>
          </p:cNvPr>
          <p:cNvSpPr/>
          <p:nvPr/>
        </p:nvSpPr>
        <p:spPr>
          <a:xfrm>
            <a:off x="7205980" y="780850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Top </a:t>
            </a:r>
            <a:r>
              <a:rPr lang="de-DE" sz="800" b="1" i="1" dirty="0" err="1">
                <a:solidFill>
                  <a:schemeClr val="tx1"/>
                </a:solidFill>
              </a:rPr>
              <a:t>Theme</a:t>
            </a:r>
            <a:endParaRPr lang="de-DE" sz="800" b="1" i="1" dirty="0">
              <a:solidFill>
                <a:schemeClr val="tx1"/>
              </a:solidFill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3D723840-03E4-EC2C-F948-0474DC97B2C7}"/>
              </a:ext>
            </a:extLst>
          </p:cNvPr>
          <p:cNvSpPr/>
          <p:nvPr/>
        </p:nvSpPr>
        <p:spPr>
          <a:xfrm>
            <a:off x="8081261" y="780850"/>
            <a:ext cx="778106" cy="195943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Top </a:t>
            </a:r>
            <a:r>
              <a:rPr lang="de-DE" sz="800" b="1" i="1" dirty="0" err="1">
                <a:solidFill>
                  <a:schemeClr val="tx1"/>
                </a:solidFill>
              </a:rPr>
              <a:t>Theme</a:t>
            </a:r>
            <a:endParaRPr lang="de-DE" sz="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58879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96480D-5E08-4717-8C16-DFB3007C4A51}">
  <ds:schemaRefs>
    <ds:schemaRef ds:uri="http://schemas.microsoft.com/office/2006/metadata/properties"/>
    <ds:schemaRef ds:uri="91286860-00fd-41d4-b025-db920c303b20"/>
    <ds:schemaRef ds:uri="http://www.w3.org/XML/1998/namespace"/>
    <ds:schemaRef ds:uri="http://schemas.microsoft.com/office/2006/documentManagement/types"/>
    <ds:schemaRef ds:uri="http://purl.org/dc/terms/"/>
    <ds:schemaRef ds:uri="e2b8347c-b8b2-4afc-a67a-0601f33a6876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905F778-0711-4C59-A2D6-83C77CF262A2}">
  <ds:schemaRefs>
    <ds:schemaRef ds:uri="91286860-00fd-41d4-b025-db920c303b20"/>
    <ds:schemaRef ds:uri="e2b8347c-b8b2-4afc-a67a-0601f33a68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126</Words>
  <Application>Microsoft Macintosh PowerPoint</Application>
  <PresentationFormat>Bildschirmpräsentation (16:9)</PresentationFormat>
  <Paragraphs>63</Paragraphs>
  <Slides>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Arial</vt:lpstr>
      <vt:lpstr>Calibri</vt:lpstr>
      <vt:lpstr>JP-KOM_PPT-Master2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Andreas Gappel</cp:lastModifiedBy>
  <cp:revision>2</cp:revision>
  <cp:lastPrinted>2023-12-19T14:12:57Z</cp:lastPrinted>
  <dcterms:created xsi:type="dcterms:W3CDTF">2020-07-17T08:46:24Z</dcterms:created>
  <dcterms:modified xsi:type="dcterms:W3CDTF">2024-03-19T14:50:56Z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