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4960" r:id="rId5"/>
    <p:sldId id="4961" r:id="rId6"/>
    <p:sldId id="4955" r:id="rId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4BC0E2"/>
    <a:srgbClr val="EDFBFF"/>
    <a:srgbClr val="D7F3E5"/>
    <a:srgbClr val="A6F2FF"/>
    <a:srgbClr val="20B099"/>
    <a:srgbClr val="CCD4DD"/>
    <a:srgbClr val="FFE8CF"/>
    <a:srgbClr val="FDE0D1"/>
    <a:srgbClr val="FFC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F54EAA-B5D8-1C45-8597-50A610628276}" v="8" dt="2024-03-12T15:05:08.591"/>
  </p1510:revLst>
</p1510:revInfo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Harraß" userId="fe459ccb-892d-4b39-bc8f-72b0d4d7f291" providerId="ADAL" clId="{1FB2C8CC-5593-4248-A60A-6AE6CF0387BA}"/>
    <pc:docChg chg="modSld">
      <pc:chgData name="Eva Harraß" userId="fe459ccb-892d-4b39-bc8f-72b0d4d7f291" providerId="ADAL" clId="{1FB2C8CC-5593-4248-A60A-6AE6CF0387BA}" dt="2024-03-12T08:46:16.914" v="1" actId="27918"/>
      <pc:docMkLst>
        <pc:docMk/>
      </pc:docMkLst>
      <pc:sldChg chg="mod">
        <pc:chgData name="Eva Harraß" userId="fe459ccb-892d-4b39-bc8f-72b0d4d7f291" providerId="ADAL" clId="{1FB2C8CC-5593-4248-A60A-6AE6CF0387BA}" dt="2024-03-12T08:46:16.914" v="1" actId="27918"/>
        <pc:sldMkLst>
          <pc:docMk/>
          <pc:sldMk cId="3325610897" sldId="4961"/>
        </pc:sldMkLst>
      </pc:sldChg>
    </pc:docChg>
  </pc:docChgLst>
  <pc:docChgLst>
    <pc:chgData name="Andreas Gappel" userId="1bfc607d-b085-4bd5-8d1f-a8935e512c4a" providerId="ADAL" clId="{A0F54EAA-B5D8-1C45-8597-50A610628276}"/>
    <pc:docChg chg="undo custSel modSld">
      <pc:chgData name="Andreas Gappel" userId="1bfc607d-b085-4bd5-8d1f-a8935e512c4a" providerId="ADAL" clId="{A0F54EAA-B5D8-1C45-8597-50A610628276}" dt="2024-03-19T14:48:30.783" v="12" actId="6549"/>
      <pc:docMkLst>
        <pc:docMk/>
      </pc:docMkLst>
      <pc:sldChg chg="modSp mod">
        <pc:chgData name="Andreas Gappel" userId="1bfc607d-b085-4bd5-8d1f-a8935e512c4a" providerId="ADAL" clId="{A0F54EAA-B5D8-1C45-8597-50A610628276}" dt="2024-03-12T15:05:08.591" v="8" actId="113"/>
        <pc:sldMkLst>
          <pc:docMk/>
          <pc:sldMk cId="1739899997" sldId="4960"/>
        </pc:sldMkLst>
        <pc:spChg chg="mod">
          <ac:chgData name="Andreas Gappel" userId="1bfc607d-b085-4bd5-8d1f-a8935e512c4a" providerId="ADAL" clId="{A0F54EAA-B5D8-1C45-8597-50A610628276}" dt="2024-03-12T15:05:08.591" v="8" actId="113"/>
          <ac:spMkLst>
            <pc:docMk/>
            <pc:sldMk cId="1739899997" sldId="4960"/>
            <ac:spMk id="23" creationId="{7E86ACCA-1AEC-E3D2-AC84-7623CFEF5995}"/>
          </ac:spMkLst>
        </pc:spChg>
      </pc:sldChg>
      <pc:sldChg chg="delSp modSp mod">
        <pc:chgData name="Andreas Gappel" userId="1bfc607d-b085-4bd5-8d1f-a8935e512c4a" providerId="ADAL" clId="{A0F54EAA-B5D8-1C45-8597-50A610628276}" dt="2024-03-19T14:48:30.783" v="12" actId="6549"/>
        <pc:sldMkLst>
          <pc:docMk/>
          <pc:sldMk cId="3325610897" sldId="4961"/>
        </pc:sldMkLst>
        <pc:spChg chg="del">
          <ac:chgData name="Andreas Gappel" userId="1bfc607d-b085-4bd5-8d1f-a8935e512c4a" providerId="ADAL" clId="{A0F54EAA-B5D8-1C45-8597-50A610628276}" dt="2024-03-06T13:40:33.715" v="0" actId="478"/>
          <ac:spMkLst>
            <pc:docMk/>
            <pc:sldMk cId="3325610897" sldId="4961"/>
            <ac:spMk id="2" creationId="{2EC0155C-34E0-B976-BB17-D5897314E661}"/>
          </ac:spMkLst>
        </pc:spChg>
        <pc:spChg chg="mod">
          <ac:chgData name="Andreas Gappel" userId="1bfc607d-b085-4bd5-8d1f-a8935e512c4a" providerId="ADAL" clId="{A0F54EAA-B5D8-1C45-8597-50A610628276}" dt="2024-03-19T14:48:30.783" v="12" actId="6549"/>
          <ac:spMkLst>
            <pc:docMk/>
            <pc:sldMk cId="3325610897" sldId="4961"/>
            <ac:spMk id="23" creationId="{E6559E12-E80F-5F3D-5188-A18E23B58EF3}"/>
          </ac:spMkLst>
        </pc:spChg>
      </pc:sldChg>
    </pc:docChg>
  </pc:docChgLst>
  <pc:docChgLst>
    <pc:chgData name="Andreas Gappel" userId="1bfc607d-b085-4bd5-8d1f-a8935e512c4a" providerId="ADAL" clId="{4C18BBB7-E77C-734F-9741-F127182677F6}"/>
    <pc:docChg chg="custSel addSld delSld modSld">
      <pc:chgData name="Andreas Gappel" userId="1bfc607d-b085-4bd5-8d1f-a8935e512c4a" providerId="ADAL" clId="{4C18BBB7-E77C-734F-9741-F127182677F6}" dt="2024-03-05T15:54:39.149" v="96"/>
      <pc:docMkLst>
        <pc:docMk/>
      </pc:docMkLst>
      <pc:sldChg chg="modSp add del mod">
        <pc:chgData name="Andreas Gappel" userId="1bfc607d-b085-4bd5-8d1f-a8935e512c4a" providerId="ADAL" clId="{4C18BBB7-E77C-734F-9741-F127182677F6}" dt="2024-03-05T15:54:24.374" v="94" actId="2696"/>
        <pc:sldMkLst>
          <pc:docMk/>
          <pc:sldMk cId="1063431804" sldId="4954"/>
        </pc:sldMkLst>
        <pc:spChg chg="mod">
          <ac:chgData name="Andreas Gappel" userId="1bfc607d-b085-4bd5-8d1f-a8935e512c4a" providerId="ADAL" clId="{4C18BBB7-E77C-734F-9741-F127182677F6}" dt="2024-03-05T15:38:35.168" v="88" actId="207"/>
          <ac:spMkLst>
            <pc:docMk/>
            <pc:sldMk cId="1063431804" sldId="4954"/>
            <ac:spMk id="2" creationId="{D3DA15B6-6DAA-0CFE-AF7F-A55B1F9314CD}"/>
          </ac:spMkLst>
        </pc:spChg>
      </pc:sldChg>
      <pc:sldChg chg="addSp delSp modSp mod">
        <pc:chgData name="Andreas Gappel" userId="1bfc607d-b085-4bd5-8d1f-a8935e512c4a" providerId="ADAL" clId="{4C18BBB7-E77C-734F-9741-F127182677F6}" dt="2024-03-05T15:54:39.149" v="96"/>
        <pc:sldMkLst>
          <pc:docMk/>
          <pc:sldMk cId="618672852" sldId="4955"/>
        </pc:sldMkLst>
        <pc:spChg chg="del">
          <ac:chgData name="Andreas Gappel" userId="1bfc607d-b085-4bd5-8d1f-a8935e512c4a" providerId="ADAL" clId="{4C18BBB7-E77C-734F-9741-F127182677F6}" dt="2024-03-05T15:54:38.014" v="95" actId="478"/>
          <ac:spMkLst>
            <pc:docMk/>
            <pc:sldMk cId="618672852" sldId="4955"/>
            <ac:spMk id="2" creationId="{314958A2-C8EB-AE4D-CA8A-ED682BA431F9}"/>
          </ac:spMkLst>
        </pc:spChg>
        <pc:spChg chg="add mod">
          <ac:chgData name="Andreas Gappel" userId="1bfc607d-b085-4bd5-8d1f-a8935e512c4a" providerId="ADAL" clId="{4C18BBB7-E77C-734F-9741-F127182677F6}" dt="2024-03-05T15:54:39.149" v="96"/>
          <ac:spMkLst>
            <pc:docMk/>
            <pc:sldMk cId="618672852" sldId="4955"/>
            <ac:spMk id="3" creationId="{02E37370-33B8-267E-1DD6-9069F96CD4CF}"/>
          </ac:spMkLst>
        </pc:spChg>
      </pc:sldChg>
      <pc:sldChg chg="modSp del mod">
        <pc:chgData name="Andreas Gappel" userId="1bfc607d-b085-4bd5-8d1f-a8935e512c4a" providerId="ADAL" clId="{4C18BBB7-E77C-734F-9741-F127182677F6}" dt="2024-03-05T15:54:24.374" v="94" actId="2696"/>
        <pc:sldMkLst>
          <pc:docMk/>
          <pc:sldMk cId="4135382721" sldId="4956"/>
        </pc:sldMkLst>
        <pc:spChg chg="mod">
          <ac:chgData name="Andreas Gappel" userId="1bfc607d-b085-4bd5-8d1f-a8935e512c4a" providerId="ADAL" clId="{4C18BBB7-E77C-734F-9741-F127182677F6}" dt="2024-03-05T15:37:11.939" v="40" actId="207"/>
          <ac:spMkLst>
            <pc:docMk/>
            <pc:sldMk cId="4135382721" sldId="4956"/>
            <ac:spMk id="2" creationId="{2EC0155C-34E0-B976-BB17-D5897314E661}"/>
          </ac:spMkLst>
        </pc:spChg>
      </pc:sldChg>
      <pc:sldChg chg="modSp del mod">
        <pc:chgData name="Andreas Gappel" userId="1bfc607d-b085-4bd5-8d1f-a8935e512c4a" providerId="ADAL" clId="{4C18BBB7-E77C-734F-9741-F127182677F6}" dt="2024-03-05T15:54:10.332" v="92" actId="2696"/>
        <pc:sldMkLst>
          <pc:docMk/>
          <pc:sldMk cId="3848223607" sldId="4958"/>
        </pc:sldMkLst>
        <pc:spChg chg="mod">
          <ac:chgData name="Andreas Gappel" userId="1bfc607d-b085-4bd5-8d1f-a8935e512c4a" providerId="ADAL" clId="{4C18BBB7-E77C-734F-9741-F127182677F6}" dt="2024-03-04T13:24:28.126" v="1" actId="1076"/>
          <ac:spMkLst>
            <pc:docMk/>
            <pc:sldMk cId="3848223607" sldId="4958"/>
            <ac:spMk id="2" creationId="{DC6478EB-11BF-3BB4-78A7-74A95B10156C}"/>
          </ac:spMkLst>
        </pc:spChg>
        <pc:spChg chg="mod">
          <ac:chgData name="Andreas Gappel" userId="1bfc607d-b085-4bd5-8d1f-a8935e512c4a" providerId="ADAL" clId="{4C18BBB7-E77C-734F-9741-F127182677F6}" dt="2024-03-04T13:24:28.126" v="1" actId="1076"/>
          <ac:spMkLst>
            <pc:docMk/>
            <pc:sldMk cId="3848223607" sldId="4958"/>
            <ac:spMk id="3" creationId="{69F8F3DB-C150-74BB-2117-6579A4F998D9}"/>
          </ac:spMkLst>
        </pc:spChg>
        <pc:spChg chg="mod">
          <ac:chgData name="Andreas Gappel" userId="1bfc607d-b085-4bd5-8d1f-a8935e512c4a" providerId="ADAL" clId="{4C18BBB7-E77C-734F-9741-F127182677F6}" dt="2024-03-05T08:35:07.985" v="4" actId="1076"/>
          <ac:spMkLst>
            <pc:docMk/>
            <pc:sldMk cId="3848223607" sldId="4958"/>
            <ac:spMk id="4" creationId="{4DDFFC07-DD32-23BC-672F-721F14880573}"/>
          </ac:spMkLst>
        </pc:spChg>
        <pc:spChg chg="mod">
          <ac:chgData name="Andreas Gappel" userId="1bfc607d-b085-4bd5-8d1f-a8935e512c4a" providerId="ADAL" clId="{4C18BBB7-E77C-734F-9741-F127182677F6}" dt="2024-03-05T15:33:58.831" v="31" actId="114"/>
          <ac:spMkLst>
            <pc:docMk/>
            <pc:sldMk cId="3848223607" sldId="4958"/>
            <ac:spMk id="23" creationId="{7E86ACCA-1AEC-E3D2-AC84-7623CFEF5995}"/>
          </ac:spMkLst>
        </pc:spChg>
        <pc:picChg chg="mod">
          <ac:chgData name="Andreas Gappel" userId="1bfc607d-b085-4bd5-8d1f-a8935e512c4a" providerId="ADAL" clId="{4C18BBB7-E77C-734F-9741-F127182677F6}" dt="2024-03-04T13:24:28.126" v="1" actId="1076"/>
          <ac:picMkLst>
            <pc:docMk/>
            <pc:sldMk cId="3848223607" sldId="4958"/>
            <ac:picMk id="9" creationId="{9C6640A1-6747-D840-F92D-AD4B646E3D58}"/>
          </ac:picMkLst>
        </pc:picChg>
        <pc:picChg chg="mod">
          <ac:chgData name="Andreas Gappel" userId="1bfc607d-b085-4bd5-8d1f-a8935e512c4a" providerId="ADAL" clId="{4C18BBB7-E77C-734F-9741-F127182677F6}" dt="2024-03-04T13:24:28.126" v="1" actId="1076"/>
          <ac:picMkLst>
            <pc:docMk/>
            <pc:sldMk cId="3848223607" sldId="4958"/>
            <ac:picMk id="11" creationId="{00863E48-F93B-2AA6-6383-EF2ABB05D469}"/>
          </ac:picMkLst>
        </pc:picChg>
        <pc:picChg chg="mod">
          <ac:chgData name="Andreas Gappel" userId="1bfc607d-b085-4bd5-8d1f-a8935e512c4a" providerId="ADAL" clId="{4C18BBB7-E77C-734F-9741-F127182677F6}" dt="2024-03-04T13:24:28.126" v="1" actId="1076"/>
          <ac:picMkLst>
            <pc:docMk/>
            <pc:sldMk cId="3848223607" sldId="4958"/>
            <ac:picMk id="13" creationId="{5FC7AB04-5E81-4569-FD9E-3684DC608267}"/>
          </ac:picMkLst>
        </pc:picChg>
        <pc:picChg chg="mod">
          <ac:chgData name="Andreas Gappel" userId="1bfc607d-b085-4bd5-8d1f-a8935e512c4a" providerId="ADAL" clId="{4C18BBB7-E77C-734F-9741-F127182677F6}" dt="2024-03-04T13:24:28.126" v="1" actId="1076"/>
          <ac:picMkLst>
            <pc:docMk/>
            <pc:sldMk cId="3848223607" sldId="4958"/>
            <ac:picMk id="15" creationId="{66DE1521-15EF-75D1-825D-B4B9859099FF}"/>
          </ac:picMkLst>
        </pc:picChg>
        <pc:picChg chg="mod">
          <ac:chgData name="Andreas Gappel" userId="1bfc607d-b085-4bd5-8d1f-a8935e512c4a" providerId="ADAL" clId="{4C18BBB7-E77C-734F-9741-F127182677F6}" dt="2024-03-05T08:35:07.985" v="4" actId="1076"/>
          <ac:picMkLst>
            <pc:docMk/>
            <pc:sldMk cId="3848223607" sldId="4958"/>
            <ac:picMk id="17" creationId="{F5677358-331D-F66D-60CB-9FED061D23F4}"/>
          </ac:picMkLst>
        </pc:picChg>
        <pc:cxnChg chg="mod">
          <ac:chgData name="Andreas Gappel" userId="1bfc607d-b085-4bd5-8d1f-a8935e512c4a" providerId="ADAL" clId="{4C18BBB7-E77C-734F-9741-F127182677F6}" dt="2024-03-04T13:24:28.126" v="1" actId="1076"/>
          <ac:cxnSpMkLst>
            <pc:docMk/>
            <pc:sldMk cId="3848223607" sldId="4958"/>
            <ac:cxnSpMk id="18" creationId="{600A8E66-5F32-CA7F-EB0C-29026600FEAE}"/>
          </ac:cxnSpMkLst>
        </pc:cxnChg>
      </pc:sldChg>
      <pc:sldChg chg="modSp add del mod">
        <pc:chgData name="Andreas Gappel" userId="1bfc607d-b085-4bd5-8d1f-a8935e512c4a" providerId="ADAL" clId="{4C18BBB7-E77C-734F-9741-F127182677F6}" dt="2024-03-05T15:54:15.333" v="93" actId="2696"/>
        <pc:sldMkLst>
          <pc:docMk/>
          <pc:sldMk cId="3472219205" sldId="4959"/>
        </pc:sldMkLst>
        <pc:spChg chg="mod">
          <ac:chgData name="Andreas Gappel" userId="1bfc607d-b085-4bd5-8d1f-a8935e512c4a" providerId="ADAL" clId="{4C18BBB7-E77C-734F-9741-F127182677F6}" dt="2024-03-05T15:35:41.067" v="34" actId="207"/>
          <ac:spMkLst>
            <pc:docMk/>
            <pc:sldMk cId="3472219205" sldId="4959"/>
            <ac:spMk id="19" creationId="{D7AA15F5-0311-FF9E-6EBC-3D1D41F6D858}"/>
          </ac:spMkLst>
        </pc:spChg>
        <pc:spChg chg="mod">
          <ac:chgData name="Andreas Gappel" userId="1bfc607d-b085-4bd5-8d1f-a8935e512c4a" providerId="ADAL" clId="{4C18BBB7-E77C-734F-9741-F127182677F6}" dt="2024-03-05T15:35:28.074" v="33" actId="207"/>
          <ac:spMkLst>
            <pc:docMk/>
            <pc:sldMk cId="3472219205" sldId="4959"/>
            <ac:spMk id="20" creationId="{02923B0A-88E5-CDBD-4270-975C3E52A090}"/>
          </ac:spMkLst>
        </pc:spChg>
      </pc:sldChg>
      <pc:sldChg chg="modSp add mod">
        <pc:chgData name="Andreas Gappel" userId="1bfc607d-b085-4bd5-8d1f-a8935e512c4a" providerId="ADAL" clId="{4C18BBB7-E77C-734F-9741-F127182677F6}" dt="2024-03-05T15:36:22.509" v="38" actId="207"/>
        <pc:sldMkLst>
          <pc:docMk/>
          <pc:sldMk cId="1739899997" sldId="4960"/>
        </pc:sldMkLst>
        <pc:spChg chg="mod">
          <ac:chgData name="Andreas Gappel" userId="1bfc607d-b085-4bd5-8d1f-a8935e512c4a" providerId="ADAL" clId="{4C18BBB7-E77C-734F-9741-F127182677F6}" dt="2024-03-05T15:36:22.509" v="38" actId="207"/>
          <ac:spMkLst>
            <pc:docMk/>
            <pc:sldMk cId="1739899997" sldId="4960"/>
            <ac:spMk id="20" creationId="{02923B0A-88E5-CDBD-4270-975C3E52A090}"/>
          </ac:spMkLst>
        </pc:spChg>
      </pc:sldChg>
      <pc:sldChg chg="modSp add mod">
        <pc:chgData name="Andreas Gappel" userId="1bfc607d-b085-4bd5-8d1f-a8935e512c4a" providerId="ADAL" clId="{4C18BBB7-E77C-734F-9741-F127182677F6}" dt="2024-03-05T15:37:40.853" v="44" actId="207"/>
        <pc:sldMkLst>
          <pc:docMk/>
          <pc:sldMk cId="3325610897" sldId="4961"/>
        </pc:sldMkLst>
        <pc:spChg chg="mod">
          <ac:chgData name="Andreas Gappel" userId="1bfc607d-b085-4bd5-8d1f-a8935e512c4a" providerId="ADAL" clId="{4C18BBB7-E77C-734F-9741-F127182677F6}" dt="2024-03-05T15:37:40.853" v="44" actId="207"/>
          <ac:spMkLst>
            <pc:docMk/>
            <pc:sldMk cId="3325610897" sldId="4961"/>
            <ac:spMk id="2" creationId="{2EC0155C-34E0-B976-BB17-D5897314E661}"/>
          </ac:spMkLst>
        </pc:spChg>
      </pc:sldChg>
      <pc:sldChg chg="modSp add del mod">
        <pc:chgData name="Andreas Gappel" userId="1bfc607d-b085-4bd5-8d1f-a8935e512c4a" providerId="ADAL" clId="{4C18BBB7-E77C-734F-9741-F127182677F6}" dt="2024-03-05T15:54:24.374" v="94" actId="2696"/>
        <pc:sldMkLst>
          <pc:docMk/>
          <pc:sldMk cId="1309545458" sldId="4962"/>
        </pc:sldMkLst>
        <pc:spChg chg="mod">
          <ac:chgData name="Andreas Gappel" userId="1bfc607d-b085-4bd5-8d1f-a8935e512c4a" providerId="ADAL" clId="{4C18BBB7-E77C-734F-9741-F127182677F6}" dt="2024-03-05T15:38:59.311" v="91" actId="207"/>
          <ac:spMkLst>
            <pc:docMk/>
            <pc:sldMk cId="1309545458" sldId="4962"/>
            <ac:spMk id="2" creationId="{D3DA15B6-6DAA-0CFE-AF7F-A55B1F9314CD}"/>
          </ac:spMkLst>
        </pc:spChg>
      </pc:sldChg>
    </pc:docChg>
  </pc:docChgLst>
  <pc:docChgLst>
    <pc:chgData name="Jochen Kirchhof" userId="bf419a3f-5257-49d3-a827-aa25bab164d9" providerId="ADAL" clId="{5D7309A5-C201-3645-A26D-C5591F986446}"/>
    <pc:docChg chg="custSel modSld">
      <pc:chgData name="Jochen Kirchhof" userId="bf419a3f-5257-49d3-a827-aa25bab164d9" providerId="ADAL" clId="{5D7309A5-C201-3645-A26D-C5591F986446}" dt="2024-03-12T13:39:37.256" v="62" actId="207"/>
      <pc:docMkLst>
        <pc:docMk/>
      </pc:docMkLst>
      <pc:sldChg chg="modSp mod">
        <pc:chgData name="Jochen Kirchhof" userId="bf419a3f-5257-49d3-a827-aa25bab164d9" providerId="ADAL" clId="{5D7309A5-C201-3645-A26D-C5591F986446}" dt="2024-03-12T13:39:37.256" v="62" actId="207"/>
        <pc:sldMkLst>
          <pc:docMk/>
          <pc:sldMk cId="1739899997" sldId="4960"/>
        </pc:sldMkLst>
        <pc:spChg chg="mod">
          <ac:chgData name="Jochen Kirchhof" userId="bf419a3f-5257-49d3-a827-aa25bab164d9" providerId="ADAL" clId="{5D7309A5-C201-3645-A26D-C5591F986446}" dt="2024-03-12T13:39:37.256" v="62" actId="207"/>
          <ac:spMkLst>
            <pc:docMk/>
            <pc:sldMk cId="1739899997" sldId="4960"/>
            <ac:spMk id="23" creationId="{7E86ACCA-1AEC-E3D2-AC84-7623CFEF599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EF-EF48-B4FA-2F272E6B053C}"/>
              </c:ext>
            </c:extLst>
          </c:dPt>
          <c:dPt>
            <c:idx val="1"/>
            <c:bubble3D val="0"/>
            <c:spPr>
              <a:solidFill>
                <a:srgbClr val="20B09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EF-EF48-B4FA-2F272E6B053C}"/>
              </c:ext>
            </c:extLst>
          </c:dPt>
          <c:dPt>
            <c:idx val="2"/>
            <c:bubble3D val="0"/>
            <c:spPr>
              <a:solidFill>
                <a:srgbClr val="4BC0E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EF-EF48-B4FA-2F272E6B053C}"/>
              </c:ext>
            </c:extLst>
          </c:dPt>
          <c:dPt>
            <c:idx val="3"/>
            <c:bubble3D val="0"/>
            <c:spPr>
              <a:solidFill>
                <a:srgbClr val="E9472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6EF-EF48-B4FA-2F272E6B053C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  <c:pt idx="0">
                  <c:v>4</c:v>
                </c:pt>
                <c:pt idx="1">
                  <c:v>36</c:v>
                </c:pt>
                <c:pt idx="2">
                  <c:v>43</c:v>
                </c:pt>
                <c:pt idx="3">
                  <c:v>17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</c:v>
                </c:pt>
                <c:pt idx="1">
                  <c:v>36</c:v>
                </c:pt>
                <c:pt idx="2">
                  <c:v>43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EF-EF48-B4FA-2F272E6B0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91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53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61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D7AA15F5-0311-FF9E-6EBC-3D1D41F6D8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2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02923B0A-88E5-CDBD-4270-975C3E52A0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1225263" cy="244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1600" b="1">
                <a:solidFill>
                  <a:srgbClr val="E9472D"/>
                </a:solidFill>
                <a:effectLst/>
                <a:ea typeface="DengXian" panose="02010600030101010101" pitchFamily="2" charset="-122"/>
              </a:rPr>
              <a:t>How to use </a:t>
            </a:r>
            <a:endParaRPr lang="de-DE" sz="1600">
              <a:solidFill>
                <a:srgbClr val="E9472D"/>
              </a:solidFill>
            </a:endParaRPr>
          </a:p>
        </p:txBody>
      </p:sp>
      <p:sp>
        <p:nvSpPr>
          <p:cNvPr id="21" name="Textplatzhalter 1">
            <a:extLst>
              <a:ext uri="{FF2B5EF4-FFF2-40B4-BE49-F238E27FC236}">
                <a16:creationId xmlns:a16="http://schemas.microsoft.com/office/drawing/2014/main" id="{A0F6BC5E-DB7D-4E6F-C5FF-3624BE6DAD75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2284967" cy="18919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E86ACCA-1AEC-E3D2-AC84-7623CFEF5995}"/>
              </a:ext>
            </a:extLst>
          </p:cNvPr>
          <p:cNvSpPr txBox="1"/>
          <p:nvPr/>
        </p:nvSpPr>
        <p:spPr>
          <a:xfrm>
            <a:off x="250825" y="1419225"/>
            <a:ext cx="8642350" cy="2508379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err="1"/>
              <a:t>Replace</a:t>
            </a:r>
            <a:r>
              <a:rPr lang="de-DE" sz="1200"/>
              <a:t>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err="1"/>
              <a:t>text</a:t>
            </a:r>
            <a:r>
              <a:rPr lang="de-DE" sz="1200"/>
              <a:t> in</a:t>
            </a:r>
            <a:r>
              <a:rPr lang="de-DE" sz="1200" b="1"/>
              <a:t> </a:t>
            </a:r>
            <a:r>
              <a:rPr lang="de-DE" sz="1200" b="1" i="1" err="1"/>
              <a:t>italics</a:t>
            </a:r>
            <a:endParaRPr lang="de-DE" sz="1200" i="1"/>
          </a:p>
          <a:p>
            <a:endParaRPr lang="de-DE" sz="12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err="1"/>
              <a:t>To</a:t>
            </a:r>
            <a:r>
              <a:rPr lang="de-DE" sz="1200"/>
              <a:t> </a:t>
            </a:r>
            <a:r>
              <a:rPr lang="de-DE" sz="1200" b="1" err="1"/>
              <a:t>adjust</a:t>
            </a:r>
            <a:r>
              <a:rPr lang="de-DE" sz="1200" b="1"/>
              <a:t> </a:t>
            </a:r>
            <a:r>
              <a:rPr lang="de-DE" sz="1200" b="1" err="1"/>
              <a:t>the</a:t>
            </a:r>
            <a:r>
              <a:rPr lang="de-DE" sz="1200" b="1"/>
              <a:t> </a:t>
            </a:r>
            <a:r>
              <a:rPr lang="de-DE" sz="1200" b="1" err="1"/>
              <a:t>values</a:t>
            </a:r>
            <a:r>
              <a:rPr lang="de-DE" sz="1200" b="1"/>
              <a:t> ​​</a:t>
            </a:r>
            <a:r>
              <a:rPr lang="de-DE" sz="1200"/>
              <a:t>in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err="1"/>
              <a:t>pie</a:t>
            </a:r>
            <a:r>
              <a:rPr lang="de-DE" sz="1200"/>
              <a:t> </a:t>
            </a:r>
            <a:r>
              <a:rPr lang="de-DE" sz="1200" err="1"/>
              <a:t>chart</a:t>
            </a:r>
            <a:r>
              <a:rPr lang="de-DE" sz="1200"/>
              <a:t>:</a:t>
            </a:r>
            <a:br>
              <a:rPr lang="de-DE" sz="1200" b="1"/>
            </a:br>
            <a:br>
              <a:rPr lang="de-DE" sz="1200" b="1"/>
            </a:br>
            <a:r>
              <a:rPr lang="de-DE" sz="1200"/>
              <a:t>1.</a:t>
            </a:r>
            <a:r>
              <a:rPr lang="de-DE" sz="1200" b="1"/>
              <a:t> Double-</a:t>
            </a:r>
            <a:r>
              <a:rPr lang="de-DE" sz="1200" b="1" err="1"/>
              <a:t>click</a:t>
            </a:r>
            <a:r>
              <a:rPr lang="de-DE" sz="1200" b="1"/>
              <a:t> on </a:t>
            </a:r>
            <a:r>
              <a:rPr lang="de-DE" sz="1200" b="1" err="1"/>
              <a:t>the</a:t>
            </a:r>
            <a:r>
              <a:rPr lang="de-DE" sz="1200" b="1"/>
              <a:t> </a:t>
            </a:r>
            <a:r>
              <a:rPr lang="de-DE" sz="1200" b="1" err="1"/>
              <a:t>graphic</a:t>
            </a:r>
            <a:br>
              <a:rPr lang="de-DE" sz="1200" b="1"/>
            </a:br>
            <a:br>
              <a:rPr lang="de-DE" sz="1200" b="1"/>
            </a:br>
            <a:r>
              <a:rPr lang="de-DE" sz="1200"/>
              <a:t>2. Click on </a:t>
            </a:r>
            <a:r>
              <a:rPr lang="de-DE" sz="1200" b="1"/>
              <a:t>“Edit Data in Excel” </a:t>
            </a:r>
            <a:br>
              <a:rPr lang="de-DE" sz="1200" b="1"/>
            </a:br>
            <a:br>
              <a:rPr lang="de-DE" sz="1200"/>
            </a:br>
            <a:r>
              <a:rPr lang="de-DE" sz="1200"/>
              <a:t>3. Enter </a:t>
            </a:r>
            <a:r>
              <a:rPr lang="de-DE" sz="1200" err="1"/>
              <a:t>your</a:t>
            </a:r>
            <a:r>
              <a:rPr lang="de-DE" sz="1200"/>
              <a:t> </a:t>
            </a:r>
            <a:r>
              <a:rPr lang="de-DE" sz="1200" err="1"/>
              <a:t>data</a:t>
            </a:r>
            <a:r>
              <a:rPr lang="de-DE" sz="1200"/>
              <a:t> in </a:t>
            </a:r>
            <a:r>
              <a:rPr lang="de-DE" sz="1200" err="1"/>
              <a:t>this</a:t>
            </a:r>
            <a:r>
              <a:rPr lang="de-DE" sz="1200"/>
              <a:t> Excel </a:t>
            </a:r>
            <a:r>
              <a:rPr lang="de-DE" sz="1200" err="1"/>
              <a:t>table</a:t>
            </a:r>
            <a:br>
              <a:rPr lang="de-DE" sz="1200"/>
            </a:br>
            <a:r>
              <a:rPr lang="de-DE" sz="1200">
                <a:solidFill>
                  <a:srgbClr val="FF0000"/>
                </a:solidFill>
              </a:rPr>
              <a:t>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1" err="1"/>
              <a:t>To</a:t>
            </a:r>
            <a:r>
              <a:rPr lang="de-DE" sz="1200" b="1"/>
              <a:t> </a:t>
            </a:r>
            <a:r>
              <a:rPr lang="de-DE" sz="1200" b="1" err="1"/>
              <a:t>add</a:t>
            </a:r>
            <a:r>
              <a:rPr lang="de-DE" sz="1200" b="1"/>
              <a:t> </a:t>
            </a:r>
            <a:r>
              <a:rPr lang="de-DE" sz="1200" b="1" err="1"/>
              <a:t>new</a:t>
            </a:r>
            <a:r>
              <a:rPr lang="de-DE" sz="1200" b="1"/>
              <a:t> </a:t>
            </a:r>
            <a:r>
              <a:rPr lang="de-DE" sz="1200" b="1" err="1"/>
              <a:t>items</a:t>
            </a:r>
            <a:r>
              <a:rPr lang="de-DE" sz="1200" b="1"/>
              <a:t>/</a:t>
            </a:r>
            <a:r>
              <a:rPr lang="de-DE" sz="1200" b="1" err="1"/>
              <a:t>values</a:t>
            </a:r>
            <a:r>
              <a:rPr lang="de-DE" sz="1200" b="1"/>
              <a:t> </a:t>
            </a:r>
            <a:r>
              <a:rPr lang="de-DE" sz="1200" err="1"/>
              <a:t>use</a:t>
            </a:r>
            <a:r>
              <a:rPr lang="de-DE" sz="1200"/>
              <a:t> </a:t>
            </a:r>
            <a:r>
              <a:rPr lang="de-DE" sz="1200" err="1"/>
              <a:t>the</a:t>
            </a:r>
            <a:r>
              <a:rPr lang="de-DE" sz="1200"/>
              <a:t> Excel </a:t>
            </a:r>
            <a:r>
              <a:rPr lang="de-DE" sz="1200" err="1"/>
              <a:t>table</a:t>
            </a:r>
            <a:endParaRPr lang="de-DE" sz="1200"/>
          </a:p>
          <a:p>
            <a:endParaRPr lang="de-DE" sz="1000"/>
          </a:p>
          <a:p>
            <a:endParaRPr lang="de-DE"/>
          </a:p>
        </p:txBody>
      </p:sp>
      <p:pic>
        <p:nvPicPr>
          <p:cNvPr id="9" name="Grafik 8" descr="Ein Bild, das Diagramm, Kreis, Screenshot, Reihe enthält.&#10;&#10;Automatisch generierte Beschreibung">
            <a:extLst>
              <a:ext uri="{FF2B5EF4-FFF2-40B4-BE49-F238E27FC236}">
                <a16:creationId xmlns:a16="http://schemas.microsoft.com/office/drawing/2014/main" id="{9C6640A1-6747-D840-F92D-AD4B646E3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335" y="1059175"/>
            <a:ext cx="2600841" cy="195063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0863E48-F93B-2AA6-6383-EF2ABB05D4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40582" y="2502213"/>
            <a:ext cx="573300" cy="61612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FC7AB04-5E81-4569-FD9E-3684DC6082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3879" y="3421804"/>
            <a:ext cx="598813" cy="71643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66DE1521-15EF-75D1-825D-B4B985909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3136" y="3827289"/>
            <a:ext cx="573300" cy="616124"/>
          </a:xfrm>
          <a:prstGeom prst="rect">
            <a:avLst/>
          </a:prstGeom>
        </p:spPr>
      </p:pic>
      <p:pic>
        <p:nvPicPr>
          <p:cNvPr id="17" name="Grafik 16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F5677358-331D-F66D-60CB-9FED061D23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582" y="3424988"/>
            <a:ext cx="891795" cy="627367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00A8E66-5F32-CA7F-EB0C-29026600FEAE}"/>
              </a:ext>
            </a:extLst>
          </p:cNvPr>
          <p:cNvCxnSpPr>
            <a:cxnSpLocks/>
          </p:cNvCxnSpPr>
          <p:nvPr/>
        </p:nvCxnSpPr>
        <p:spPr>
          <a:xfrm>
            <a:off x="6286723" y="3752217"/>
            <a:ext cx="556015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DC6478EB-11BF-3BB4-78A7-74A95B10156C}"/>
              </a:ext>
            </a:extLst>
          </p:cNvPr>
          <p:cNvSpPr txBox="1"/>
          <p:nvPr/>
        </p:nvSpPr>
        <p:spPr>
          <a:xfrm>
            <a:off x="4952223" y="1045836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/>
              <a:t>1.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9F8F3DB-C150-74BB-2117-6579A4F998D9}"/>
              </a:ext>
            </a:extLst>
          </p:cNvPr>
          <p:cNvSpPr txBox="1"/>
          <p:nvPr/>
        </p:nvSpPr>
        <p:spPr>
          <a:xfrm>
            <a:off x="5163239" y="3366539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/>
              <a:t>2.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DFFC07-DD32-23BC-672F-721F14880573}"/>
              </a:ext>
            </a:extLst>
          </p:cNvPr>
          <p:cNvSpPr txBox="1"/>
          <p:nvPr/>
        </p:nvSpPr>
        <p:spPr>
          <a:xfrm>
            <a:off x="6742277" y="3361516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73989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2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2534916" cy="244800"/>
          </a:xfrm>
        </p:spPr>
        <p:txBody>
          <a:bodyPr/>
          <a:lstStyle/>
          <a:p>
            <a:r>
              <a:rPr lang="en-US" sz="1600" b="1">
                <a:effectLst/>
                <a:ea typeface="DengXian" panose="02010600030101010101" pitchFamily="2" charset="-122"/>
              </a:rPr>
              <a:t>Stakeholders and Issues </a:t>
            </a:r>
            <a:endParaRPr lang="de-DE" sz="160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02F53F97-9590-0103-3A64-C563A54516D4}"/>
              </a:ext>
            </a:extLst>
          </p:cNvPr>
          <p:cNvSpPr txBox="1"/>
          <p:nvPr/>
        </p:nvSpPr>
        <p:spPr>
          <a:xfrm>
            <a:off x="249953" y="4776399"/>
            <a:ext cx="2247714" cy="11451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US" sz="75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Bertenrath</a:t>
            </a:r>
            <a:r>
              <a:rPr lang="en-US" sz="75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/Fritsch/Lichtblau/Schleiermacher 2017)</a:t>
            </a:r>
            <a:endParaRPr lang="de-DE" sz="75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B422E1E0-A57F-A287-92D3-8EAC0C05CA6B}"/>
              </a:ext>
            </a:extLst>
          </p:cNvPr>
          <p:cNvSpPr txBox="1"/>
          <p:nvPr/>
        </p:nvSpPr>
        <p:spPr>
          <a:xfrm>
            <a:off x="155543" y="703509"/>
            <a:ext cx="4572000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Majority of companies in NRW are concerned with digitization</a:t>
            </a:r>
            <a:endParaRPr lang="de-DE" sz="100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5ED5FD0-AAAC-AE09-A52B-F5D364B61F2A}"/>
              </a:ext>
            </a:extLst>
          </p:cNvPr>
          <p:cNvGrpSpPr/>
          <p:nvPr/>
        </p:nvGrpSpPr>
        <p:grpSpPr>
          <a:xfrm>
            <a:off x="1993900" y="1439333"/>
            <a:ext cx="5156201" cy="3437467"/>
            <a:chOff x="1524000" y="802217"/>
            <a:chExt cx="5511800" cy="3674533"/>
          </a:xfrm>
        </p:grpSpPr>
        <p:graphicFrame>
          <p:nvGraphicFramePr>
            <p:cNvPr id="7" name="Diagramm 6">
              <a:extLst>
                <a:ext uri="{FF2B5EF4-FFF2-40B4-BE49-F238E27FC236}">
                  <a16:creationId xmlns:a16="http://schemas.microsoft.com/office/drawing/2014/main" id="{3F36D605-E8E0-C90C-7AC3-E0D0C07AFC4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93761403"/>
                </p:ext>
              </p:extLst>
            </p:nvPr>
          </p:nvGraphicFramePr>
          <p:xfrm>
            <a:off x="1524000" y="802217"/>
            <a:ext cx="5511800" cy="3674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C542B5B-29C4-5435-E3E2-8D50F4CEFA7D}"/>
                </a:ext>
              </a:extLst>
            </p:cNvPr>
            <p:cNvSpPr/>
            <p:nvPr/>
          </p:nvSpPr>
          <p:spPr>
            <a:xfrm>
              <a:off x="3026687" y="1386271"/>
              <a:ext cx="2506424" cy="25064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5256882A-DB61-210E-BF0F-911CF592EF1B}"/>
              </a:ext>
            </a:extLst>
          </p:cNvPr>
          <p:cNvSpPr txBox="1"/>
          <p:nvPr/>
        </p:nvSpPr>
        <p:spPr>
          <a:xfrm>
            <a:off x="4979830" y="1302894"/>
            <a:ext cx="1921404" cy="31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4%</a:t>
            </a:r>
            <a:r>
              <a:rPr lang="de-DE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No, but we will make up for it    </a:t>
            </a:r>
            <a:b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     in a timely manner</a:t>
            </a:r>
            <a:endParaRPr lang="de-DE" sz="1000" i="1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6559E12-E80F-5F3D-5188-A18E23B58EF3}"/>
              </a:ext>
            </a:extLst>
          </p:cNvPr>
          <p:cNvSpPr txBox="1"/>
          <p:nvPr/>
        </p:nvSpPr>
        <p:spPr>
          <a:xfrm>
            <a:off x="250825" y="1030813"/>
            <a:ext cx="3010440" cy="1526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Do you deal with/are you interested in digital topics?</a:t>
            </a:r>
            <a:endParaRPr lang="de-DE" sz="10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68F5CA3-4546-6273-6DD5-DEDD28F529D8}"/>
              </a:ext>
            </a:extLst>
          </p:cNvPr>
          <p:cNvSpPr txBox="1"/>
          <p:nvPr/>
        </p:nvSpPr>
        <p:spPr>
          <a:xfrm>
            <a:off x="6714066" y="2868084"/>
            <a:ext cx="1313922" cy="1526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i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36</a:t>
            </a: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%</a:t>
            </a:r>
            <a:r>
              <a:rPr lang="de-DE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Yes, intensive</a:t>
            </a:r>
            <a:endParaRPr lang="de-DE" sz="100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F806FCC-5FD5-E720-E80C-265EA38D0A8D}"/>
              </a:ext>
            </a:extLst>
          </p:cNvPr>
          <p:cNvSpPr txBox="1"/>
          <p:nvPr/>
        </p:nvSpPr>
        <p:spPr>
          <a:xfrm>
            <a:off x="1877440" y="3867150"/>
            <a:ext cx="1313922" cy="31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43%</a:t>
            </a:r>
            <a:r>
              <a:rPr lang="de-DE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br>
              <a:rPr lang="de-DE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Yes, on the sidelines</a:t>
            </a:r>
            <a:endParaRPr lang="de-DE" sz="100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C117474-57BF-7FB2-4916-754FC9441833}"/>
              </a:ext>
            </a:extLst>
          </p:cNvPr>
          <p:cNvSpPr txBox="1"/>
          <p:nvPr/>
        </p:nvSpPr>
        <p:spPr>
          <a:xfrm>
            <a:off x="1905000" y="1657350"/>
            <a:ext cx="1313922" cy="481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i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17</a:t>
            </a: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%</a:t>
            </a:r>
            <a:r>
              <a:rPr lang="de-DE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br>
              <a:rPr lang="de-DE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1000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No, digitization is not relevant for us</a:t>
            </a:r>
            <a:endParaRPr lang="de-DE" sz="100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0F7E86A7-391B-0461-5F07-74CCE3EB18F6}"/>
              </a:ext>
            </a:extLst>
          </p:cNvPr>
          <p:cNvCxnSpPr/>
          <p:nvPr/>
        </p:nvCxnSpPr>
        <p:spPr>
          <a:xfrm>
            <a:off x="2209800" y="3945467"/>
            <a:ext cx="1007533" cy="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30F71E36-96AC-1255-DB42-E3B809FC8B45}"/>
              </a:ext>
            </a:extLst>
          </p:cNvPr>
          <p:cNvCxnSpPr>
            <a:cxnSpLocks/>
          </p:cNvCxnSpPr>
          <p:nvPr/>
        </p:nvCxnSpPr>
        <p:spPr>
          <a:xfrm>
            <a:off x="2252135" y="1733550"/>
            <a:ext cx="1650998" cy="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ADDCED2F-F021-F644-641A-FFE8D796FF66}"/>
              </a:ext>
            </a:extLst>
          </p:cNvPr>
          <p:cNvCxnSpPr>
            <a:cxnSpLocks/>
          </p:cNvCxnSpPr>
          <p:nvPr/>
        </p:nvCxnSpPr>
        <p:spPr>
          <a:xfrm>
            <a:off x="6138333" y="2952750"/>
            <a:ext cx="541865" cy="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5336E3FB-5AC2-E89D-B6FE-C0211E1C2DC5}"/>
              </a:ext>
            </a:extLst>
          </p:cNvPr>
          <p:cNvCxnSpPr>
            <a:cxnSpLocks/>
          </p:cNvCxnSpPr>
          <p:nvPr/>
        </p:nvCxnSpPr>
        <p:spPr>
          <a:xfrm>
            <a:off x="4766733" y="1386415"/>
            <a:ext cx="177799" cy="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>
            <a:extLst>
              <a:ext uri="{FF2B5EF4-FFF2-40B4-BE49-F238E27FC236}">
                <a16:creationId xmlns:a16="http://schemas.microsoft.com/office/drawing/2014/main" id="{BA663630-7F35-AF5F-EED1-955623CED32B}"/>
              </a:ext>
            </a:extLst>
          </p:cNvPr>
          <p:cNvCxnSpPr>
            <a:cxnSpLocks/>
          </p:cNvCxnSpPr>
          <p:nvPr/>
        </p:nvCxnSpPr>
        <p:spPr>
          <a:xfrm flipV="1">
            <a:off x="4773547" y="1364113"/>
            <a:ext cx="0" cy="223078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1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2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2534916" cy="244800"/>
          </a:xfrm>
        </p:spPr>
        <p:txBody>
          <a:bodyPr/>
          <a:lstStyle/>
          <a:p>
            <a:r>
              <a:rPr lang="en-US" sz="1600" b="1">
                <a:effectLst/>
                <a:ea typeface="DengXian" panose="02010600030101010101" pitchFamily="2" charset="-122"/>
              </a:rPr>
              <a:t>Stakeholders and Issues </a:t>
            </a:r>
            <a:endParaRPr lang="de-DE" sz="160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02F53F97-9590-0103-3A64-C563A54516D4}"/>
              </a:ext>
            </a:extLst>
          </p:cNvPr>
          <p:cNvSpPr txBox="1"/>
          <p:nvPr/>
        </p:nvSpPr>
        <p:spPr>
          <a:xfrm>
            <a:off x="249953" y="4776399"/>
            <a:ext cx="2247714" cy="11721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(According to Manpower Group Solutions 2017)</a:t>
            </a:r>
            <a:endParaRPr lang="de-DE" sz="75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B422E1E0-A57F-A287-92D3-8EAC0C05CA6B}"/>
              </a:ext>
            </a:extLst>
          </p:cNvPr>
          <p:cNvSpPr txBox="1"/>
          <p:nvPr/>
        </p:nvSpPr>
        <p:spPr>
          <a:xfrm>
            <a:off x="155543" y="703509"/>
            <a:ext cx="4572000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Decisive factors in the job search</a:t>
            </a:r>
            <a:endParaRPr lang="de-DE" sz="100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6BD9B84-67E0-B2BB-F64B-E28EE8AB0420}"/>
              </a:ext>
            </a:extLst>
          </p:cNvPr>
          <p:cNvGrpSpPr/>
          <p:nvPr/>
        </p:nvGrpSpPr>
        <p:grpSpPr>
          <a:xfrm>
            <a:off x="6989723" y="1276350"/>
            <a:ext cx="1992464" cy="3169168"/>
            <a:chOff x="6989723" y="1276350"/>
            <a:chExt cx="1992464" cy="3169168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0057B03E-06DD-B33E-DACC-F0637F79F5E5}"/>
                </a:ext>
              </a:extLst>
            </p:cNvPr>
            <p:cNvGrpSpPr/>
            <p:nvPr/>
          </p:nvGrpSpPr>
          <p:grpSpPr>
            <a:xfrm>
              <a:off x="6989723" y="4090048"/>
              <a:ext cx="1418424" cy="355470"/>
              <a:chOff x="6900711" y="4033404"/>
              <a:chExt cx="1418424" cy="355470"/>
            </a:xfrm>
          </p:grpSpPr>
          <p:sp>
            <p:nvSpPr>
              <p:cNvPr id="16" name="Abgerundetes Rechteck 15">
                <a:extLst>
                  <a:ext uri="{FF2B5EF4-FFF2-40B4-BE49-F238E27FC236}">
                    <a16:creationId xmlns:a16="http://schemas.microsoft.com/office/drawing/2014/main" id="{8299D46F-9BD7-E779-E35E-431571ABBE87}"/>
                  </a:ext>
                </a:extLst>
              </p:cNvPr>
              <p:cNvSpPr/>
              <p:nvPr/>
            </p:nvSpPr>
            <p:spPr>
              <a:xfrm>
                <a:off x="6900711" y="4198074"/>
                <a:ext cx="989255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FE8CF"/>
              </a:solidFill>
              <a:ln w="158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7AFA6743-A7D2-11E8-2244-F3EAD5D0718C}"/>
                  </a:ext>
                </a:extLst>
              </p:cNvPr>
              <p:cNvSpPr txBox="1"/>
              <p:nvPr/>
            </p:nvSpPr>
            <p:spPr>
              <a:xfrm>
                <a:off x="7904480" y="4219710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40%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8CD24CCD-70AD-797B-D547-E74E24D589B2}"/>
                  </a:ext>
                </a:extLst>
              </p:cNvPr>
              <p:cNvSpPr txBox="1"/>
              <p:nvPr/>
            </p:nvSpPr>
            <p:spPr>
              <a:xfrm>
                <a:off x="6900711" y="4033404"/>
                <a:ext cx="661988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Location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uppieren 48">
              <a:extLst>
                <a:ext uri="{FF2B5EF4-FFF2-40B4-BE49-F238E27FC236}">
                  <a16:creationId xmlns:a16="http://schemas.microsoft.com/office/drawing/2014/main" id="{BEBC6D22-157E-1120-BE28-68C7CEA0999B}"/>
                </a:ext>
              </a:extLst>
            </p:cNvPr>
            <p:cNvGrpSpPr/>
            <p:nvPr/>
          </p:nvGrpSpPr>
          <p:grpSpPr>
            <a:xfrm>
              <a:off x="6989723" y="3661803"/>
              <a:ext cx="892644" cy="354746"/>
              <a:chOff x="6900711" y="3627004"/>
              <a:chExt cx="892644" cy="354746"/>
            </a:xfrm>
          </p:grpSpPr>
          <p:sp>
            <p:nvSpPr>
              <p:cNvPr id="15" name="Abgerundetes Rechteck 14">
                <a:extLst>
                  <a:ext uri="{FF2B5EF4-FFF2-40B4-BE49-F238E27FC236}">
                    <a16:creationId xmlns:a16="http://schemas.microsoft.com/office/drawing/2014/main" id="{CB43AB4C-F88D-69CE-9C60-CC856FFAC105}"/>
                  </a:ext>
                </a:extLst>
              </p:cNvPr>
              <p:cNvSpPr/>
              <p:nvPr/>
            </p:nvSpPr>
            <p:spPr>
              <a:xfrm>
                <a:off x="6900711" y="3790950"/>
                <a:ext cx="466739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FE8CF"/>
              </a:solidFill>
              <a:ln w="158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E030412-DABB-B3C9-F378-22C206BE36F4}"/>
                  </a:ext>
                </a:extLst>
              </p:cNvPr>
              <p:cNvSpPr txBox="1"/>
              <p:nvPr/>
            </p:nvSpPr>
            <p:spPr>
              <a:xfrm>
                <a:off x="7378700" y="38125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21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F6A5621B-ACB1-6870-9284-540E00B5C745}"/>
                  </a:ext>
                </a:extLst>
              </p:cNvPr>
              <p:cNvSpPr txBox="1"/>
              <p:nvPr/>
            </p:nvSpPr>
            <p:spPr>
              <a:xfrm>
                <a:off x="6900711" y="3627004"/>
                <a:ext cx="88392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Brand/Image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1C9C84F4-553C-B31F-97D7-78AAC18FEFE2}"/>
                </a:ext>
              </a:extLst>
            </p:cNvPr>
            <p:cNvGrpSpPr/>
            <p:nvPr/>
          </p:nvGrpSpPr>
          <p:grpSpPr>
            <a:xfrm>
              <a:off x="6989723" y="3230919"/>
              <a:ext cx="1285240" cy="357383"/>
              <a:chOff x="6900711" y="3199822"/>
              <a:chExt cx="1285240" cy="357383"/>
            </a:xfrm>
          </p:grpSpPr>
          <p:sp>
            <p:nvSpPr>
              <p:cNvPr id="14" name="Abgerundetes Rechteck 13">
                <a:extLst>
                  <a:ext uri="{FF2B5EF4-FFF2-40B4-BE49-F238E27FC236}">
                    <a16:creationId xmlns:a16="http://schemas.microsoft.com/office/drawing/2014/main" id="{AA7B4FF6-61BB-A91B-DF19-2AE919C1314F}"/>
                  </a:ext>
                </a:extLst>
              </p:cNvPr>
              <p:cNvSpPr/>
              <p:nvPr/>
            </p:nvSpPr>
            <p:spPr>
              <a:xfrm>
                <a:off x="6900711" y="3366405"/>
                <a:ext cx="434082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FE8CF"/>
              </a:solidFill>
              <a:ln w="158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9129DDC8-8FD7-4E0E-E8F3-39FEEADB8CFA}"/>
                  </a:ext>
                </a:extLst>
              </p:cNvPr>
              <p:cNvSpPr txBox="1"/>
              <p:nvPr/>
            </p:nvSpPr>
            <p:spPr>
              <a:xfrm>
                <a:off x="7330440" y="3388041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20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7337933A-AC99-C96B-2B38-780559E2A141}"/>
                  </a:ext>
                </a:extLst>
              </p:cNvPr>
              <p:cNvSpPr txBox="1"/>
              <p:nvPr/>
            </p:nvSpPr>
            <p:spPr>
              <a:xfrm>
                <a:off x="6900711" y="3199822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Flexible work design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uppieren 46">
              <a:extLst>
                <a:ext uri="{FF2B5EF4-FFF2-40B4-BE49-F238E27FC236}">
                  <a16:creationId xmlns:a16="http://schemas.microsoft.com/office/drawing/2014/main" id="{9F5383AD-64F6-DABA-1FBB-3BA047E6E571}"/>
                </a:ext>
              </a:extLst>
            </p:cNvPr>
            <p:cNvGrpSpPr/>
            <p:nvPr/>
          </p:nvGrpSpPr>
          <p:grpSpPr>
            <a:xfrm>
              <a:off x="6989723" y="2795042"/>
              <a:ext cx="1285240" cy="362376"/>
              <a:chOff x="6900711" y="2781174"/>
              <a:chExt cx="1285240" cy="362376"/>
            </a:xfrm>
          </p:grpSpPr>
          <p:sp>
            <p:nvSpPr>
              <p:cNvPr id="13" name="Abgerundetes Rechteck 12">
                <a:extLst>
                  <a:ext uri="{FF2B5EF4-FFF2-40B4-BE49-F238E27FC236}">
                    <a16:creationId xmlns:a16="http://schemas.microsoft.com/office/drawing/2014/main" id="{B76154CD-ACCD-ADFB-572C-21EF11446DC0}"/>
                  </a:ext>
                </a:extLst>
              </p:cNvPr>
              <p:cNvSpPr/>
              <p:nvPr/>
            </p:nvSpPr>
            <p:spPr>
              <a:xfrm>
                <a:off x="6900711" y="2952750"/>
                <a:ext cx="270798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FE8CF"/>
              </a:solidFill>
              <a:ln w="158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95765346-7B66-4F4F-E06B-5C366E7022A4}"/>
                  </a:ext>
                </a:extLst>
              </p:cNvPr>
              <p:cNvSpPr txBox="1"/>
              <p:nvPr/>
            </p:nvSpPr>
            <p:spPr>
              <a:xfrm>
                <a:off x="7183120" y="29743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10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E0EF3826-B8AD-8D47-2077-72FF58926F9D}"/>
                  </a:ext>
                </a:extLst>
              </p:cNvPr>
              <p:cNvSpPr txBox="1"/>
              <p:nvPr/>
            </p:nvSpPr>
            <p:spPr>
              <a:xfrm>
                <a:off x="6900711" y="2781174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Special services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9C5A7547-0AF9-B360-9831-9B777942757A}"/>
                </a:ext>
              </a:extLst>
            </p:cNvPr>
            <p:cNvGrpSpPr/>
            <p:nvPr/>
          </p:nvGrpSpPr>
          <p:grpSpPr>
            <a:xfrm>
              <a:off x="6989723" y="2367984"/>
              <a:ext cx="1958975" cy="353557"/>
              <a:chOff x="6900711" y="2352386"/>
              <a:chExt cx="1958975" cy="353557"/>
            </a:xfrm>
          </p:grpSpPr>
          <p:sp>
            <p:nvSpPr>
              <p:cNvPr id="12" name="Abgerundetes Rechteck 11">
                <a:extLst>
                  <a:ext uri="{FF2B5EF4-FFF2-40B4-BE49-F238E27FC236}">
                    <a16:creationId xmlns:a16="http://schemas.microsoft.com/office/drawing/2014/main" id="{48FC65DF-0CD4-AAB6-60F5-461C5D7CB0CD}"/>
                  </a:ext>
                </a:extLst>
              </p:cNvPr>
              <p:cNvSpPr/>
              <p:nvPr/>
            </p:nvSpPr>
            <p:spPr>
              <a:xfrm>
                <a:off x="6900711" y="2515143"/>
                <a:ext cx="760655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FE8CF"/>
              </a:solidFill>
              <a:ln w="158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0F25C164-B2C6-98B7-4B92-4D2F4422C589}"/>
                  </a:ext>
                </a:extLst>
              </p:cNvPr>
              <p:cNvSpPr txBox="1"/>
              <p:nvPr/>
            </p:nvSpPr>
            <p:spPr>
              <a:xfrm>
                <a:off x="7665720" y="2536779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34%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A9A1EF7-5C5C-D2AC-23F7-3909944A95EF}"/>
                  </a:ext>
                </a:extLst>
              </p:cNvPr>
              <p:cNvSpPr txBox="1"/>
              <p:nvPr/>
            </p:nvSpPr>
            <p:spPr>
              <a:xfrm>
                <a:off x="6900711" y="235238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Advancement opportunities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2D091C1E-BC25-E1E1-E94F-440CFC30F3B2}"/>
                </a:ext>
              </a:extLst>
            </p:cNvPr>
            <p:cNvGrpSpPr/>
            <p:nvPr/>
          </p:nvGrpSpPr>
          <p:grpSpPr>
            <a:xfrm>
              <a:off x="6989723" y="1935933"/>
              <a:ext cx="1958975" cy="358550"/>
              <a:chOff x="6900711" y="1933738"/>
              <a:chExt cx="1958975" cy="358550"/>
            </a:xfrm>
          </p:grpSpPr>
          <p:grpSp>
            <p:nvGrpSpPr>
              <p:cNvPr id="45" name="Gruppieren 44">
                <a:extLst>
                  <a:ext uri="{FF2B5EF4-FFF2-40B4-BE49-F238E27FC236}">
                    <a16:creationId xmlns:a16="http://schemas.microsoft.com/office/drawing/2014/main" id="{71260691-88C8-B70E-642D-CCA378C33EA5}"/>
                  </a:ext>
                </a:extLst>
              </p:cNvPr>
              <p:cNvGrpSpPr/>
              <p:nvPr/>
            </p:nvGrpSpPr>
            <p:grpSpPr>
              <a:xfrm>
                <a:off x="6900711" y="2101488"/>
                <a:ext cx="1880704" cy="190800"/>
                <a:chOff x="6900711" y="2101488"/>
                <a:chExt cx="1880704" cy="190800"/>
              </a:xfrm>
            </p:grpSpPr>
            <p:sp>
              <p:nvSpPr>
                <p:cNvPr id="10" name="Abgerundetes Rechteck 9">
                  <a:extLst>
                    <a:ext uri="{FF2B5EF4-FFF2-40B4-BE49-F238E27FC236}">
                      <a16:creationId xmlns:a16="http://schemas.microsoft.com/office/drawing/2014/main" id="{6FD0B478-2A57-3FF3-94CE-83E85FB91F24}"/>
                    </a:ext>
                  </a:extLst>
                </p:cNvPr>
                <p:cNvSpPr/>
                <p:nvPr/>
              </p:nvSpPr>
              <p:spPr>
                <a:xfrm>
                  <a:off x="6900711" y="2101488"/>
                  <a:ext cx="1466049" cy="190800"/>
                </a:xfrm>
                <a:prstGeom prst="roundRect">
                  <a:avLst>
                    <a:gd name="adj" fmla="val 26667"/>
                  </a:avLst>
                </a:prstGeom>
                <a:solidFill>
                  <a:srgbClr val="FFE8CF"/>
                </a:solidFill>
                <a:ln w="158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" name="Textfeld 18">
                  <a:extLst>
                    <a:ext uri="{FF2B5EF4-FFF2-40B4-BE49-F238E27FC236}">
                      <a16:creationId xmlns:a16="http://schemas.microsoft.com/office/drawing/2014/main" id="{76F91F5C-D502-461D-BA28-2176D80449F3}"/>
                    </a:ext>
                  </a:extLst>
                </p:cNvPr>
                <p:cNvSpPr txBox="1"/>
                <p:nvPr/>
              </p:nvSpPr>
              <p:spPr>
                <a:xfrm>
                  <a:off x="8366760" y="2123124"/>
                  <a:ext cx="414655" cy="152671"/>
                </a:xfrm>
                <a:prstGeom prst="rect">
                  <a:avLst/>
                </a:prstGeom>
                <a:noFill/>
              </p:spPr>
              <p:txBody>
                <a:bodyPr wrap="square" lIns="72000" tIns="0" rIns="0" bIns="0" rtlCol="0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000" i="1">
                      <a:latin typeface="Arial" panose="020B0604020202020204" pitchFamily="34" charset="0"/>
                      <a:ea typeface="DengXian" panose="02010600030101010101" pitchFamily="2" charset="-122"/>
                      <a:cs typeface="Arial" panose="020B0604020202020204" pitchFamily="34" charset="0"/>
                    </a:rPr>
                    <a:t>73</a:t>
                  </a:r>
                  <a:r>
                    <a:rPr lang="en-US" sz="1000" i="1">
                      <a:effectLst/>
                      <a:latin typeface="Arial" panose="020B0604020202020204" pitchFamily="34" charset="0"/>
                      <a:ea typeface="DengXian" panose="02010600030101010101" pitchFamily="2" charset="-122"/>
                      <a:cs typeface="Arial" panose="020B0604020202020204" pitchFamily="34" charset="0"/>
                    </a:rPr>
                    <a:t>%</a:t>
                  </a:r>
                  <a:endParaRPr lang="de-DE" sz="1000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316184EA-41A3-0DFE-03D8-DE620C8A8C98}"/>
                  </a:ext>
                </a:extLst>
              </p:cNvPr>
              <p:cNvSpPr txBox="1"/>
              <p:nvPr/>
            </p:nvSpPr>
            <p:spPr>
              <a:xfrm>
                <a:off x="6900711" y="1933738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Type of Activity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uppieren 42">
              <a:extLst>
                <a:ext uri="{FF2B5EF4-FFF2-40B4-BE49-F238E27FC236}">
                  <a16:creationId xmlns:a16="http://schemas.microsoft.com/office/drawing/2014/main" id="{0172A8FB-FD9D-B043-D13A-4BA8ECEA442F}"/>
                </a:ext>
              </a:extLst>
            </p:cNvPr>
            <p:cNvGrpSpPr/>
            <p:nvPr/>
          </p:nvGrpSpPr>
          <p:grpSpPr>
            <a:xfrm>
              <a:off x="6989723" y="1501476"/>
              <a:ext cx="1992464" cy="360956"/>
              <a:chOff x="6900711" y="1501476"/>
              <a:chExt cx="1992464" cy="360956"/>
            </a:xfrm>
          </p:grpSpPr>
          <p:sp>
            <p:nvSpPr>
              <p:cNvPr id="9" name="Abgerundetes Rechteck 8">
                <a:extLst>
                  <a:ext uri="{FF2B5EF4-FFF2-40B4-BE49-F238E27FC236}">
                    <a16:creationId xmlns:a16="http://schemas.microsoft.com/office/drawing/2014/main" id="{15590A94-13DC-F2C9-6C2F-66767614B049}"/>
                  </a:ext>
                </a:extLst>
              </p:cNvPr>
              <p:cNvSpPr/>
              <p:nvPr/>
            </p:nvSpPr>
            <p:spPr>
              <a:xfrm>
                <a:off x="6900711" y="1671632"/>
                <a:ext cx="1570552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FE8CF"/>
              </a:solidFill>
              <a:ln w="158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05BD804-9B38-A153-9231-5E9072ADF42A}"/>
                  </a:ext>
                </a:extLst>
              </p:cNvPr>
              <p:cNvSpPr txBox="1"/>
              <p:nvPr/>
            </p:nvSpPr>
            <p:spPr>
              <a:xfrm>
                <a:off x="8478520" y="1693268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78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D51DD6D5-EF78-3FE0-D854-3D8FB5DBAD82}"/>
                  </a:ext>
                </a:extLst>
              </p:cNvPr>
              <p:cNvSpPr txBox="1"/>
              <p:nvPr/>
            </p:nvSpPr>
            <p:spPr>
              <a:xfrm>
                <a:off x="6900711" y="150147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Remuneration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21935B3D-B172-7448-62A6-C18687F81ED5}"/>
                </a:ext>
              </a:extLst>
            </p:cNvPr>
            <p:cNvSpPr txBox="1"/>
            <p:nvPr/>
          </p:nvSpPr>
          <p:spPr>
            <a:xfrm>
              <a:off x="6989723" y="1276350"/>
              <a:ext cx="1958975" cy="1526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 b="1" i="1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Germany</a:t>
              </a:r>
              <a:endParaRPr lang="de-DE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CD0AB235-AAC0-C01A-8174-1ECC5C791F3E}"/>
              </a:ext>
            </a:extLst>
          </p:cNvPr>
          <p:cNvGrpSpPr/>
          <p:nvPr/>
        </p:nvGrpSpPr>
        <p:grpSpPr>
          <a:xfrm>
            <a:off x="4724399" y="1276350"/>
            <a:ext cx="1992465" cy="3169168"/>
            <a:chOff x="6989722" y="1276350"/>
            <a:chExt cx="1992465" cy="3169168"/>
          </a:xfrm>
        </p:grpSpPr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2A4A48E7-2C29-C081-02B3-06ED259E31F8}"/>
                </a:ext>
              </a:extLst>
            </p:cNvPr>
            <p:cNvGrpSpPr/>
            <p:nvPr/>
          </p:nvGrpSpPr>
          <p:grpSpPr>
            <a:xfrm>
              <a:off x="6989723" y="4090048"/>
              <a:ext cx="821524" cy="355470"/>
              <a:chOff x="6900711" y="4033404"/>
              <a:chExt cx="821524" cy="355470"/>
            </a:xfrm>
          </p:grpSpPr>
          <p:sp>
            <p:nvSpPr>
              <p:cNvPr id="273" name="Abgerundetes Rechteck 272">
                <a:extLst>
                  <a:ext uri="{FF2B5EF4-FFF2-40B4-BE49-F238E27FC236}">
                    <a16:creationId xmlns:a16="http://schemas.microsoft.com/office/drawing/2014/main" id="{7962C567-BF7C-BE97-76E0-69CF8DE26A55}"/>
                  </a:ext>
                </a:extLst>
              </p:cNvPr>
              <p:cNvSpPr/>
              <p:nvPr/>
            </p:nvSpPr>
            <p:spPr>
              <a:xfrm>
                <a:off x="6900711" y="4198074"/>
                <a:ext cx="396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DE0D1"/>
              </a:solidFill>
              <a:ln w="15875">
                <a:solidFill>
                  <a:srgbClr val="E9472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4" name="Textfeld 273">
                <a:extLst>
                  <a:ext uri="{FF2B5EF4-FFF2-40B4-BE49-F238E27FC236}">
                    <a16:creationId xmlns:a16="http://schemas.microsoft.com/office/drawing/2014/main" id="{774CECB1-9483-7CBF-6679-F73C927EECC4}"/>
                  </a:ext>
                </a:extLst>
              </p:cNvPr>
              <p:cNvSpPr txBox="1"/>
              <p:nvPr/>
            </p:nvSpPr>
            <p:spPr>
              <a:xfrm>
                <a:off x="7307580" y="4219710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28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5" name="Textfeld 274">
                <a:extLst>
                  <a:ext uri="{FF2B5EF4-FFF2-40B4-BE49-F238E27FC236}">
                    <a16:creationId xmlns:a16="http://schemas.microsoft.com/office/drawing/2014/main" id="{D9BD6FD1-23AE-06DF-EF3E-C9940D7967A3}"/>
                  </a:ext>
                </a:extLst>
              </p:cNvPr>
              <p:cNvSpPr txBox="1"/>
              <p:nvPr/>
            </p:nvSpPr>
            <p:spPr>
              <a:xfrm>
                <a:off x="6900711" y="4033404"/>
                <a:ext cx="661988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Location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5B8B3C0E-4D1E-D3C9-5562-997D095034D3}"/>
                </a:ext>
              </a:extLst>
            </p:cNvPr>
            <p:cNvGrpSpPr/>
            <p:nvPr/>
          </p:nvGrpSpPr>
          <p:grpSpPr>
            <a:xfrm>
              <a:off x="6989722" y="3661803"/>
              <a:ext cx="892645" cy="354746"/>
              <a:chOff x="6900710" y="3627004"/>
              <a:chExt cx="892645" cy="354746"/>
            </a:xfrm>
          </p:grpSpPr>
          <p:sp>
            <p:nvSpPr>
              <p:cNvPr id="270" name="Abgerundetes Rechteck 269">
                <a:extLst>
                  <a:ext uri="{FF2B5EF4-FFF2-40B4-BE49-F238E27FC236}">
                    <a16:creationId xmlns:a16="http://schemas.microsoft.com/office/drawing/2014/main" id="{DBB0A2BD-3194-0086-A74D-C658F8313531}"/>
                  </a:ext>
                </a:extLst>
              </p:cNvPr>
              <p:cNvSpPr/>
              <p:nvPr/>
            </p:nvSpPr>
            <p:spPr>
              <a:xfrm>
                <a:off x="6900710" y="3790950"/>
                <a:ext cx="468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DE0D1"/>
              </a:solidFill>
              <a:ln w="15875">
                <a:solidFill>
                  <a:srgbClr val="E9472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1" name="Textfeld 270">
                <a:extLst>
                  <a:ext uri="{FF2B5EF4-FFF2-40B4-BE49-F238E27FC236}">
                    <a16:creationId xmlns:a16="http://schemas.microsoft.com/office/drawing/2014/main" id="{4A9C0065-15D2-6B2C-DFB1-5D8085D6D72E}"/>
                  </a:ext>
                </a:extLst>
              </p:cNvPr>
              <p:cNvSpPr txBox="1"/>
              <p:nvPr/>
            </p:nvSpPr>
            <p:spPr>
              <a:xfrm>
                <a:off x="7378700" y="38125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29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2" name="Textfeld 271">
                <a:extLst>
                  <a:ext uri="{FF2B5EF4-FFF2-40B4-BE49-F238E27FC236}">
                    <a16:creationId xmlns:a16="http://schemas.microsoft.com/office/drawing/2014/main" id="{6B1A134C-AEAB-3828-7D1B-878BA47EEC59}"/>
                  </a:ext>
                </a:extLst>
              </p:cNvPr>
              <p:cNvSpPr txBox="1"/>
              <p:nvPr/>
            </p:nvSpPr>
            <p:spPr>
              <a:xfrm>
                <a:off x="6900711" y="3627004"/>
                <a:ext cx="88392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Brand/Image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9BCFBAE3-00AE-121D-5B03-C1C899C0DBBA}"/>
                </a:ext>
              </a:extLst>
            </p:cNvPr>
            <p:cNvGrpSpPr/>
            <p:nvPr/>
          </p:nvGrpSpPr>
          <p:grpSpPr>
            <a:xfrm>
              <a:off x="6989723" y="3230919"/>
              <a:ext cx="1285240" cy="357383"/>
              <a:chOff x="6900711" y="3199822"/>
              <a:chExt cx="1285240" cy="357383"/>
            </a:xfrm>
          </p:grpSpPr>
          <p:sp>
            <p:nvSpPr>
              <p:cNvPr id="267" name="Abgerundetes Rechteck 266">
                <a:extLst>
                  <a:ext uri="{FF2B5EF4-FFF2-40B4-BE49-F238E27FC236}">
                    <a16:creationId xmlns:a16="http://schemas.microsoft.com/office/drawing/2014/main" id="{CDABDEA9-387A-BDFD-F96D-D694632A5293}"/>
                  </a:ext>
                </a:extLst>
              </p:cNvPr>
              <p:cNvSpPr/>
              <p:nvPr/>
            </p:nvSpPr>
            <p:spPr>
              <a:xfrm>
                <a:off x="6900711" y="3366405"/>
                <a:ext cx="396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DE0D1"/>
              </a:solidFill>
              <a:ln w="15875">
                <a:solidFill>
                  <a:srgbClr val="E9472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8" name="Textfeld 267">
                <a:extLst>
                  <a:ext uri="{FF2B5EF4-FFF2-40B4-BE49-F238E27FC236}">
                    <a16:creationId xmlns:a16="http://schemas.microsoft.com/office/drawing/2014/main" id="{3D63C6EE-082E-B4FB-37DC-49D87B8E6537}"/>
                  </a:ext>
                </a:extLst>
              </p:cNvPr>
              <p:cNvSpPr txBox="1"/>
              <p:nvPr/>
            </p:nvSpPr>
            <p:spPr>
              <a:xfrm>
                <a:off x="7298690" y="3388041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26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69" name="Textfeld 268">
                <a:extLst>
                  <a:ext uri="{FF2B5EF4-FFF2-40B4-BE49-F238E27FC236}">
                    <a16:creationId xmlns:a16="http://schemas.microsoft.com/office/drawing/2014/main" id="{7834E396-5EF6-10B7-83D3-6594B117E915}"/>
                  </a:ext>
                </a:extLst>
              </p:cNvPr>
              <p:cNvSpPr txBox="1"/>
              <p:nvPr/>
            </p:nvSpPr>
            <p:spPr>
              <a:xfrm>
                <a:off x="6900711" y="3199822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Flexible work design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216E411C-6D80-82E6-846C-C5BE49B106B3}"/>
                </a:ext>
              </a:extLst>
            </p:cNvPr>
            <p:cNvGrpSpPr/>
            <p:nvPr/>
          </p:nvGrpSpPr>
          <p:grpSpPr>
            <a:xfrm>
              <a:off x="6989723" y="2795042"/>
              <a:ext cx="1465414" cy="362376"/>
              <a:chOff x="6900711" y="2781174"/>
              <a:chExt cx="1465414" cy="362376"/>
            </a:xfrm>
          </p:grpSpPr>
          <p:sp>
            <p:nvSpPr>
              <p:cNvPr id="264" name="Abgerundetes Rechteck 263">
                <a:extLst>
                  <a:ext uri="{FF2B5EF4-FFF2-40B4-BE49-F238E27FC236}">
                    <a16:creationId xmlns:a16="http://schemas.microsoft.com/office/drawing/2014/main" id="{649B3CE4-B2A6-D839-9E6B-C69BE678FE34}"/>
                  </a:ext>
                </a:extLst>
              </p:cNvPr>
              <p:cNvSpPr/>
              <p:nvPr/>
            </p:nvSpPr>
            <p:spPr>
              <a:xfrm>
                <a:off x="6900711" y="2952750"/>
                <a:ext cx="1044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DE0D1"/>
              </a:solidFill>
              <a:ln w="15875">
                <a:solidFill>
                  <a:srgbClr val="E9472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5" name="Textfeld 264">
                <a:extLst>
                  <a:ext uri="{FF2B5EF4-FFF2-40B4-BE49-F238E27FC236}">
                    <a16:creationId xmlns:a16="http://schemas.microsoft.com/office/drawing/2014/main" id="{C2DBD764-1E4D-3E88-C010-E7784BA8855D}"/>
                  </a:ext>
                </a:extLst>
              </p:cNvPr>
              <p:cNvSpPr txBox="1"/>
              <p:nvPr/>
            </p:nvSpPr>
            <p:spPr>
              <a:xfrm>
                <a:off x="7951470" y="29743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48%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66" name="Textfeld 265">
                <a:extLst>
                  <a:ext uri="{FF2B5EF4-FFF2-40B4-BE49-F238E27FC236}">
                    <a16:creationId xmlns:a16="http://schemas.microsoft.com/office/drawing/2014/main" id="{96585B33-3E3E-BC01-5958-AF031E14CA2F}"/>
                  </a:ext>
                </a:extLst>
              </p:cNvPr>
              <p:cNvSpPr txBox="1"/>
              <p:nvPr/>
            </p:nvSpPr>
            <p:spPr>
              <a:xfrm>
                <a:off x="6900711" y="2781174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Special services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F2A1A75C-D1CC-A226-A78C-84CEC089E7D6}"/>
                </a:ext>
              </a:extLst>
            </p:cNvPr>
            <p:cNvGrpSpPr/>
            <p:nvPr/>
          </p:nvGrpSpPr>
          <p:grpSpPr>
            <a:xfrm>
              <a:off x="6989722" y="2367984"/>
              <a:ext cx="1958976" cy="353557"/>
              <a:chOff x="6900710" y="2352386"/>
              <a:chExt cx="1958976" cy="353557"/>
            </a:xfrm>
          </p:grpSpPr>
          <p:sp>
            <p:nvSpPr>
              <p:cNvPr id="261" name="Abgerundetes Rechteck 260">
                <a:extLst>
                  <a:ext uri="{FF2B5EF4-FFF2-40B4-BE49-F238E27FC236}">
                    <a16:creationId xmlns:a16="http://schemas.microsoft.com/office/drawing/2014/main" id="{DCC9E629-A4E0-2390-A2FA-F50EF538A1C2}"/>
                  </a:ext>
                </a:extLst>
              </p:cNvPr>
              <p:cNvSpPr/>
              <p:nvPr/>
            </p:nvSpPr>
            <p:spPr>
              <a:xfrm>
                <a:off x="6900710" y="2515143"/>
                <a:ext cx="828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DE0D1"/>
              </a:solidFill>
              <a:ln w="15875">
                <a:solidFill>
                  <a:srgbClr val="E9472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2" name="Textfeld 261">
                <a:extLst>
                  <a:ext uri="{FF2B5EF4-FFF2-40B4-BE49-F238E27FC236}">
                    <a16:creationId xmlns:a16="http://schemas.microsoft.com/office/drawing/2014/main" id="{A1798BA4-6244-BE2F-3A5F-646A7DD6D491}"/>
                  </a:ext>
                </a:extLst>
              </p:cNvPr>
              <p:cNvSpPr txBox="1"/>
              <p:nvPr/>
            </p:nvSpPr>
            <p:spPr>
              <a:xfrm>
                <a:off x="7735570" y="2536779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</a:t>
                </a: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8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63" name="Textfeld 262">
                <a:extLst>
                  <a:ext uri="{FF2B5EF4-FFF2-40B4-BE49-F238E27FC236}">
                    <a16:creationId xmlns:a16="http://schemas.microsoft.com/office/drawing/2014/main" id="{D76B341E-725A-EA47-57E1-73D9FBF899CE}"/>
                  </a:ext>
                </a:extLst>
              </p:cNvPr>
              <p:cNvSpPr txBox="1"/>
              <p:nvPr/>
            </p:nvSpPr>
            <p:spPr>
              <a:xfrm>
                <a:off x="6900711" y="235238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Advancement opportunities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18C90D80-25C2-567D-EF37-48FEFEF601E3}"/>
                </a:ext>
              </a:extLst>
            </p:cNvPr>
            <p:cNvGrpSpPr/>
            <p:nvPr/>
          </p:nvGrpSpPr>
          <p:grpSpPr>
            <a:xfrm>
              <a:off x="6989723" y="1935933"/>
              <a:ext cx="1958975" cy="358550"/>
              <a:chOff x="6900711" y="1933738"/>
              <a:chExt cx="1958975" cy="358550"/>
            </a:xfrm>
          </p:grpSpPr>
          <p:grpSp>
            <p:nvGrpSpPr>
              <p:cNvPr id="257" name="Gruppieren 256">
                <a:extLst>
                  <a:ext uri="{FF2B5EF4-FFF2-40B4-BE49-F238E27FC236}">
                    <a16:creationId xmlns:a16="http://schemas.microsoft.com/office/drawing/2014/main" id="{D7DC7574-8305-634D-4B7C-1B54BD5FD0BD}"/>
                  </a:ext>
                </a:extLst>
              </p:cNvPr>
              <p:cNvGrpSpPr/>
              <p:nvPr/>
            </p:nvGrpSpPr>
            <p:grpSpPr>
              <a:xfrm>
                <a:off x="6900711" y="2101488"/>
                <a:ext cx="928204" cy="190800"/>
                <a:chOff x="6900711" y="2101488"/>
                <a:chExt cx="928204" cy="190800"/>
              </a:xfrm>
            </p:grpSpPr>
            <p:sp>
              <p:nvSpPr>
                <p:cNvPr id="259" name="Abgerundetes Rechteck 258">
                  <a:extLst>
                    <a:ext uri="{FF2B5EF4-FFF2-40B4-BE49-F238E27FC236}">
                      <a16:creationId xmlns:a16="http://schemas.microsoft.com/office/drawing/2014/main" id="{5C20C769-ACCA-D2CF-68A8-C18717610820}"/>
                    </a:ext>
                  </a:extLst>
                </p:cNvPr>
                <p:cNvSpPr/>
                <p:nvPr/>
              </p:nvSpPr>
              <p:spPr>
                <a:xfrm>
                  <a:off x="6900711" y="2101488"/>
                  <a:ext cx="504000" cy="190800"/>
                </a:xfrm>
                <a:prstGeom prst="roundRect">
                  <a:avLst>
                    <a:gd name="adj" fmla="val 26667"/>
                  </a:avLst>
                </a:prstGeom>
                <a:solidFill>
                  <a:srgbClr val="FDE0D1"/>
                </a:solidFill>
                <a:ln w="15875">
                  <a:solidFill>
                    <a:srgbClr val="E9472D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0" name="Textfeld 259">
                  <a:extLst>
                    <a:ext uri="{FF2B5EF4-FFF2-40B4-BE49-F238E27FC236}">
                      <a16:creationId xmlns:a16="http://schemas.microsoft.com/office/drawing/2014/main" id="{275D10F2-C975-1BCA-293D-D6A255010108}"/>
                    </a:ext>
                  </a:extLst>
                </p:cNvPr>
                <p:cNvSpPr txBox="1"/>
                <p:nvPr/>
              </p:nvSpPr>
              <p:spPr>
                <a:xfrm>
                  <a:off x="7414260" y="2123124"/>
                  <a:ext cx="414655" cy="152671"/>
                </a:xfrm>
                <a:prstGeom prst="rect">
                  <a:avLst/>
                </a:prstGeom>
                <a:noFill/>
              </p:spPr>
              <p:txBody>
                <a:bodyPr wrap="square" lIns="72000" tIns="0" rIns="0" bIns="0" rtlCol="0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000" i="1">
                      <a:effectLst/>
                      <a:latin typeface="Arial" panose="020B0604020202020204" pitchFamily="34" charset="0"/>
                      <a:ea typeface="DengXian" panose="02010600030101010101" pitchFamily="2" charset="-122"/>
                      <a:cs typeface="Arial" panose="020B0604020202020204" pitchFamily="34" charset="0"/>
                    </a:rPr>
                    <a:t>32%</a:t>
                  </a:r>
                  <a:endParaRPr lang="de-DE" sz="1000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58" name="Textfeld 257">
                <a:extLst>
                  <a:ext uri="{FF2B5EF4-FFF2-40B4-BE49-F238E27FC236}">
                    <a16:creationId xmlns:a16="http://schemas.microsoft.com/office/drawing/2014/main" id="{1F1F7AD1-1951-91C0-5988-1B166BC0BBD0}"/>
                  </a:ext>
                </a:extLst>
              </p:cNvPr>
              <p:cNvSpPr txBox="1"/>
              <p:nvPr/>
            </p:nvSpPr>
            <p:spPr>
              <a:xfrm>
                <a:off x="6900711" y="1933738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Type of Activity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5C23ADDE-0398-6B27-77E4-375B020D776C}"/>
                </a:ext>
              </a:extLst>
            </p:cNvPr>
            <p:cNvGrpSpPr/>
            <p:nvPr/>
          </p:nvGrpSpPr>
          <p:grpSpPr>
            <a:xfrm>
              <a:off x="6989723" y="1501476"/>
              <a:ext cx="1992464" cy="360956"/>
              <a:chOff x="6900711" y="1501476"/>
              <a:chExt cx="1992464" cy="360956"/>
            </a:xfrm>
          </p:grpSpPr>
          <p:sp>
            <p:nvSpPr>
              <p:cNvPr id="62" name="Abgerundetes Rechteck 61">
                <a:extLst>
                  <a:ext uri="{FF2B5EF4-FFF2-40B4-BE49-F238E27FC236}">
                    <a16:creationId xmlns:a16="http://schemas.microsoft.com/office/drawing/2014/main" id="{119DF354-3DF3-88FD-3493-13ADAAD8C9D3}"/>
                  </a:ext>
                </a:extLst>
              </p:cNvPr>
              <p:cNvSpPr/>
              <p:nvPr/>
            </p:nvSpPr>
            <p:spPr>
              <a:xfrm>
                <a:off x="6900711" y="1671632"/>
                <a:ext cx="1570552" cy="190800"/>
              </a:xfrm>
              <a:prstGeom prst="roundRect">
                <a:avLst>
                  <a:gd name="adj" fmla="val 26667"/>
                </a:avLst>
              </a:prstGeom>
              <a:solidFill>
                <a:srgbClr val="FDE0D1"/>
              </a:solidFill>
              <a:ln w="15875">
                <a:solidFill>
                  <a:srgbClr val="E9472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C66370DC-7C2C-033A-BB25-A8788BC7E193}"/>
                  </a:ext>
                </a:extLst>
              </p:cNvPr>
              <p:cNvSpPr txBox="1"/>
              <p:nvPr/>
            </p:nvSpPr>
            <p:spPr>
              <a:xfrm>
                <a:off x="8478520" y="1693268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78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6" name="Textfeld 255">
                <a:extLst>
                  <a:ext uri="{FF2B5EF4-FFF2-40B4-BE49-F238E27FC236}">
                    <a16:creationId xmlns:a16="http://schemas.microsoft.com/office/drawing/2014/main" id="{C821FED9-7042-A002-5B7A-C7C73ADA2351}"/>
                  </a:ext>
                </a:extLst>
              </p:cNvPr>
              <p:cNvSpPr txBox="1"/>
              <p:nvPr/>
            </p:nvSpPr>
            <p:spPr>
              <a:xfrm>
                <a:off x="6900711" y="150147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Remuneration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AE20CD50-691E-73B7-6465-8B4DE7655192}"/>
                </a:ext>
              </a:extLst>
            </p:cNvPr>
            <p:cNvSpPr txBox="1"/>
            <p:nvPr/>
          </p:nvSpPr>
          <p:spPr>
            <a:xfrm>
              <a:off x="6989723" y="1276350"/>
              <a:ext cx="1958975" cy="1526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 b="1" i="1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China</a:t>
              </a:r>
              <a:endParaRPr lang="de-DE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78" name="Gruppieren 277">
            <a:extLst>
              <a:ext uri="{FF2B5EF4-FFF2-40B4-BE49-F238E27FC236}">
                <a16:creationId xmlns:a16="http://schemas.microsoft.com/office/drawing/2014/main" id="{EB26073B-AD40-265A-0736-F8FEFDD6D103}"/>
              </a:ext>
            </a:extLst>
          </p:cNvPr>
          <p:cNvGrpSpPr/>
          <p:nvPr/>
        </p:nvGrpSpPr>
        <p:grpSpPr>
          <a:xfrm>
            <a:off x="2514600" y="1276350"/>
            <a:ext cx="1958976" cy="3169168"/>
            <a:chOff x="6989722" y="1276350"/>
            <a:chExt cx="1958976" cy="3169168"/>
          </a:xfrm>
        </p:grpSpPr>
        <p:grpSp>
          <p:nvGrpSpPr>
            <p:cNvPr id="279" name="Gruppieren 278">
              <a:extLst>
                <a:ext uri="{FF2B5EF4-FFF2-40B4-BE49-F238E27FC236}">
                  <a16:creationId xmlns:a16="http://schemas.microsoft.com/office/drawing/2014/main" id="{4DF47C8F-0D16-5B43-6DC4-9354E8993E84}"/>
                </a:ext>
              </a:extLst>
            </p:cNvPr>
            <p:cNvGrpSpPr/>
            <p:nvPr/>
          </p:nvGrpSpPr>
          <p:grpSpPr>
            <a:xfrm>
              <a:off x="6989723" y="4090048"/>
              <a:ext cx="1136685" cy="355470"/>
              <a:chOff x="6900711" y="4033404"/>
              <a:chExt cx="1136685" cy="355470"/>
            </a:xfrm>
          </p:grpSpPr>
          <p:sp>
            <p:nvSpPr>
              <p:cNvPr id="309" name="Abgerundetes Rechteck 308">
                <a:extLst>
                  <a:ext uri="{FF2B5EF4-FFF2-40B4-BE49-F238E27FC236}">
                    <a16:creationId xmlns:a16="http://schemas.microsoft.com/office/drawing/2014/main" id="{F1979A1C-DA72-6751-E487-89B39F58A205}"/>
                  </a:ext>
                </a:extLst>
              </p:cNvPr>
              <p:cNvSpPr/>
              <p:nvPr/>
            </p:nvSpPr>
            <p:spPr>
              <a:xfrm>
                <a:off x="6900711" y="4198074"/>
                <a:ext cx="720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CCD4DD"/>
              </a:solidFill>
              <a:ln w="158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0" name="Textfeld 309">
                <a:extLst>
                  <a:ext uri="{FF2B5EF4-FFF2-40B4-BE49-F238E27FC236}">
                    <a16:creationId xmlns:a16="http://schemas.microsoft.com/office/drawing/2014/main" id="{6F0213E0-87CB-1F8A-78A5-44C3D8766183}"/>
                  </a:ext>
                </a:extLst>
              </p:cNvPr>
              <p:cNvSpPr txBox="1"/>
              <p:nvPr/>
            </p:nvSpPr>
            <p:spPr>
              <a:xfrm>
                <a:off x="7622741" y="4219710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33%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1" name="Textfeld 310">
                <a:extLst>
                  <a:ext uri="{FF2B5EF4-FFF2-40B4-BE49-F238E27FC236}">
                    <a16:creationId xmlns:a16="http://schemas.microsoft.com/office/drawing/2014/main" id="{00FD78D8-CA67-27B1-69AE-508AF538272C}"/>
                  </a:ext>
                </a:extLst>
              </p:cNvPr>
              <p:cNvSpPr txBox="1"/>
              <p:nvPr/>
            </p:nvSpPr>
            <p:spPr>
              <a:xfrm>
                <a:off x="6900711" y="4033404"/>
                <a:ext cx="661988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Location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0" name="Gruppieren 279">
              <a:extLst>
                <a:ext uri="{FF2B5EF4-FFF2-40B4-BE49-F238E27FC236}">
                  <a16:creationId xmlns:a16="http://schemas.microsoft.com/office/drawing/2014/main" id="{639BF26E-5E8E-4238-5927-AEFA782A4F50}"/>
                </a:ext>
              </a:extLst>
            </p:cNvPr>
            <p:cNvGrpSpPr/>
            <p:nvPr/>
          </p:nvGrpSpPr>
          <p:grpSpPr>
            <a:xfrm>
              <a:off x="6989722" y="3661803"/>
              <a:ext cx="883921" cy="354746"/>
              <a:chOff x="6900710" y="3627004"/>
              <a:chExt cx="883921" cy="354746"/>
            </a:xfrm>
          </p:grpSpPr>
          <p:sp>
            <p:nvSpPr>
              <p:cNvPr id="306" name="Abgerundetes Rechteck 305">
                <a:extLst>
                  <a:ext uri="{FF2B5EF4-FFF2-40B4-BE49-F238E27FC236}">
                    <a16:creationId xmlns:a16="http://schemas.microsoft.com/office/drawing/2014/main" id="{8B559F48-AC98-859A-1F3D-DB6B4F118380}"/>
                  </a:ext>
                </a:extLst>
              </p:cNvPr>
              <p:cNvSpPr/>
              <p:nvPr/>
            </p:nvSpPr>
            <p:spPr>
              <a:xfrm>
                <a:off x="6900710" y="3790950"/>
                <a:ext cx="288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CCD4DD"/>
              </a:solidFill>
              <a:ln w="158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7" name="Textfeld 306">
                <a:extLst>
                  <a:ext uri="{FF2B5EF4-FFF2-40B4-BE49-F238E27FC236}">
                    <a16:creationId xmlns:a16="http://schemas.microsoft.com/office/drawing/2014/main" id="{A87CD9C7-EC72-93B5-093C-98D2A747BC91}"/>
                  </a:ext>
                </a:extLst>
              </p:cNvPr>
              <p:cNvSpPr txBox="1"/>
              <p:nvPr/>
            </p:nvSpPr>
            <p:spPr>
              <a:xfrm>
                <a:off x="7196705" y="38125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14%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08" name="Textfeld 307">
                <a:extLst>
                  <a:ext uri="{FF2B5EF4-FFF2-40B4-BE49-F238E27FC236}">
                    <a16:creationId xmlns:a16="http://schemas.microsoft.com/office/drawing/2014/main" id="{7570D4AC-FA23-F3EF-3930-0960F310CAEC}"/>
                  </a:ext>
                </a:extLst>
              </p:cNvPr>
              <p:cNvSpPr txBox="1"/>
              <p:nvPr/>
            </p:nvSpPr>
            <p:spPr>
              <a:xfrm>
                <a:off x="6900711" y="3627004"/>
                <a:ext cx="88392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Brand/Image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1" name="Gruppieren 280">
              <a:extLst>
                <a:ext uri="{FF2B5EF4-FFF2-40B4-BE49-F238E27FC236}">
                  <a16:creationId xmlns:a16="http://schemas.microsoft.com/office/drawing/2014/main" id="{10BF98DA-C9D2-643E-3BBA-6897E114D5FC}"/>
                </a:ext>
              </a:extLst>
            </p:cNvPr>
            <p:cNvGrpSpPr/>
            <p:nvPr/>
          </p:nvGrpSpPr>
          <p:grpSpPr>
            <a:xfrm>
              <a:off x="6989723" y="3230919"/>
              <a:ext cx="1318668" cy="357383"/>
              <a:chOff x="6900711" y="3199822"/>
              <a:chExt cx="1318668" cy="357383"/>
            </a:xfrm>
          </p:grpSpPr>
          <p:sp>
            <p:nvSpPr>
              <p:cNvPr id="303" name="Abgerundetes Rechteck 302">
                <a:extLst>
                  <a:ext uri="{FF2B5EF4-FFF2-40B4-BE49-F238E27FC236}">
                    <a16:creationId xmlns:a16="http://schemas.microsoft.com/office/drawing/2014/main" id="{F8C07E87-A41C-73E3-8DF8-9120E26B07D9}"/>
                  </a:ext>
                </a:extLst>
              </p:cNvPr>
              <p:cNvSpPr/>
              <p:nvPr/>
            </p:nvSpPr>
            <p:spPr>
              <a:xfrm>
                <a:off x="6900711" y="3366405"/>
                <a:ext cx="900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CCD4DD"/>
              </a:solidFill>
              <a:ln w="158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4" name="Textfeld 303">
                <a:extLst>
                  <a:ext uri="{FF2B5EF4-FFF2-40B4-BE49-F238E27FC236}">
                    <a16:creationId xmlns:a16="http://schemas.microsoft.com/office/drawing/2014/main" id="{DFA9B459-E481-4562-B146-2F483FF447C8}"/>
                  </a:ext>
                </a:extLst>
              </p:cNvPr>
              <p:cNvSpPr txBox="1"/>
              <p:nvPr/>
            </p:nvSpPr>
            <p:spPr>
              <a:xfrm>
                <a:off x="7804724" y="3388041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45%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05" name="Textfeld 304">
                <a:extLst>
                  <a:ext uri="{FF2B5EF4-FFF2-40B4-BE49-F238E27FC236}">
                    <a16:creationId xmlns:a16="http://schemas.microsoft.com/office/drawing/2014/main" id="{0AD3B89C-5A75-86CE-7D0B-7595AF2DD31D}"/>
                  </a:ext>
                </a:extLst>
              </p:cNvPr>
              <p:cNvSpPr txBox="1"/>
              <p:nvPr/>
            </p:nvSpPr>
            <p:spPr>
              <a:xfrm>
                <a:off x="6900711" y="3199822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Flexible work design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2" name="Gruppieren 281">
              <a:extLst>
                <a:ext uri="{FF2B5EF4-FFF2-40B4-BE49-F238E27FC236}">
                  <a16:creationId xmlns:a16="http://schemas.microsoft.com/office/drawing/2014/main" id="{C86AC93B-252E-24FB-4AB4-E617071F3AD9}"/>
                </a:ext>
              </a:extLst>
            </p:cNvPr>
            <p:cNvGrpSpPr/>
            <p:nvPr/>
          </p:nvGrpSpPr>
          <p:grpSpPr>
            <a:xfrm>
              <a:off x="6989723" y="2795042"/>
              <a:ext cx="1292297" cy="362376"/>
              <a:chOff x="6900711" y="2781174"/>
              <a:chExt cx="1292297" cy="362376"/>
            </a:xfrm>
          </p:grpSpPr>
          <p:sp>
            <p:nvSpPr>
              <p:cNvPr id="300" name="Abgerundetes Rechteck 299">
                <a:extLst>
                  <a:ext uri="{FF2B5EF4-FFF2-40B4-BE49-F238E27FC236}">
                    <a16:creationId xmlns:a16="http://schemas.microsoft.com/office/drawing/2014/main" id="{4E6A7232-9D99-1B62-69D1-877353352A82}"/>
                  </a:ext>
                </a:extLst>
              </p:cNvPr>
              <p:cNvSpPr/>
              <p:nvPr/>
            </p:nvSpPr>
            <p:spPr>
              <a:xfrm>
                <a:off x="6900711" y="2952750"/>
                <a:ext cx="864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CCD4DD"/>
              </a:solidFill>
              <a:ln w="158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1" name="Textfeld 300">
                <a:extLst>
                  <a:ext uri="{FF2B5EF4-FFF2-40B4-BE49-F238E27FC236}">
                    <a16:creationId xmlns:a16="http://schemas.microsoft.com/office/drawing/2014/main" id="{88062CDA-20B9-D0C9-9409-E53B6A202FE2}"/>
                  </a:ext>
                </a:extLst>
              </p:cNvPr>
              <p:cNvSpPr txBox="1"/>
              <p:nvPr/>
            </p:nvSpPr>
            <p:spPr>
              <a:xfrm>
                <a:off x="7778353" y="29743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8%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02" name="Textfeld 301">
                <a:extLst>
                  <a:ext uri="{FF2B5EF4-FFF2-40B4-BE49-F238E27FC236}">
                    <a16:creationId xmlns:a16="http://schemas.microsoft.com/office/drawing/2014/main" id="{C6D2CC01-FBE3-0834-B2CD-3006409FCA6A}"/>
                  </a:ext>
                </a:extLst>
              </p:cNvPr>
              <p:cNvSpPr txBox="1"/>
              <p:nvPr/>
            </p:nvSpPr>
            <p:spPr>
              <a:xfrm>
                <a:off x="6900711" y="2781174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Special services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3" name="Gruppieren 282">
              <a:extLst>
                <a:ext uri="{FF2B5EF4-FFF2-40B4-BE49-F238E27FC236}">
                  <a16:creationId xmlns:a16="http://schemas.microsoft.com/office/drawing/2014/main" id="{7176A73C-BBEE-83BA-F1D8-2D260118ADFD}"/>
                </a:ext>
              </a:extLst>
            </p:cNvPr>
            <p:cNvGrpSpPr/>
            <p:nvPr/>
          </p:nvGrpSpPr>
          <p:grpSpPr>
            <a:xfrm>
              <a:off x="6989722" y="2367984"/>
              <a:ext cx="1958976" cy="353557"/>
              <a:chOff x="6900710" y="2352386"/>
              <a:chExt cx="1958976" cy="353557"/>
            </a:xfrm>
          </p:grpSpPr>
          <p:sp>
            <p:nvSpPr>
              <p:cNvPr id="297" name="Abgerundetes Rechteck 296">
                <a:extLst>
                  <a:ext uri="{FF2B5EF4-FFF2-40B4-BE49-F238E27FC236}">
                    <a16:creationId xmlns:a16="http://schemas.microsoft.com/office/drawing/2014/main" id="{94B7319E-5CED-3F88-7DE7-A13A61873DE7}"/>
                  </a:ext>
                </a:extLst>
              </p:cNvPr>
              <p:cNvSpPr/>
              <p:nvPr/>
            </p:nvSpPr>
            <p:spPr>
              <a:xfrm>
                <a:off x="6900710" y="2515143"/>
                <a:ext cx="828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CCD4DD"/>
              </a:solidFill>
              <a:ln w="158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8" name="Textfeld 297">
                <a:extLst>
                  <a:ext uri="{FF2B5EF4-FFF2-40B4-BE49-F238E27FC236}">
                    <a16:creationId xmlns:a16="http://schemas.microsoft.com/office/drawing/2014/main" id="{35407746-A569-6374-9AAB-CB2AAEEC88A8}"/>
                  </a:ext>
                </a:extLst>
              </p:cNvPr>
              <p:cNvSpPr txBox="1"/>
              <p:nvPr/>
            </p:nvSpPr>
            <p:spPr>
              <a:xfrm>
                <a:off x="7735570" y="2536779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35%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99" name="Textfeld 298">
                <a:extLst>
                  <a:ext uri="{FF2B5EF4-FFF2-40B4-BE49-F238E27FC236}">
                    <a16:creationId xmlns:a16="http://schemas.microsoft.com/office/drawing/2014/main" id="{04EE5C56-1521-4D44-0C70-9B8BD21DCCCE}"/>
                  </a:ext>
                </a:extLst>
              </p:cNvPr>
              <p:cNvSpPr txBox="1"/>
              <p:nvPr/>
            </p:nvSpPr>
            <p:spPr>
              <a:xfrm>
                <a:off x="6900711" y="235238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Advancement opportunities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4" name="Gruppieren 283">
              <a:extLst>
                <a:ext uri="{FF2B5EF4-FFF2-40B4-BE49-F238E27FC236}">
                  <a16:creationId xmlns:a16="http://schemas.microsoft.com/office/drawing/2014/main" id="{E961ED68-28C7-987B-1C7E-53329A5D3F68}"/>
                </a:ext>
              </a:extLst>
            </p:cNvPr>
            <p:cNvGrpSpPr/>
            <p:nvPr/>
          </p:nvGrpSpPr>
          <p:grpSpPr>
            <a:xfrm>
              <a:off x="6989723" y="1935933"/>
              <a:ext cx="1958975" cy="358550"/>
              <a:chOff x="6900711" y="1933738"/>
              <a:chExt cx="1958975" cy="358550"/>
            </a:xfrm>
          </p:grpSpPr>
          <p:grpSp>
            <p:nvGrpSpPr>
              <p:cNvPr id="291" name="Gruppieren 290">
                <a:extLst>
                  <a:ext uri="{FF2B5EF4-FFF2-40B4-BE49-F238E27FC236}">
                    <a16:creationId xmlns:a16="http://schemas.microsoft.com/office/drawing/2014/main" id="{93DC836E-8E6A-4D44-2D32-FAFE43F256F7}"/>
                  </a:ext>
                </a:extLst>
              </p:cNvPr>
              <p:cNvGrpSpPr/>
              <p:nvPr/>
            </p:nvGrpSpPr>
            <p:grpSpPr>
              <a:xfrm>
                <a:off x="6900711" y="2101488"/>
                <a:ext cx="1429795" cy="190800"/>
                <a:chOff x="6900711" y="2101488"/>
                <a:chExt cx="1429795" cy="190800"/>
              </a:xfrm>
            </p:grpSpPr>
            <p:sp>
              <p:nvSpPr>
                <p:cNvPr id="295" name="Abgerundetes Rechteck 294">
                  <a:extLst>
                    <a:ext uri="{FF2B5EF4-FFF2-40B4-BE49-F238E27FC236}">
                      <a16:creationId xmlns:a16="http://schemas.microsoft.com/office/drawing/2014/main" id="{1FED1BA2-EA0D-A55B-309E-34BBFE514B1F}"/>
                    </a:ext>
                  </a:extLst>
                </p:cNvPr>
                <p:cNvSpPr/>
                <p:nvPr/>
              </p:nvSpPr>
              <p:spPr>
                <a:xfrm>
                  <a:off x="6900711" y="2101488"/>
                  <a:ext cx="1008000" cy="190800"/>
                </a:xfrm>
                <a:prstGeom prst="roundRect">
                  <a:avLst>
                    <a:gd name="adj" fmla="val 26667"/>
                  </a:avLst>
                </a:prstGeom>
                <a:solidFill>
                  <a:srgbClr val="CCD4DD"/>
                </a:solidFill>
                <a:ln w="158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6" name="Textfeld 295">
                  <a:extLst>
                    <a:ext uri="{FF2B5EF4-FFF2-40B4-BE49-F238E27FC236}">
                      <a16:creationId xmlns:a16="http://schemas.microsoft.com/office/drawing/2014/main" id="{8922BF39-87C5-73D5-A0C4-B9D25719A96B}"/>
                    </a:ext>
                  </a:extLst>
                </p:cNvPr>
                <p:cNvSpPr txBox="1"/>
                <p:nvPr/>
              </p:nvSpPr>
              <p:spPr>
                <a:xfrm>
                  <a:off x="7915851" y="2123124"/>
                  <a:ext cx="414655" cy="152671"/>
                </a:xfrm>
                <a:prstGeom prst="rect">
                  <a:avLst/>
                </a:prstGeom>
                <a:noFill/>
              </p:spPr>
              <p:txBody>
                <a:bodyPr wrap="square" lIns="72000" tIns="0" rIns="0" bIns="0" rtlCol="0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000" i="1">
                      <a:latin typeface="Arial" panose="020B0604020202020204" pitchFamily="34" charset="0"/>
                      <a:ea typeface="DengXian" panose="02010600030101010101" pitchFamily="2" charset="-122"/>
                      <a:cs typeface="Arial" panose="020B0604020202020204" pitchFamily="34" charset="0"/>
                    </a:rPr>
                    <a:t>51</a:t>
                  </a:r>
                  <a:r>
                    <a:rPr lang="en-US" sz="1000" i="1">
                      <a:effectLst/>
                      <a:latin typeface="Arial" panose="020B0604020202020204" pitchFamily="34" charset="0"/>
                      <a:ea typeface="DengXian" panose="02010600030101010101" pitchFamily="2" charset="-122"/>
                      <a:cs typeface="Arial" panose="020B0604020202020204" pitchFamily="34" charset="0"/>
                    </a:rPr>
                    <a:t>%</a:t>
                  </a:r>
                  <a:endParaRPr lang="de-DE" sz="1000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94" name="Textfeld 293">
                <a:extLst>
                  <a:ext uri="{FF2B5EF4-FFF2-40B4-BE49-F238E27FC236}">
                    <a16:creationId xmlns:a16="http://schemas.microsoft.com/office/drawing/2014/main" id="{39506855-B729-DA56-B8DA-F358C75D1D8C}"/>
                  </a:ext>
                </a:extLst>
              </p:cNvPr>
              <p:cNvSpPr txBox="1"/>
              <p:nvPr/>
            </p:nvSpPr>
            <p:spPr>
              <a:xfrm>
                <a:off x="6900711" y="1933738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Type of Activity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5" name="Gruppieren 284">
              <a:extLst>
                <a:ext uri="{FF2B5EF4-FFF2-40B4-BE49-F238E27FC236}">
                  <a16:creationId xmlns:a16="http://schemas.microsoft.com/office/drawing/2014/main" id="{B446C173-8789-EA6D-128E-A7007982B7A5}"/>
                </a:ext>
              </a:extLst>
            </p:cNvPr>
            <p:cNvGrpSpPr/>
            <p:nvPr/>
          </p:nvGrpSpPr>
          <p:grpSpPr>
            <a:xfrm>
              <a:off x="6989723" y="1501476"/>
              <a:ext cx="1958975" cy="360956"/>
              <a:chOff x="6900711" y="1501476"/>
              <a:chExt cx="1958975" cy="360956"/>
            </a:xfrm>
          </p:grpSpPr>
          <p:sp>
            <p:nvSpPr>
              <p:cNvPr id="287" name="Abgerundetes Rechteck 286">
                <a:extLst>
                  <a:ext uri="{FF2B5EF4-FFF2-40B4-BE49-F238E27FC236}">
                    <a16:creationId xmlns:a16="http://schemas.microsoft.com/office/drawing/2014/main" id="{B9C8B9DC-C9E7-0CD8-4201-1BE3859BDA66}"/>
                  </a:ext>
                </a:extLst>
              </p:cNvPr>
              <p:cNvSpPr/>
              <p:nvPr/>
            </p:nvSpPr>
            <p:spPr>
              <a:xfrm>
                <a:off x="6900711" y="1671632"/>
                <a:ext cx="1080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CCD4DD"/>
              </a:solidFill>
              <a:ln w="158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8" name="Textfeld 287">
                <a:extLst>
                  <a:ext uri="{FF2B5EF4-FFF2-40B4-BE49-F238E27FC236}">
                    <a16:creationId xmlns:a16="http://schemas.microsoft.com/office/drawing/2014/main" id="{62DD7E8F-144C-808F-CF26-BE96FACCEDFE}"/>
                  </a:ext>
                </a:extLst>
              </p:cNvPr>
              <p:cNvSpPr txBox="1"/>
              <p:nvPr/>
            </p:nvSpPr>
            <p:spPr>
              <a:xfrm>
                <a:off x="7990245" y="1693268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55%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90" name="Textfeld 289">
                <a:extLst>
                  <a:ext uri="{FF2B5EF4-FFF2-40B4-BE49-F238E27FC236}">
                    <a16:creationId xmlns:a16="http://schemas.microsoft.com/office/drawing/2014/main" id="{761225ED-2DEB-67F5-3FB3-1742412B35A7}"/>
                  </a:ext>
                </a:extLst>
              </p:cNvPr>
              <p:cNvSpPr txBox="1"/>
              <p:nvPr/>
            </p:nvSpPr>
            <p:spPr>
              <a:xfrm>
                <a:off x="6900711" y="150147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Remuneration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6" name="Textfeld 285">
              <a:extLst>
                <a:ext uri="{FF2B5EF4-FFF2-40B4-BE49-F238E27FC236}">
                  <a16:creationId xmlns:a16="http://schemas.microsoft.com/office/drawing/2014/main" id="{8859EF93-A6B5-7203-3D40-F6DB3F6B572A}"/>
                </a:ext>
              </a:extLst>
            </p:cNvPr>
            <p:cNvSpPr txBox="1"/>
            <p:nvPr/>
          </p:nvSpPr>
          <p:spPr>
            <a:xfrm>
              <a:off x="6989723" y="1276350"/>
              <a:ext cx="1958975" cy="1526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 b="1" i="1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USA</a:t>
              </a:r>
              <a:endParaRPr lang="de-DE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4" name="Gruppieren 313">
            <a:extLst>
              <a:ext uri="{FF2B5EF4-FFF2-40B4-BE49-F238E27FC236}">
                <a16:creationId xmlns:a16="http://schemas.microsoft.com/office/drawing/2014/main" id="{0081084F-6866-C35E-26EB-D2F2508057B7}"/>
              </a:ext>
            </a:extLst>
          </p:cNvPr>
          <p:cNvGrpSpPr/>
          <p:nvPr/>
        </p:nvGrpSpPr>
        <p:grpSpPr>
          <a:xfrm>
            <a:off x="685800" y="1276350"/>
            <a:ext cx="1958976" cy="3169168"/>
            <a:chOff x="6989722" y="1276350"/>
            <a:chExt cx="1958976" cy="3169168"/>
          </a:xfrm>
        </p:grpSpPr>
        <p:grpSp>
          <p:nvGrpSpPr>
            <p:cNvPr id="315" name="Gruppieren 314">
              <a:extLst>
                <a:ext uri="{FF2B5EF4-FFF2-40B4-BE49-F238E27FC236}">
                  <a16:creationId xmlns:a16="http://schemas.microsoft.com/office/drawing/2014/main" id="{AB803749-11C5-E057-C8D9-E2547B3EB9B6}"/>
                </a:ext>
              </a:extLst>
            </p:cNvPr>
            <p:cNvGrpSpPr/>
            <p:nvPr/>
          </p:nvGrpSpPr>
          <p:grpSpPr>
            <a:xfrm>
              <a:off x="6989723" y="4090048"/>
              <a:ext cx="1036321" cy="355470"/>
              <a:chOff x="6900711" y="4033404"/>
              <a:chExt cx="1036321" cy="355470"/>
            </a:xfrm>
          </p:grpSpPr>
          <p:sp>
            <p:nvSpPr>
              <p:cNvPr id="342" name="Abgerundetes Rechteck 341">
                <a:extLst>
                  <a:ext uri="{FF2B5EF4-FFF2-40B4-BE49-F238E27FC236}">
                    <a16:creationId xmlns:a16="http://schemas.microsoft.com/office/drawing/2014/main" id="{8FB36AD1-B411-A344-8FBB-67BBE8054489}"/>
                  </a:ext>
                </a:extLst>
              </p:cNvPr>
              <p:cNvSpPr/>
              <p:nvPr/>
            </p:nvSpPr>
            <p:spPr>
              <a:xfrm>
                <a:off x="6900711" y="4198074"/>
                <a:ext cx="612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EDFBFF"/>
              </a:solidFill>
              <a:ln w="15875">
                <a:solidFill>
                  <a:srgbClr val="4BC0E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3" name="Textfeld 342">
                <a:extLst>
                  <a:ext uri="{FF2B5EF4-FFF2-40B4-BE49-F238E27FC236}">
                    <a16:creationId xmlns:a16="http://schemas.microsoft.com/office/drawing/2014/main" id="{6E065F9C-9036-3FF2-BB46-EF9461568AF8}"/>
                  </a:ext>
                </a:extLst>
              </p:cNvPr>
              <p:cNvSpPr txBox="1"/>
              <p:nvPr/>
            </p:nvSpPr>
            <p:spPr>
              <a:xfrm>
                <a:off x="7522377" y="4219710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</a:t>
                </a: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4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4" name="Textfeld 343">
                <a:extLst>
                  <a:ext uri="{FF2B5EF4-FFF2-40B4-BE49-F238E27FC236}">
                    <a16:creationId xmlns:a16="http://schemas.microsoft.com/office/drawing/2014/main" id="{B8C7E5A3-834E-91C3-D409-CD005047118D}"/>
                  </a:ext>
                </a:extLst>
              </p:cNvPr>
              <p:cNvSpPr txBox="1"/>
              <p:nvPr/>
            </p:nvSpPr>
            <p:spPr>
              <a:xfrm>
                <a:off x="6900711" y="4033404"/>
                <a:ext cx="661988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Location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6" name="Gruppieren 315">
              <a:extLst>
                <a:ext uri="{FF2B5EF4-FFF2-40B4-BE49-F238E27FC236}">
                  <a16:creationId xmlns:a16="http://schemas.microsoft.com/office/drawing/2014/main" id="{DC64C974-6958-3390-DDE2-151FC3D82E64}"/>
                </a:ext>
              </a:extLst>
            </p:cNvPr>
            <p:cNvGrpSpPr/>
            <p:nvPr/>
          </p:nvGrpSpPr>
          <p:grpSpPr>
            <a:xfrm>
              <a:off x="6989722" y="3661803"/>
              <a:ext cx="883921" cy="354746"/>
              <a:chOff x="6900710" y="3627004"/>
              <a:chExt cx="883921" cy="354746"/>
            </a:xfrm>
          </p:grpSpPr>
          <p:sp>
            <p:nvSpPr>
              <p:cNvPr id="339" name="Abgerundetes Rechteck 338">
                <a:extLst>
                  <a:ext uri="{FF2B5EF4-FFF2-40B4-BE49-F238E27FC236}">
                    <a16:creationId xmlns:a16="http://schemas.microsoft.com/office/drawing/2014/main" id="{1017BFDA-96FF-742D-F7BD-302FAEFEA8E4}"/>
                  </a:ext>
                </a:extLst>
              </p:cNvPr>
              <p:cNvSpPr/>
              <p:nvPr/>
            </p:nvSpPr>
            <p:spPr>
              <a:xfrm>
                <a:off x="6900710" y="3790950"/>
                <a:ext cx="396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EDFBFF"/>
              </a:solidFill>
              <a:ln w="15875">
                <a:solidFill>
                  <a:srgbClr val="4BC0E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0" name="Textfeld 339">
                <a:extLst>
                  <a:ext uri="{FF2B5EF4-FFF2-40B4-BE49-F238E27FC236}">
                    <a16:creationId xmlns:a16="http://schemas.microsoft.com/office/drawing/2014/main" id="{8A393CE7-477D-493B-BF5C-285027291E87}"/>
                  </a:ext>
                </a:extLst>
              </p:cNvPr>
              <p:cNvSpPr txBox="1"/>
              <p:nvPr/>
            </p:nvSpPr>
            <p:spPr>
              <a:xfrm>
                <a:off x="7302645" y="38125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20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1" name="Textfeld 340">
                <a:extLst>
                  <a:ext uri="{FF2B5EF4-FFF2-40B4-BE49-F238E27FC236}">
                    <a16:creationId xmlns:a16="http://schemas.microsoft.com/office/drawing/2014/main" id="{E01E754D-A513-77AE-BC61-8956BB1213F1}"/>
                  </a:ext>
                </a:extLst>
              </p:cNvPr>
              <p:cNvSpPr txBox="1"/>
              <p:nvPr/>
            </p:nvSpPr>
            <p:spPr>
              <a:xfrm>
                <a:off x="6900711" y="3627004"/>
                <a:ext cx="88392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Brand/Image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7" name="Gruppieren 316">
              <a:extLst>
                <a:ext uri="{FF2B5EF4-FFF2-40B4-BE49-F238E27FC236}">
                  <a16:creationId xmlns:a16="http://schemas.microsoft.com/office/drawing/2014/main" id="{64AFADF5-690D-A822-6E54-0FB36D195403}"/>
                </a:ext>
              </a:extLst>
            </p:cNvPr>
            <p:cNvGrpSpPr/>
            <p:nvPr/>
          </p:nvGrpSpPr>
          <p:grpSpPr>
            <a:xfrm>
              <a:off x="6989723" y="3230919"/>
              <a:ext cx="1285240" cy="357383"/>
              <a:chOff x="6900711" y="3199822"/>
              <a:chExt cx="1285240" cy="357383"/>
            </a:xfrm>
          </p:grpSpPr>
          <p:sp>
            <p:nvSpPr>
              <p:cNvPr id="336" name="Abgerundetes Rechteck 335">
                <a:extLst>
                  <a:ext uri="{FF2B5EF4-FFF2-40B4-BE49-F238E27FC236}">
                    <a16:creationId xmlns:a16="http://schemas.microsoft.com/office/drawing/2014/main" id="{360FDB45-C5DA-CDB2-D9B6-AC75F52714B3}"/>
                  </a:ext>
                </a:extLst>
              </p:cNvPr>
              <p:cNvSpPr/>
              <p:nvPr/>
            </p:nvSpPr>
            <p:spPr>
              <a:xfrm>
                <a:off x="6900711" y="3366405"/>
                <a:ext cx="720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EDFBFF"/>
              </a:solidFill>
              <a:ln w="15875">
                <a:solidFill>
                  <a:srgbClr val="4BC0E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7" name="Textfeld 336">
                <a:extLst>
                  <a:ext uri="{FF2B5EF4-FFF2-40B4-BE49-F238E27FC236}">
                    <a16:creationId xmlns:a16="http://schemas.microsoft.com/office/drawing/2014/main" id="{0C6E30B2-397B-512C-FC27-85A9B9E4F394}"/>
                  </a:ext>
                </a:extLst>
              </p:cNvPr>
              <p:cNvSpPr txBox="1"/>
              <p:nvPr/>
            </p:nvSpPr>
            <p:spPr>
              <a:xfrm>
                <a:off x="7626302" y="3388041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38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8" name="Textfeld 337">
                <a:extLst>
                  <a:ext uri="{FF2B5EF4-FFF2-40B4-BE49-F238E27FC236}">
                    <a16:creationId xmlns:a16="http://schemas.microsoft.com/office/drawing/2014/main" id="{8D9B0BAF-27B5-1D76-CA82-F950874E746B}"/>
                  </a:ext>
                </a:extLst>
              </p:cNvPr>
              <p:cNvSpPr txBox="1"/>
              <p:nvPr/>
            </p:nvSpPr>
            <p:spPr>
              <a:xfrm>
                <a:off x="6900711" y="3199822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Flexible work design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8" name="Gruppieren 317">
              <a:extLst>
                <a:ext uri="{FF2B5EF4-FFF2-40B4-BE49-F238E27FC236}">
                  <a16:creationId xmlns:a16="http://schemas.microsoft.com/office/drawing/2014/main" id="{9A761D2A-6377-D097-40AF-9791163F7092}"/>
                </a:ext>
              </a:extLst>
            </p:cNvPr>
            <p:cNvGrpSpPr/>
            <p:nvPr/>
          </p:nvGrpSpPr>
          <p:grpSpPr>
            <a:xfrm>
              <a:off x="6989723" y="2795042"/>
              <a:ext cx="1285240" cy="362376"/>
              <a:chOff x="6900711" y="2781174"/>
              <a:chExt cx="1285240" cy="362376"/>
            </a:xfrm>
          </p:grpSpPr>
          <p:sp>
            <p:nvSpPr>
              <p:cNvPr id="333" name="Abgerundetes Rechteck 332">
                <a:extLst>
                  <a:ext uri="{FF2B5EF4-FFF2-40B4-BE49-F238E27FC236}">
                    <a16:creationId xmlns:a16="http://schemas.microsoft.com/office/drawing/2014/main" id="{F4EC30A3-F107-EDC4-222F-24022796507E}"/>
                  </a:ext>
                </a:extLst>
              </p:cNvPr>
              <p:cNvSpPr/>
              <p:nvPr/>
            </p:nvSpPr>
            <p:spPr>
              <a:xfrm>
                <a:off x="6900711" y="2952750"/>
                <a:ext cx="720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EDFBFF"/>
              </a:solidFill>
              <a:ln w="15875">
                <a:solidFill>
                  <a:srgbClr val="4BC0E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4" name="Textfeld 333">
                <a:extLst>
                  <a:ext uri="{FF2B5EF4-FFF2-40B4-BE49-F238E27FC236}">
                    <a16:creationId xmlns:a16="http://schemas.microsoft.com/office/drawing/2014/main" id="{5D6224F7-C668-5FA7-3B22-DFAF8B44E18C}"/>
                  </a:ext>
                </a:extLst>
              </p:cNvPr>
              <p:cNvSpPr txBox="1"/>
              <p:nvPr/>
            </p:nvSpPr>
            <p:spPr>
              <a:xfrm>
                <a:off x="7622235" y="2974386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8%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5" name="Textfeld 334">
                <a:extLst>
                  <a:ext uri="{FF2B5EF4-FFF2-40B4-BE49-F238E27FC236}">
                    <a16:creationId xmlns:a16="http://schemas.microsoft.com/office/drawing/2014/main" id="{1C14681D-69EF-F62C-0AE3-FB7C33AE9EE8}"/>
                  </a:ext>
                </a:extLst>
              </p:cNvPr>
              <p:cNvSpPr txBox="1"/>
              <p:nvPr/>
            </p:nvSpPr>
            <p:spPr>
              <a:xfrm>
                <a:off x="6900711" y="2781174"/>
                <a:ext cx="1285240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Special services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9" name="Gruppieren 318">
              <a:extLst>
                <a:ext uri="{FF2B5EF4-FFF2-40B4-BE49-F238E27FC236}">
                  <a16:creationId xmlns:a16="http://schemas.microsoft.com/office/drawing/2014/main" id="{42DA0002-0014-3FA1-BE90-99D2B92FE82E}"/>
                </a:ext>
              </a:extLst>
            </p:cNvPr>
            <p:cNvGrpSpPr/>
            <p:nvPr/>
          </p:nvGrpSpPr>
          <p:grpSpPr>
            <a:xfrm>
              <a:off x="6989722" y="2367984"/>
              <a:ext cx="1958976" cy="353557"/>
              <a:chOff x="6900710" y="2352386"/>
              <a:chExt cx="1958976" cy="353557"/>
            </a:xfrm>
          </p:grpSpPr>
          <p:sp>
            <p:nvSpPr>
              <p:cNvPr id="330" name="Abgerundetes Rechteck 329">
                <a:extLst>
                  <a:ext uri="{FF2B5EF4-FFF2-40B4-BE49-F238E27FC236}">
                    <a16:creationId xmlns:a16="http://schemas.microsoft.com/office/drawing/2014/main" id="{FC360785-1038-D860-2844-60F15E2FCAF1}"/>
                  </a:ext>
                </a:extLst>
              </p:cNvPr>
              <p:cNvSpPr/>
              <p:nvPr/>
            </p:nvSpPr>
            <p:spPr>
              <a:xfrm>
                <a:off x="6900710" y="2515143"/>
                <a:ext cx="720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EDFBFF"/>
              </a:solidFill>
              <a:ln w="15875">
                <a:solidFill>
                  <a:srgbClr val="4BC0E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1" name="Textfeld 330">
                <a:extLst>
                  <a:ext uri="{FF2B5EF4-FFF2-40B4-BE49-F238E27FC236}">
                    <a16:creationId xmlns:a16="http://schemas.microsoft.com/office/drawing/2014/main" id="{A87ACC96-9650-F542-885C-7318E72DBC87}"/>
                  </a:ext>
                </a:extLst>
              </p:cNvPr>
              <p:cNvSpPr txBox="1"/>
              <p:nvPr/>
            </p:nvSpPr>
            <p:spPr>
              <a:xfrm>
                <a:off x="7624054" y="2536779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3</a:t>
                </a: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9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2" name="Textfeld 331">
                <a:extLst>
                  <a:ext uri="{FF2B5EF4-FFF2-40B4-BE49-F238E27FC236}">
                    <a16:creationId xmlns:a16="http://schemas.microsoft.com/office/drawing/2014/main" id="{98B49C30-253F-EFC3-159A-9783836D2FAA}"/>
                  </a:ext>
                </a:extLst>
              </p:cNvPr>
              <p:cNvSpPr txBox="1"/>
              <p:nvPr/>
            </p:nvSpPr>
            <p:spPr>
              <a:xfrm>
                <a:off x="6900711" y="235238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Advancement opportunities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0" name="Gruppieren 319">
              <a:extLst>
                <a:ext uri="{FF2B5EF4-FFF2-40B4-BE49-F238E27FC236}">
                  <a16:creationId xmlns:a16="http://schemas.microsoft.com/office/drawing/2014/main" id="{66D160DA-A4CC-D376-F829-68AF5595380B}"/>
                </a:ext>
              </a:extLst>
            </p:cNvPr>
            <p:cNvGrpSpPr/>
            <p:nvPr/>
          </p:nvGrpSpPr>
          <p:grpSpPr>
            <a:xfrm>
              <a:off x="6989723" y="1935933"/>
              <a:ext cx="1958975" cy="358550"/>
              <a:chOff x="6900711" y="1933738"/>
              <a:chExt cx="1958975" cy="358550"/>
            </a:xfrm>
          </p:grpSpPr>
          <p:grpSp>
            <p:nvGrpSpPr>
              <p:cNvPr id="326" name="Gruppieren 325">
                <a:extLst>
                  <a:ext uri="{FF2B5EF4-FFF2-40B4-BE49-F238E27FC236}">
                    <a16:creationId xmlns:a16="http://schemas.microsoft.com/office/drawing/2014/main" id="{0027DE8E-708D-383E-F186-891FDB886DCD}"/>
                  </a:ext>
                </a:extLst>
              </p:cNvPr>
              <p:cNvGrpSpPr/>
              <p:nvPr/>
            </p:nvGrpSpPr>
            <p:grpSpPr>
              <a:xfrm>
                <a:off x="6900711" y="2101488"/>
                <a:ext cx="1357309" cy="190800"/>
                <a:chOff x="6900711" y="2101488"/>
                <a:chExt cx="1357309" cy="190800"/>
              </a:xfrm>
            </p:grpSpPr>
            <p:sp>
              <p:nvSpPr>
                <p:cNvPr id="328" name="Abgerundetes Rechteck 327">
                  <a:extLst>
                    <a:ext uri="{FF2B5EF4-FFF2-40B4-BE49-F238E27FC236}">
                      <a16:creationId xmlns:a16="http://schemas.microsoft.com/office/drawing/2014/main" id="{FCCD301D-5056-F318-D290-EA2A76BAE8C8}"/>
                    </a:ext>
                  </a:extLst>
                </p:cNvPr>
                <p:cNvSpPr/>
                <p:nvPr/>
              </p:nvSpPr>
              <p:spPr>
                <a:xfrm>
                  <a:off x="6900711" y="2101488"/>
                  <a:ext cx="936000" cy="190800"/>
                </a:xfrm>
                <a:prstGeom prst="roundRect">
                  <a:avLst>
                    <a:gd name="adj" fmla="val 26667"/>
                  </a:avLst>
                </a:prstGeom>
                <a:solidFill>
                  <a:srgbClr val="EDFBFF"/>
                </a:solidFill>
                <a:ln w="15875">
                  <a:solidFill>
                    <a:srgbClr val="4BC0E2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9" name="Textfeld 328">
                  <a:extLst>
                    <a:ext uri="{FF2B5EF4-FFF2-40B4-BE49-F238E27FC236}">
                      <a16:creationId xmlns:a16="http://schemas.microsoft.com/office/drawing/2014/main" id="{2E559C71-9DC6-9B0B-E1BE-F7B63C174FF0}"/>
                    </a:ext>
                  </a:extLst>
                </p:cNvPr>
                <p:cNvSpPr txBox="1"/>
                <p:nvPr/>
              </p:nvSpPr>
              <p:spPr>
                <a:xfrm>
                  <a:off x="7843365" y="2123124"/>
                  <a:ext cx="414655" cy="152671"/>
                </a:xfrm>
                <a:prstGeom prst="rect">
                  <a:avLst/>
                </a:prstGeom>
                <a:noFill/>
              </p:spPr>
              <p:txBody>
                <a:bodyPr wrap="square" lIns="72000" tIns="0" rIns="0" bIns="0" rtlCol="0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000" i="1">
                      <a:latin typeface="Arial" panose="020B0604020202020204" pitchFamily="34" charset="0"/>
                      <a:ea typeface="DengXian" panose="02010600030101010101" pitchFamily="2" charset="-122"/>
                      <a:cs typeface="Arial" panose="020B0604020202020204" pitchFamily="34" charset="0"/>
                    </a:rPr>
                    <a:t>53</a:t>
                  </a:r>
                  <a:r>
                    <a:rPr lang="en-US" sz="1000" i="1">
                      <a:effectLst/>
                      <a:latin typeface="Arial" panose="020B0604020202020204" pitchFamily="34" charset="0"/>
                      <a:ea typeface="DengXian" panose="02010600030101010101" pitchFamily="2" charset="-122"/>
                      <a:cs typeface="Arial" panose="020B0604020202020204" pitchFamily="34" charset="0"/>
                    </a:rPr>
                    <a:t>%</a:t>
                  </a:r>
                  <a:endParaRPr lang="de-DE" sz="1000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27" name="Textfeld 326">
                <a:extLst>
                  <a:ext uri="{FF2B5EF4-FFF2-40B4-BE49-F238E27FC236}">
                    <a16:creationId xmlns:a16="http://schemas.microsoft.com/office/drawing/2014/main" id="{41E4CFD1-82DD-861D-2177-C63F5232B303}"/>
                  </a:ext>
                </a:extLst>
              </p:cNvPr>
              <p:cNvSpPr txBox="1"/>
              <p:nvPr/>
            </p:nvSpPr>
            <p:spPr>
              <a:xfrm>
                <a:off x="6900711" y="1933738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Type of Activity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1" name="Gruppieren 320">
              <a:extLst>
                <a:ext uri="{FF2B5EF4-FFF2-40B4-BE49-F238E27FC236}">
                  <a16:creationId xmlns:a16="http://schemas.microsoft.com/office/drawing/2014/main" id="{5F73CB31-45A1-5381-4C52-CCAE483FA9AF}"/>
                </a:ext>
              </a:extLst>
            </p:cNvPr>
            <p:cNvGrpSpPr/>
            <p:nvPr/>
          </p:nvGrpSpPr>
          <p:grpSpPr>
            <a:xfrm>
              <a:off x="6989723" y="1501476"/>
              <a:ext cx="1958975" cy="360956"/>
              <a:chOff x="6900711" y="1501476"/>
              <a:chExt cx="1958975" cy="360956"/>
            </a:xfrm>
          </p:grpSpPr>
          <p:sp>
            <p:nvSpPr>
              <p:cNvPr id="323" name="Abgerundetes Rechteck 322">
                <a:extLst>
                  <a:ext uri="{FF2B5EF4-FFF2-40B4-BE49-F238E27FC236}">
                    <a16:creationId xmlns:a16="http://schemas.microsoft.com/office/drawing/2014/main" id="{618DF308-244B-BEC4-BEBD-A2936AED3284}"/>
                  </a:ext>
                </a:extLst>
              </p:cNvPr>
              <p:cNvSpPr/>
              <p:nvPr/>
            </p:nvSpPr>
            <p:spPr>
              <a:xfrm>
                <a:off x="6900711" y="1671632"/>
                <a:ext cx="1008000" cy="190800"/>
              </a:xfrm>
              <a:prstGeom prst="roundRect">
                <a:avLst>
                  <a:gd name="adj" fmla="val 26667"/>
                </a:avLst>
              </a:prstGeom>
              <a:solidFill>
                <a:srgbClr val="EDFBFF"/>
              </a:solidFill>
              <a:ln w="15875">
                <a:solidFill>
                  <a:srgbClr val="4BC0E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4" name="Textfeld 323">
                <a:extLst>
                  <a:ext uri="{FF2B5EF4-FFF2-40B4-BE49-F238E27FC236}">
                    <a16:creationId xmlns:a16="http://schemas.microsoft.com/office/drawing/2014/main" id="{8B16BB94-56DC-6DE8-3B4B-B7CCBC0893F7}"/>
                  </a:ext>
                </a:extLst>
              </p:cNvPr>
              <p:cNvSpPr txBox="1"/>
              <p:nvPr/>
            </p:nvSpPr>
            <p:spPr>
              <a:xfrm>
                <a:off x="7917757" y="1693268"/>
                <a:ext cx="414655" cy="15267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5</a:t>
                </a:r>
                <a:r>
                  <a:rPr lang="en-US" sz="1000" i="1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9</a:t>
                </a: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%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25" name="Textfeld 324">
                <a:extLst>
                  <a:ext uri="{FF2B5EF4-FFF2-40B4-BE49-F238E27FC236}">
                    <a16:creationId xmlns:a16="http://schemas.microsoft.com/office/drawing/2014/main" id="{EED6B536-39E7-75F2-C2B2-B8DC744C17F3}"/>
                  </a:ext>
                </a:extLst>
              </p:cNvPr>
              <p:cNvSpPr txBox="1"/>
              <p:nvPr/>
            </p:nvSpPr>
            <p:spPr>
              <a:xfrm>
                <a:off x="6900711" y="1501476"/>
                <a:ext cx="1958975" cy="15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000" i="1"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Remuneration</a:t>
                </a:r>
                <a:endParaRPr lang="de-DE" sz="10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22" name="Textfeld 321">
              <a:extLst>
                <a:ext uri="{FF2B5EF4-FFF2-40B4-BE49-F238E27FC236}">
                  <a16:creationId xmlns:a16="http://schemas.microsoft.com/office/drawing/2014/main" id="{66C87CC6-3686-406B-7444-5A19041366E5}"/>
                </a:ext>
              </a:extLst>
            </p:cNvPr>
            <p:cNvSpPr txBox="1"/>
            <p:nvPr/>
          </p:nvSpPr>
          <p:spPr>
            <a:xfrm>
              <a:off x="6989723" y="1276350"/>
              <a:ext cx="1958975" cy="1526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 b="1" i="1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Global average</a:t>
              </a:r>
              <a:endParaRPr lang="de-DE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349" name="Oval 348">
            <a:extLst>
              <a:ext uri="{FF2B5EF4-FFF2-40B4-BE49-F238E27FC236}">
                <a16:creationId xmlns:a16="http://schemas.microsoft.com/office/drawing/2014/main" id="{2758BDC1-0F08-1343-3727-4F86BC25E326}"/>
              </a:ext>
            </a:extLst>
          </p:cNvPr>
          <p:cNvSpPr/>
          <p:nvPr/>
        </p:nvSpPr>
        <p:spPr>
          <a:xfrm>
            <a:off x="273304" y="1649409"/>
            <a:ext cx="228600" cy="228600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0" name="Oval 349">
            <a:extLst>
              <a:ext uri="{FF2B5EF4-FFF2-40B4-BE49-F238E27FC236}">
                <a16:creationId xmlns:a16="http://schemas.microsoft.com/office/drawing/2014/main" id="{8AB09D9A-A7E7-30DD-F897-745535212981}"/>
              </a:ext>
            </a:extLst>
          </p:cNvPr>
          <p:cNvSpPr/>
          <p:nvPr/>
        </p:nvSpPr>
        <p:spPr>
          <a:xfrm>
            <a:off x="273304" y="2080875"/>
            <a:ext cx="228600" cy="228600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1" name="Oval 350">
            <a:extLst>
              <a:ext uri="{FF2B5EF4-FFF2-40B4-BE49-F238E27FC236}">
                <a16:creationId xmlns:a16="http://schemas.microsoft.com/office/drawing/2014/main" id="{F9E08AB9-C35D-CFB6-892A-2783E166E38F}"/>
              </a:ext>
            </a:extLst>
          </p:cNvPr>
          <p:cNvSpPr/>
          <p:nvPr/>
        </p:nvSpPr>
        <p:spPr>
          <a:xfrm>
            <a:off x="273304" y="2512341"/>
            <a:ext cx="228600" cy="228600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2" name="Oval 351">
            <a:extLst>
              <a:ext uri="{FF2B5EF4-FFF2-40B4-BE49-F238E27FC236}">
                <a16:creationId xmlns:a16="http://schemas.microsoft.com/office/drawing/2014/main" id="{CF1A6BB4-8B4D-A514-943C-D46529FA3C25}"/>
              </a:ext>
            </a:extLst>
          </p:cNvPr>
          <p:cNvSpPr/>
          <p:nvPr/>
        </p:nvSpPr>
        <p:spPr>
          <a:xfrm>
            <a:off x="273304" y="2943807"/>
            <a:ext cx="228600" cy="228600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3" name="Oval 352">
            <a:extLst>
              <a:ext uri="{FF2B5EF4-FFF2-40B4-BE49-F238E27FC236}">
                <a16:creationId xmlns:a16="http://schemas.microsoft.com/office/drawing/2014/main" id="{66D6EC62-CBF3-DD9A-6E18-044408D26173}"/>
              </a:ext>
            </a:extLst>
          </p:cNvPr>
          <p:cNvSpPr/>
          <p:nvPr/>
        </p:nvSpPr>
        <p:spPr>
          <a:xfrm>
            <a:off x="273304" y="3375273"/>
            <a:ext cx="228600" cy="228600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6F4DB22B-BDC0-9274-A32D-5F442F81898E}"/>
              </a:ext>
            </a:extLst>
          </p:cNvPr>
          <p:cNvSpPr/>
          <p:nvPr/>
        </p:nvSpPr>
        <p:spPr>
          <a:xfrm>
            <a:off x="273304" y="3806739"/>
            <a:ext cx="228600" cy="228600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153631B9-1A69-057F-B506-B46F8EE6B287}"/>
              </a:ext>
            </a:extLst>
          </p:cNvPr>
          <p:cNvSpPr/>
          <p:nvPr/>
        </p:nvSpPr>
        <p:spPr>
          <a:xfrm>
            <a:off x="273304" y="4238205"/>
            <a:ext cx="228600" cy="228600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56" name="Textfeld 355">
            <a:extLst>
              <a:ext uri="{FF2B5EF4-FFF2-40B4-BE49-F238E27FC236}">
                <a16:creationId xmlns:a16="http://schemas.microsoft.com/office/drawing/2014/main" id="{70CC298F-C713-EAF6-6202-0BA0EA523387}"/>
              </a:ext>
            </a:extLst>
          </p:cNvPr>
          <p:cNvSpPr txBox="1"/>
          <p:nvPr/>
        </p:nvSpPr>
        <p:spPr>
          <a:xfrm>
            <a:off x="259081" y="1276350"/>
            <a:ext cx="1958975" cy="1526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Rank</a:t>
            </a:r>
            <a:endParaRPr lang="de-DE" sz="1000" b="1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2E37370-33B8-267E-1DD6-9069F96CD4CF}"/>
              </a:ext>
            </a:extLst>
          </p:cNvPr>
          <p:cNvSpPr/>
          <p:nvPr/>
        </p:nvSpPr>
        <p:spPr>
          <a:xfrm>
            <a:off x="7590995" y="162560"/>
            <a:ext cx="1184400" cy="118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600" b="1" err="1">
                <a:solidFill>
                  <a:srgbClr val="E9472D"/>
                </a:solidFill>
              </a:rPr>
              <a:t>Example</a:t>
            </a:r>
            <a:endParaRPr lang="de-DE" sz="1600" b="1">
              <a:solidFill>
                <a:srgbClr val="E947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672852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DAC02D-322F-4AC8-A003-DF1AB693E6BA}">
  <ds:schemaRefs>
    <ds:schemaRef ds:uri="91286860-00fd-41d4-b025-db920c303b20"/>
    <ds:schemaRef ds:uri="e2b8347c-b8b2-4afc-a67a-0601f33a687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296480D-5E08-4717-8C16-DFB3007C4A51}">
  <ds:schemaRefs>
    <ds:schemaRef ds:uri="http://www.w3.org/XML/1998/namespace"/>
    <ds:schemaRef ds:uri="91286860-00fd-41d4-b025-db920c303b20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2b8347c-b8b2-4afc-a67a-0601f33a687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327</Words>
  <Application>Microsoft Macintosh PowerPoint</Application>
  <PresentationFormat>Bildschirmpräsentation (16:9)</PresentationFormat>
  <Paragraphs>97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JP-KOM_PPT-Master2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1</cp:revision>
  <cp:lastPrinted>2021-11-02T15:23:13Z</cp:lastPrinted>
  <dcterms:created xsi:type="dcterms:W3CDTF">2020-07-17T08:46:24Z</dcterms:created>
  <dcterms:modified xsi:type="dcterms:W3CDTF">2024-03-19T14:48:37Z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