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8"/>
  </p:notesMasterIdLst>
  <p:sldIdLst>
    <p:sldId id="4960" r:id="rId5"/>
    <p:sldId id="4961" r:id="rId6"/>
    <p:sldId id="4955" r:id="rId7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4">
          <p15:clr>
            <a:srgbClr val="A4A3A4"/>
          </p15:clr>
        </p15:guide>
        <p15:guide id="3" orient="horz" pos="2799" userDrawn="1">
          <p15:clr>
            <a:srgbClr val="A4A3A4"/>
          </p15:clr>
        </p15:guide>
        <p15:guide id="4" pos="2880">
          <p15:clr>
            <a:srgbClr val="A4A3A4"/>
          </p15:clr>
        </p15:guide>
        <p15:guide id="5" pos="158">
          <p15:clr>
            <a:srgbClr val="A4A3A4"/>
          </p15:clr>
        </p15:guide>
        <p15:guide id="6" pos="5602">
          <p15:clr>
            <a:srgbClr val="A4A3A4"/>
          </p15:clr>
        </p15:guide>
        <p15:guide id="7" pos="2789">
          <p15:clr>
            <a:srgbClr val="A4A3A4"/>
          </p15:clr>
        </p15:guide>
        <p15:guide id="8" pos="2971">
          <p15:clr>
            <a:srgbClr val="A4A3A4"/>
          </p15:clr>
        </p15:guide>
        <p15:guide id="9" pos="4785" userDrawn="1">
          <p15:clr>
            <a:srgbClr val="A4A3A4"/>
          </p15:clr>
        </p15:guide>
        <p15:guide id="10" orient="horz" pos="162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2567EA2-7826-22EF-5145-4FEC6FD2A1A7}" name="Sonja Burbach" initials="SB" userId="S::sonja.burbach@jp-kom.de::4e269fb1-6e16-4357-9e3c-bf16f77dd40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472D"/>
    <a:srgbClr val="4BC0E2"/>
    <a:srgbClr val="EDFBFF"/>
    <a:srgbClr val="D7F3E5"/>
    <a:srgbClr val="A6F2FF"/>
    <a:srgbClr val="20B099"/>
    <a:srgbClr val="CCD4DD"/>
    <a:srgbClr val="FFE8CF"/>
    <a:srgbClr val="FDE0D1"/>
    <a:srgbClr val="FFC1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F54EAA-B5D8-1C45-8597-50A610628276}" v="8" dt="2024-03-12T15:05:08.591"/>
  </p1510:revLst>
</p1510:revInfo>
</file>

<file path=ppt/tableStyles.xml><?xml version="1.0" encoding="utf-8"?>
<a:tblStyleLst xmlns:a="http://schemas.openxmlformats.org/drawingml/2006/main" def="{91EBBBCC-DAD2-459C-BE2E-F6DE35CF9A28}">
  <a:tblStyle styleId="{E8034E78-7F5D-4C2E-B375-FC64B27BC917}" styleName="Dunkle Formatvorlag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unkle Formatvorlage 1 - Akz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EBBBCC-DAD2-459C-BE2E-F6DE35CF9A28}" styleName="Dunkle Formatvorlage 2 - Akzent 3/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56" d="100"/>
          <a:sy n="156" d="100"/>
        </p:scale>
        <p:origin x="808" y="168"/>
      </p:cViewPr>
      <p:guideLst>
        <p:guide orient="horz" pos="894"/>
        <p:guide orient="horz" pos="2799"/>
        <p:guide pos="2880"/>
        <p:guide pos="158"/>
        <p:guide pos="5602"/>
        <p:guide pos="2789"/>
        <p:guide pos="2971"/>
        <p:guide pos="4785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a Harraß" userId="fe459ccb-892d-4b39-bc8f-72b0d4d7f291" providerId="ADAL" clId="{1FB2C8CC-5593-4248-A60A-6AE6CF0387BA}"/>
    <pc:docChg chg="modSld">
      <pc:chgData name="Eva Harraß" userId="fe459ccb-892d-4b39-bc8f-72b0d4d7f291" providerId="ADAL" clId="{1FB2C8CC-5593-4248-A60A-6AE6CF0387BA}" dt="2024-03-12T08:46:16.914" v="1" actId="27918"/>
      <pc:docMkLst>
        <pc:docMk/>
      </pc:docMkLst>
      <pc:sldChg chg="mod">
        <pc:chgData name="Eva Harraß" userId="fe459ccb-892d-4b39-bc8f-72b0d4d7f291" providerId="ADAL" clId="{1FB2C8CC-5593-4248-A60A-6AE6CF0387BA}" dt="2024-03-12T08:46:16.914" v="1" actId="27918"/>
        <pc:sldMkLst>
          <pc:docMk/>
          <pc:sldMk cId="3325610897" sldId="4961"/>
        </pc:sldMkLst>
      </pc:sldChg>
    </pc:docChg>
  </pc:docChgLst>
  <pc:docChgLst>
    <pc:chgData name="Andreas Gappel" userId="1bfc607d-b085-4bd5-8d1f-a8935e512c4a" providerId="ADAL" clId="{A0F54EAA-B5D8-1C45-8597-50A610628276}"/>
    <pc:docChg chg="undo custSel modSld">
      <pc:chgData name="Andreas Gappel" userId="1bfc607d-b085-4bd5-8d1f-a8935e512c4a" providerId="ADAL" clId="{A0F54EAA-B5D8-1C45-8597-50A610628276}" dt="2024-03-19T14:48:30.783" v="12" actId="6549"/>
      <pc:docMkLst>
        <pc:docMk/>
      </pc:docMkLst>
      <pc:sldChg chg="modSp mod">
        <pc:chgData name="Andreas Gappel" userId="1bfc607d-b085-4bd5-8d1f-a8935e512c4a" providerId="ADAL" clId="{A0F54EAA-B5D8-1C45-8597-50A610628276}" dt="2024-03-12T15:05:08.591" v="8" actId="113"/>
        <pc:sldMkLst>
          <pc:docMk/>
          <pc:sldMk cId="1739899997" sldId="4960"/>
        </pc:sldMkLst>
        <pc:spChg chg="mod">
          <ac:chgData name="Andreas Gappel" userId="1bfc607d-b085-4bd5-8d1f-a8935e512c4a" providerId="ADAL" clId="{A0F54EAA-B5D8-1C45-8597-50A610628276}" dt="2024-03-12T15:05:08.591" v="8" actId="113"/>
          <ac:spMkLst>
            <pc:docMk/>
            <pc:sldMk cId="1739899997" sldId="4960"/>
            <ac:spMk id="23" creationId="{7E86ACCA-1AEC-E3D2-AC84-7623CFEF5995}"/>
          </ac:spMkLst>
        </pc:spChg>
      </pc:sldChg>
      <pc:sldChg chg="delSp modSp mod">
        <pc:chgData name="Andreas Gappel" userId="1bfc607d-b085-4bd5-8d1f-a8935e512c4a" providerId="ADAL" clId="{A0F54EAA-B5D8-1C45-8597-50A610628276}" dt="2024-03-19T14:48:30.783" v="12" actId="6549"/>
        <pc:sldMkLst>
          <pc:docMk/>
          <pc:sldMk cId="3325610897" sldId="4961"/>
        </pc:sldMkLst>
        <pc:spChg chg="del">
          <ac:chgData name="Andreas Gappel" userId="1bfc607d-b085-4bd5-8d1f-a8935e512c4a" providerId="ADAL" clId="{A0F54EAA-B5D8-1C45-8597-50A610628276}" dt="2024-03-06T13:40:33.715" v="0" actId="478"/>
          <ac:spMkLst>
            <pc:docMk/>
            <pc:sldMk cId="3325610897" sldId="4961"/>
            <ac:spMk id="2" creationId="{2EC0155C-34E0-B976-BB17-D5897314E661}"/>
          </ac:spMkLst>
        </pc:spChg>
        <pc:spChg chg="mod">
          <ac:chgData name="Andreas Gappel" userId="1bfc607d-b085-4bd5-8d1f-a8935e512c4a" providerId="ADAL" clId="{A0F54EAA-B5D8-1C45-8597-50A610628276}" dt="2024-03-19T14:48:30.783" v="12" actId="6549"/>
          <ac:spMkLst>
            <pc:docMk/>
            <pc:sldMk cId="3325610897" sldId="4961"/>
            <ac:spMk id="23" creationId="{E6559E12-E80F-5F3D-5188-A18E23B58EF3}"/>
          </ac:spMkLst>
        </pc:spChg>
      </pc:sldChg>
    </pc:docChg>
  </pc:docChgLst>
  <pc:docChgLst>
    <pc:chgData name="Andreas Gappel" userId="1bfc607d-b085-4bd5-8d1f-a8935e512c4a" providerId="ADAL" clId="{4C18BBB7-E77C-734F-9741-F127182677F6}"/>
    <pc:docChg chg="custSel addSld delSld modSld">
      <pc:chgData name="Andreas Gappel" userId="1bfc607d-b085-4bd5-8d1f-a8935e512c4a" providerId="ADAL" clId="{4C18BBB7-E77C-734F-9741-F127182677F6}" dt="2024-03-05T15:54:39.149" v="96"/>
      <pc:docMkLst>
        <pc:docMk/>
      </pc:docMkLst>
      <pc:sldChg chg="modSp add del mod">
        <pc:chgData name="Andreas Gappel" userId="1bfc607d-b085-4bd5-8d1f-a8935e512c4a" providerId="ADAL" clId="{4C18BBB7-E77C-734F-9741-F127182677F6}" dt="2024-03-05T15:54:24.374" v="94" actId="2696"/>
        <pc:sldMkLst>
          <pc:docMk/>
          <pc:sldMk cId="1063431804" sldId="4954"/>
        </pc:sldMkLst>
        <pc:spChg chg="mod">
          <ac:chgData name="Andreas Gappel" userId="1bfc607d-b085-4bd5-8d1f-a8935e512c4a" providerId="ADAL" clId="{4C18BBB7-E77C-734F-9741-F127182677F6}" dt="2024-03-05T15:38:35.168" v="88" actId="207"/>
          <ac:spMkLst>
            <pc:docMk/>
            <pc:sldMk cId="1063431804" sldId="4954"/>
            <ac:spMk id="2" creationId="{D3DA15B6-6DAA-0CFE-AF7F-A55B1F9314CD}"/>
          </ac:spMkLst>
        </pc:spChg>
      </pc:sldChg>
      <pc:sldChg chg="addSp delSp modSp mod">
        <pc:chgData name="Andreas Gappel" userId="1bfc607d-b085-4bd5-8d1f-a8935e512c4a" providerId="ADAL" clId="{4C18BBB7-E77C-734F-9741-F127182677F6}" dt="2024-03-05T15:54:39.149" v="96"/>
        <pc:sldMkLst>
          <pc:docMk/>
          <pc:sldMk cId="618672852" sldId="4955"/>
        </pc:sldMkLst>
        <pc:spChg chg="del">
          <ac:chgData name="Andreas Gappel" userId="1bfc607d-b085-4bd5-8d1f-a8935e512c4a" providerId="ADAL" clId="{4C18BBB7-E77C-734F-9741-F127182677F6}" dt="2024-03-05T15:54:38.014" v="95" actId="478"/>
          <ac:spMkLst>
            <pc:docMk/>
            <pc:sldMk cId="618672852" sldId="4955"/>
            <ac:spMk id="2" creationId="{314958A2-C8EB-AE4D-CA8A-ED682BA431F9}"/>
          </ac:spMkLst>
        </pc:spChg>
        <pc:spChg chg="add mod">
          <ac:chgData name="Andreas Gappel" userId="1bfc607d-b085-4bd5-8d1f-a8935e512c4a" providerId="ADAL" clId="{4C18BBB7-E77C-734F-9741-F127182677F6}" dt="2024-03-05T15:54:39.149" v="96"/>
          <ac:spMkLst>
            <pc:docMk/>
            <pc:sldMk cId="618672852" sldId="4955"/>
            <ac:spMk id="3" creationId="{02E37370-33B8-267E-1DD6-9069F96CD4CF}"/>
          </ac:spMkLst>
        </pc:spChg>
      </pc:sldChg>
      <pc:sldChg chg="modSp del mod">
        <pc:chgData name="Andreas Gappel" userId="1bfc607d-b085-4bd5-8d1f-a8935e512c4a" providerId="ADAL" clId="{4C18BBB7-E77C-734F-9741-F127182677F6}" dt="2024-03-05T15:54:24.374" v="94" actId="2696"/>
        <pc:sldMkLst>
          <pc:docMk/>
          <pc:sldMk cId="4135382721" sldId="4956"/>
        </pc:sldMkLst>
        <pc:spChg chg="mod">
          <ac:chgData name="Andreas Gappel" userId="1bfc607d-b085-4bd5-8d1f-a8935e512c4a" providerId="ADAL" clId="{4C18BBB7-E77C-734F-9741-F127182677F6}" dt="2024-03-05T15:37:11.939" v="40" actId="207"/>
          <ac:spMkLst>
            <pc:docMk/>
            <pc:sldMk cId="4135382721" sldId="4956"/>
            <ac:spMk id="2" creationId="{2EC0155C-34E0-B976-BB17-D5897314E661}"/>
          </ac:spMkLst>
        </pc:spChg>
      </pc:sldChg>
      <pc:sldChg chg="modSp del mod">
        <pc:chgData name="Andreas Gappel" userId="1bfc607d-b085-4bd5-8d1f-a8935e512c4a" providerId="ADAL" clId="{4C18BBB7-E77C-734F-9741-F127182677F6}" dt="2024-03-05T15:54:10.332" v="92" actId="2696"/>
        <pc:sldMkLst>
          <pc:docMk/>
          <pc:sldMk cId="3848223607" sldId="4958"/>
        </pc:sldMkLst>
        <pc:spChg chg="mod">
          <ac:chgData name="Andreas Gappel" userId="1bfc607d-b085-4bd5-8d1f-a8935e512c4a" providerId="ADAL" clId="{4C18BBB7-E77C-734F-9741-F127182677F6}" dt="2024-03-04T13:24:28.126" v="1" actId="1076"/>
          <ac:spMkLst>
            <pc:docMk/>
            <pc:sldMk cId="3848223607" sldId="4958"/>
            <ac:spMk id="2" creationId="{DC6478EB-11BF-3BB4-78A7-74A95B10156C}"/>
          </ac:spMkLst>
        </pc:spChg>
        <pc:spChg chg="mod">
          <ac:chgData name="Andreas Gappel" userId="1bfc607d-b085-4bd5-8d1f-a8935e512c4a" providerId="ADAL" clId="{4C18BBB7-E77C-734F-9741-F127182677F6}" dt="2024-03-04T13:24:28.126" v="1" actId="1076"/>
          <ac:spMkLst>
            <pc:docMk/>
            <pc:sldMk cId="3848223607" sldId="4958"/>
            <ac:spMk id="3" creationId="{69F8F3DB-C150-74BB-2117-6579A4F998D9}"/>
          </ac:spMkLst>
        </pc:spChg>
        <pc:spChg chg="mod">
          <ac:chgData name="Andreas Gappel" userId="1bfc607d-b085-4bd5-8d1f-a8935e512c4a" providerId="ADAL" clId="{4C18BBB7-E77C-734F-9741-F127182677F6}" dt="2024-03-05T08:35:07.985" v="4" actId="1076"/>
          <ac:spMkLst>
            <pc:docMk/>
            <pc:sldMk cId="3848223607" sldId="4958"/>
            <ac:spMk id="4" creationId="{4DDFFC07-DD32-23BC-672F-721F14880573}"/>
          </ac:spMkLst>
        </pc:spChg>
        <pc:spChg chg="mod">
          <ac:chgData name="Andreas Gappel" userId="1bfc607d-b085-4bd5-8d1f-a8935e512c4a" providerId="ADAL" clId="{4C18BBB7-E77C-734F-9741-F127182677F6}" dt="2024-03-05T15:33:58.831" v="31" actId="114"/>
          <ac:spMkLst>
            <pc:docMk/>
            <pc:sldMk cId="3848223607" sldId="4958"/>
            <ac:spMk id="23" creationId="{7E86ACCA-1AEC-E3D2-AC84-7623CFEF5995}"/>
          </ac:spMkLst>
        </pc:spChg>
        <pc:picChg chg="mod">
          <ac:chgData name="Andreas Gappel" userId="1bfc607d-b085-4bd5-8d1f-a8935e512c4a" providerId="ADAL" clId="{4C18BBB7-E77C-734F-9741-F127182677F6}" dt="2024-03-04T13:24:28.126" v="1" actId="1076"/>
          <ac:picMkLst>
            <pc:docMk/>
            <pc:sldMk cId="3848223607" sldId="4958"/>
            <ac:picMk id="9" creationId="{9C6640A1-6747-D840-F92D-AD4B646E3D58}"/>
          </ac:picMkLst>
        </pc:picChg>
        <pc:picChg chg="mod">
          <ac:chgData name="Andreas Gappel" userId="1bfc607d-b085-4bd5-8d1f-a8935e512c4a" providerId="ADAL" clId="{4C18BBB7-E77C-734F-9741-F127182677F6}" dt="2024-03-04T13:24:28.126" v="1" actId="1076"/>
          <ac:picMkLst>
            <pc:docMk/>
            <pc:sldMk cId="3848223607" sldId="4958"/>
            <ac:picMk id="11" creationId="{00863E48-F93B-2AA6-6383-EF2ABB05D469}"/>
          </ac:picMkLst>
        </pc:picChg>
        <pc:picChg chg="mod">
          <ac:chgData name="Andreas Gappel" userId="1bfc607d-b085-4bd5-8d1f-a8935e512c4a" providerId="ADAL" clId="{4C18BBB7-E77C-734F-9741-F127182677F6}" dt="2024-03-04T13:24:28.126" v="1" actId="1076"/>
          <ac:picMkLst>
            <pc:docMk/>
            <pc:sldMk cId="3848223607" sldId="4958"/>
            <ac:picMk id="13" creationId="{5FC7AB04-5E81-4569-FD9E-3684DC608267}"/>
          </ac:picMkLst>
        </pc:picChg>
        <pc:picChg chg="mod">
          <ac:chgData name="Andreas Gappel" userId="1bfc607d-b085-4bd5-8d1f-a8935e512c4a" providerId="ADAL" clId="{4C18BBB7-E77C-734F-9741-F127182677F6}" dt="2024-03-04T13:24:28.126" v="1" actId="1076"/>
          <ac:picMkLst>
            <pc:docMk/>
            <pc:sldMk cId="3848223607" sldId="4958"/>
            <ac:picMk id="15" creationId="{66DE1521-15EF-75D1-825D-B4B9859099FF}"/>
          </ac:picMkLst>
        </pc:picChg>
        <pc:picChg chg="mod">
          <ac:chgData name="Andreas Gappel" userId="1bfc607d-b085-4bd5-8d1f-a8935e512c4a" providerId="ADAL" clId="{4C18BBB7-E77C-734F-9741-F127182677F6}" dt="2024-03-05T08:35:07.985" v="4" actId="1076"/>
          <ac:picMkLst>
            <pc:docMk/>
            <pc:sldMk cId="3848223607" sldId="4958"/>
            <ac:picMk id="17" creationId="{F5677358-331D-F66D-60CB-9FED061D23F4}"/>
          </ac:picMkLst>
        </pc:picChg>
        <pc:cxnChg chg="mod">
          <ac:chgData name="Andreas Gappel" userId="1bfc607d-b085-4bd5-8d1f-a8935e512c4a" providerId="ADAL" clId="{4C18BBB7-E77C-734F-9741-F127182677F6}" dt="2024-03-04T13:24:28.126" v="1" actId="1076"/>
          <ac:cxnSpMkLst>
            <pc:docMk/>
            <pc:sldMk cId="3848223607" sldId="4958"/>
            <ac:cxnSpMk id="18" creationId="{600A8E66-5F32-CA7F-EB0C-29026600FEAE}"/>
          </ac:cxnSpMkLst>
        </pc:cxnChg>
      </pc:sldChg>
      <pc:sldChg chg="modSp add del mod">
        <pc:chgData name="Andreas Gappel" userId="1bfc607d-b085-4bd5-8d1f-a8935e512c4a" providerId="ADAL" clId="{4C18BBB7-E77C-734F-9741-F127182677F6}" dt="2024-03-05T15:54:15.333" v="93" actId="2696"/>
        <pc:sldMkLst>
          <pc:docMk/>
          <pc:sldMk cId="3472219205" sldId="4959"/>
        </pc:sldMkLst>
        <pc:spChg chg="mod">
          <ac:chgData name="Andreas Gappel" userId="1bfc607d-b085-4bd5-8d1f-a8935e512c4a" providerId="ADAL" clId="{4C18BBB7-E77C-734F-9741-F127182677F6}" dt="2024-03-05T15:35:41.067" v="34" actId="207"/>
          <ac:spMkLst>
            <pc:docMk/>
            <pc:sldMk cId="3472219205" sldId="4959"/>
            <ac:spMk id="19" creationId="{D7AA15F5-0311-FF9E-6EBC-3D1D41F6D858}"/>
          </ac:spMkLst>
        </pc:spChg>
        <pc:spChg chg="mod">
          <ac:chgData name="Andreas Gappel" userId="1bfc607d-b085-4bd5-8d1f-a8935e512c4a" providerId="ADAL" clId="{4C18BBB7-E77C-734F-9741-F127182677F6}" dt="2024-03-05T15:35:28.074" v="33" actId="207"/>
          <ac:spMkLst>
            <pc:docMk/>
            <pc:sldMk cId="3472219205" sldId="4959"/>
            <ac:spMk id="20" creationId="{02923B0A-88E5-CDBD-4270-975C3E52A090}"/>
          </ac:spMkLst>
        </pc:spChg>
      </pc:sldChg>
      <pc:sldChg chg="modSp add mod">
        <pc:chgData name="Andreas Gappel" userId="1bfc607d-b085-4bd5-8d1f-a8935e512c4a" providerId="ADAL" clId="{4C18BBB7-E77C-734F-9741-F127182677F6}" dt="2024-03-05T15:36:22.509" v="38" actId="207"/>
        <pc:sldMkLst>
          <pc:docMk/>
          <pc:sldMk cId="1739899997" sldId="4960"/>
        </pc:sldMkLst>
        <pc:spChg chg="mod">
          <ac:chgData name="Andreas Gappel" userId="1bfc607d-b085-4bd5-8d1f-a8935e512c4a" providerId="ADAL" clId="{4C18BBB7-E77C-734F-9741-F127182677F6}" dt="2024-03-05T15:36:22.509" v="38" actId="207"/>
          <ac:spMkLst>
            <pc:docMk/>
            <pc:sldMk cId="1739899997" sldId="4960"/>
            <ac:spMk id="20" creationId="{02923B0A-88E5-CDBD-4270-975C3E52A090}"/>
          </ac:spMkLst>
        </pc:spChg>
      </pc:sldChg>
      <pc:sldChg chg="modSp add mod">
        <pc:chgData name="Andreas Gappel" userId="1bfc607d-b085-4bd5-8d1f-a8935e512c4a" providerId="ADAL" clId="{4C18BBB7-E77C-734F-9741-F127182677F6}" dt="2024-03-05T15:37:40.853" v="44" actId="207"/>
        <pc:sldMkLst>
          <pc:docMk/>
          <pc:sldMk cId="3325610897" sldId="4961"/>
        </pc:sldMkLst>
        <pc:spChg chg="mod">
          <ac:chgData name="Andreas Gappel" userId="1bfc607d-b085-4bd5-8d1f-a8935e512c4a" providerId="ADAL" clId="{4C18BBB7-E77C-734F-9741-F127182677F6}" dt="2024-03-05T15:37:40.853" v="44" actId="207"/>
          <ac:spMkLst>
            <pc:docMk/>
            <pc:sldMk cId="3325610897" sldId="4961"/>
            <ac:spMk id="2" creationId="{2EC0155C-34E0-B976-BB17-D5897314E661}"/>
          </ac:spMkLst>
        </pc:spChg>
      </pc:sldChg>
      <pc:sldChg chg="modSp add del mod">
        <pc:chgData name="Andreas Gappel" userId="1bfc607d-b085-4bd5-8d1f-a8935e512c4a" providerId="ADAL" clId="{4C18BBB7-E77C-734F-9741-F127182677F6}" dt="2024-03-05T15:54:24.374" v="94" actId="2696"/>
        <pc:sldMkLst>
          <pc:docMk/>
          <pc:sldMk cId="1309545458" sldId="4962"/>
        </pc:sldMkLst>
        <pc:spChg chg="mod">
          <ac:chgData name="Andreas Gappel" userId="1bfc607d-b085-4bd5-8d1f-a8935e512c4a" providerId="ADAL" clId="{4C18BBB7-E77C-734F-9741-F127182677F6}" dt="2024-03-05T15:38:59.311" v="91" actId="207"/>
          <ac:spMkLst>
            <pc:docMk/>
            <pc:sldMk cId="1309545458" sldId="4962"/>
            <ac:spMk id="2" creationId="{D3DA15B6-6DAA-0CFE-AF7F-A55B1F9314CD}"/>
          </ac:spMkLst>
        </pc:spChg>
      </pc:sldChg>
    </pc:docChg>
  </pc:docChgLst>
  <pc:docChgLst>
    <pc:chgData name="Jochen Kirchhof" userId="bf419a3f-5257-49d3-a827-aa25bab164d9" providerId="ADAL" clId="{5D7309A5-C201-3645-A26D-C5591F986446}"/>
    <pc:docChg chg="custSel modSld">
      <pc:chgData name="Jochen Kirchhof" userId="bf419a3f-5257-49d3-a827-aa25bab164d9" providerId="ADAL" clId="{5D7309A5-C201-3645-A26D-C5591F986446}" dt="2024-03-12T13:39:37.256" v="62" actId="207"/>
      <pc:docMkLst>
        <pc:docMk/>
      </pc:docMkLst>
      <pc:sldChg chg="modSp mod">
        <pc:chgData name="Jochen Kirchhof" userId="bf419a3f-5257-49d3-a827-aa25bab164d9" providerId="ADAL" clId="{5D7309A5-C201-3645-A26D-C5591F986446}" dt="2024-03-12T13:39:37.256" v="62" actId="207"/>
        <pc:sldMkLst>
          <pc:docMk/>
          <pc:sldMk cId="1739899997" sldId="4960"/>
        </pc:sldMkLst>
        <pc:spChg chg="mod">
          <ac:chgData name="Jochen Kirchhof" userId="bf419a3f-5257-49d3-a827-aa25bab164d9" providerId="ADAL" clId="{5D7309A5-C201-3645-A26D-C5591F986446}" dt="2024-03-12T13:39:37.256" v="62" actId="207"/>
          <ac:spMkLst>
            <pc:docMk/>
            <pc:sldMk cId="1739899997" sldId="4960"/>
            <ac:spMk id="23" creationId="{7E86ACCA-1AEC-E3D2-AC84-7623CFEF5995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Verkauf</c:v>
                </c:pt>
              </c:strCache>
            </c:strRef>
          </c:tx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6EF-EF48-B4FA-2F272E6B053C}"/>
              </c:ext>
            </c:extLst>
          </c:dPt>
          <c:dPt>
            <c:idx val="1"/>
            <c:bubble3D val="0"/>
            <c:spPr>
              <a:solidFill>
                <a:srgbClr val="20B09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46EF-EF48-B4FA-2F272E6B053C}"/>
              </c:ext>
            </c:extLst>
          </c:dPt>
          <c:dPt>
            <c:idx val="2"/>
            <c:bubble3D val="0"/>
            <c:spPr>
              <a:solidFill>
                <a:srgbClr val="4BC0E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6EF-EF48-B4FA-2F272E6B053C}"/>
              </c:ext>
            </c:extLst>
          </c:dPt>
          <c:dPt>
            <c:idx val="3"/>
            <c:bubble3D val="0"/>
            <c:spPr>
              <a:solidFill>
                <a:srgbClr val="E9472D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6EF-EF48-B4FA-2F272E6B053C}"/>
              </c:ext>
            </c:extLst>
          </c:dPt>
          <c:cat>
            <c:numRef>
              <c:f>Tabelle1!$A$2:$A$5</c:f>
              <c:numCache>
                <c:formatCode>General</c:formatCode>
                <c:ptCount val="4"/>
                <c:pt idx="0">
                  <c:v>4</c:v>
                </c:pt>
                <c:pt idx="1">
                  <c:v>36</c:v>
                </c:pt>
                <c:pt idx="2">
                  <c:v>43</c:v>
                </c:pt>
                <c:pt idx="3">
                  <c:v>17</c:v>
                </c:pt>
              </c:numCache>
            </c:num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</c:v>
                </c:pt>
                <c:pt idx="1">
                  <c:v>36</c:v>
                </c:pt>
                <c:pt idx="2">
                  <c:v>43</c:v>
                </c:pt>
                <c:pt idx="3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EF-EF48-B4FA-2F272E6B05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C301D-6702-47F1-93B4-D6F3864E2770}" type="datetimeFigureOut">
              <a:rPr lang="de-DE" smtClean="0"/>
              <a:pPr/>
              <a:t>19.03.24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AA94E-4321-4E9E-A206-37069857A30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5911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EAA94E-4321-4E9E-A206-37069857A301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2917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EAA94E-4321-4E9E-A206-37069857A301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7536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EAA94E-4321-4E9E-A206-37069857A301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7615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 Logo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EB8CD85-7DA3-6D4E-B712-A390DBAE16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2987676" y="339725"/>
            <a:ext cx="1439862" cy="5254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/>
              <a:t>Kundenlogo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A6AA87FF-799D-B14F-918A-BA8A2EF7FB8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noFill/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5E00F683-6B3E-DA4D-A4C9-50FF3CC4B69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B489B6EA-3200-2B42-B293-3A52E3025D6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2839105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B8C8634-F1D5-294E-A267-964E08FF3D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738094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0ECAB593-69C7-4744-A8DB-2E2566E44AA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  <a:blipFill>
            <a:blip/>
            <a:stretch>
              <a:fillRect/>
            </a:stretch>
          </a:blipFill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214106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AD2D78A-CAF6-FE4F-AE7D-F771AA5B28C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2" b="159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82634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7DE998A-23DD-C24A-895B-DBD4572C83F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5" r="634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952926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D19FE9F3-A128-0840-941E-4BBC5CAEB01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118794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19FECC07-FF26-ED4F-9651-1AD93DEB97E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5" r="619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297847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485C507-0FC7-2141-8C62-A9E49BEF1DF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8" b="2478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27673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9B7A858A-E311-514D-B0BA-4D74D700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3062304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Inhaltsfolie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4A127263-5F41-1B46-A5A1-C6C50FE2F2A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488096"/>
            <a:ext cx="4211638" cy="2715065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buClr>
                <a:srgbClr val="E9472D"/>
              </a:buClr>
              <a:buFont typeface="Arial" panose="020B0604020202020204" pitchFamily="34" charset="0"/>
              <a:buChar char="•"/>
              <a:defRPr sz="14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feliås</a:t>
            </a:r>
            <a:r>
              <a:rPr lang="de-DE"/>
              <a:t>, </a:t>
            </a:r>
            <a:br>
              <a:rPr lang="de-DE"/>
            </a:b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</a:p>
          <a:p>
            <a:pPr lvl="0"/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br>
              <a:rPr lang="de-DE"/>
            </a:b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br>
              <a:rPr lang="de-DE"/>
            </a:b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E9DB44FF-40E7-2E4A-A01E-C7AC70518595}"/>
              </a:ext>
            </a:extLst>
          </p:cNvPr>
          <p:cNvCxnSpPr/>
          <p:nvPr userDrawn="1"/>
        </p:nvCxnSpPr>
        <p:spPr>
          <a:xfrm>
            <a:off x="4572000" y="1485390"/>
            <a:ext cx="0" cy="2517677"/>
          </a:xfrm>
          <a:prstGeom prst="line">
            <a:avLst/>
          </a:prstGeom>
          <a:ln>
            <a:solidFill>
              <a:srgbClr val="AFC2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80673E7B-38BC-2746-AB20-BCCE9AF3344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681538" y="1522101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F7C3C94E-F0B7-604A-B31C-8F99DEC8734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81538" y="2057046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Y</a:t>
            </a:r>
          </a:p>
        </p:txBody>
      </p:sp>
      <p:sp>
        <p:nvSpPr>
          <p:cNvPr id="17" name="Textplatzhalter 5">
            <a:extLst>
              <a:ext uri="{FF2B5EF4-FFF2-40B4-BE49-F238E27FC236}">
                <a16:creationId xmlns:a16="http://schemas.microsoft.com/office/drawing/2014/main" id="{C01791E5-47C2-1043-9FEC-ABCC8E544F0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81538" y="2419714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Z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0ABA9A21-A787-5047-B774-A43601FFDF1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81538" y="2954659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XY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A10A7E26-A02B-374F-8625-84852B627B7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681538" y="3489604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XYZ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A9698117-B69F-5340-99EA-5F4433621F2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681538" y="3838898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A</a:t>
            </a:r>
          </a:p>
        </p:txBody>
      </p:sp>
    </p:spTree>
    <p:extLst>
      <p:ext uri="{BB962C8B-B14F-4D97-AF65-F5344CB8AC3E}">
        <p14:creationId xmlns:p14="http://schemas.microsoft.com/office/powerpoint/2010/main" val="10347043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3072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9B7A858A-E311-514D-B0BA-4D74D700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3062304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Inhaltsfolie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4A127263-5F41-1B46-A5A1-C6C50FE2F2A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9776" y="1488096"/>
            <a:ext cx="6513391" cy="2715065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buClr>
                <a:srgbClr val="E9472D"/>
              </a:buClr>
              <a:buFont typeface="Arial" panose="020B0604020202020204" pitchFamily="34" charset="0"/>
              <a:buNone/>
              <a:defRPr sz="14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</a:p>
          <a:p>
            <a:pPr lvl="0"/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</a:p>
          <a:p>
            <a:pPr lvl="0"/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80673E7B-38BC-2746-AB20-BCCE9AF3344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5501" y="2025327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EA1E8B2F-9B21-2748-8432-7074BB1435B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45501" y="2459548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Y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27C23C33-5C43-7742-A2F2-DADA1DEA60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45501" y="2893769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Z</a:t>
            </a:r>
          </a:p>
        </p:txBody>
      </p:sp>
      <p:sp>
        <p:nvSpPr>
          <p:cNvPr id="24" name="Textplatzhalter 5">
            <a:extLst>
              <a:ext uri="{FF2B5EF4-FFF2-40B4-BE49-F238E27FC236}">
                <a16:creationId xmlns:a16="http://schemas.microsoft.com/office/drawing/2014/main" id="{2A229B43-30FF-DD44-ABEB-438D53CD787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45501" y="3327990"/>
            <a:ext cx="592076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XY</a:t>
            </a:r>
          </a:p>
        </p:txBody>
      </p:sp>
      <p:sp>
        <p:nvSpPr>
          <p:cNvPr id="25" name="Textplatzhalter 5">
            <a:extLst>
              <a:ext uri="{FF2B5EF4-FFF2-40B4-BE49-F238E27FC236}">
                <a16:creationId xmlns:a16="http://schemas.microsoft.com/office/drawing/2014/main" id="{9BCB0E21-C5A4-F94C-BFDE-7ED441422BD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45501" y="3762211"/>
            <a:ext cx="662608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XYZ</a:t>
            </a:r>
          </a:p>
        </p:txBody>
      </p:sp>
      <p:sp>
        <p:nvSpPr>
          <p:cNvPr id="27" name="Textplatzhalter 5">
            <a:extLst>
              <a:ext uri="{FF2B5EF4-FFF2-40B4-BE49-F238E27FC236}">
                <a16:creationId xmlns:a16="http://schemas.microsoft.com/office/drawing/2014/main" id="{9610A0DA-2FEF-444B-8DE9-D34858EE0AF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45501" y="4178652"/>
            <a:ext cx="521544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A</a:t>
            </a:r>
          </a:p>
        </p:txBody>
      </p:sp>
      <p:sp>
        <p:nvSpPr>
          <p:cNvPr id="28" name="Textplatzhalter 5">
            <a:extLst>
              <a:ext uri="{FF2B5EF4-FFF2-40B4-BE49-F238E27FC236}">
                <a16:creationId xmlns:a16="http://schemas.microsoft.com/office/drawing/2014/main" id="{37E01EDF-536F-6B41-B00E-E9A9D3CC2C1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45501" y="1591106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</p:spTree>
    <p:extLst>
      <p:ext uri="{BB962C8B-B14F-4D97-AF65-F5344CB8AC3E}">
        <p14:creationId xmlns:p14="http://schemas.microsoft.com/office/powerpoint/2010/main" val="8520868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3072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0022253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orient="horz" pos="3072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 Logo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EB8CD85-7DA3-6D4E-B712-A390DBAE16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2987676" y="339725"/>
            <a:ext cx="1439862" cy="5254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/>
              <a:t>Kundenlogo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DC815E34-3154-B946-BB00-53352CA24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23C57F72-1691-E44A-A1D8-9BA190934F6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noFill/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AC7D42F8-CCED-8A48-A5CB-1A07EA3827C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F592096-3C26-6241-BEDE-E23342562F5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4099083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 userDrawn="1">
          <p15:clr>
            <a:srgbClr val="FBAE40"/>
          </p15:clr>
        </p15:guide>
        <p15:guide id="2" orient="horz" pos="146" userDrawn="1">
          <p15:clr>
            <a:srgbClr val="FBAE40"/>
          </p15:clr>
        </p15:guide>
        <p15:guide id="3" orient="horz" pos="3072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  <p15:guide id="6" orient="horz" pos="162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59371F3-5D4D-C24A-BE6E-BE459D39C65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48422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029737"/>
            <a:ext cx="9144000" cy="3862800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E6CC725-C0C5-0842-9328-13F91AFDC13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A1D26A73-768A-8246-825D-D1461EB5352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9294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bjekt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EBBA1C-CD88-8145-B1C2-9DAC67C5E26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93622F6A-2513-FA4D-9D09-F1A21B8499C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A955C9A8-8A7C-0A4C-A32E-35440D775B6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43419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Objekt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>
            <a:extLst>
              <a:ext uri="{FF2B5EF4-FFF2-40B4-BE49-F238E27FC236}">
                <a16:creationId xmlns:a16="http://schemas.microsoft.com/office/drawing/2014/main" id="{9FAA9972-8568-214B-8235-1159D8209F16}"/>
              </a:ext>
            </a:extLst>
          </p:cNvPr>
          <p:cNvSpPr/>
          <p:nvPr userDrawn="1"/>
        </p:nvSpPr>
        <p:spPr>
          <a:xfrm>
            <a:off x="0" y="1029737"/>
            <a:ext cx="9144000" cy="3862800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DF2C61EE-B729-894A-BA8C-C2456B4E3DE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E0941D14-E4F0-A44E-B0A2-47988A89472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AB98ABBA-251B-D04A-8669-C140D0B4411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1ED00376-1E33-5B43-81C6-5343ECD88A9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025714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bjekt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DD3F4138-7BE9-2F45-8C08-2BBD23E0740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AEDFA331-5E45-8949-AA88-4E22549158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5F824F3C-07A2-F244-83BB-9B13F6BE102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1004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Video 66-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872739" y="1310884"/>
            <a:ext cx="6020435" cy="307622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E65BE635-BA67-D447-B780-847F74B9FF9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4" name="Textplatzhalter 2">
            <a:extLst>
              <a:ext uri="{FF2B5EF4-FFF2-40B4-BE49-F238E27FC236}">
                <a16:creationId xmlns:a16="http://schemas.microsoft.com/office/drawing/2014/main" id="{AF199278-9E2D-594F-8685-D4A73161F3F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6" y="1311619"/>
            <a:ext cx="2377074" cy="783687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commodo. </a:t>
            </a:r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7646A62F-BDC3-EF44-AC84-52105979C8A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5" y="2196885"/>
            <a:ext cx="2376957" cy="219022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489112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ganz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Inhaltsplatzhalter 4">
            <a:extLst>
              <a:ext uri="{FF2B5EF4-FFF2-40B4-BE49-F238E27FC236}">
                <a16:creationId xmlns:a16="http://schemas.microsoft.com/office/drawing/2014/main" id="{31197DC5-8B01-DC40-B228-025D49AACB97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" y="0"/>
            <a:ext cx="8883348" cy="488791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25292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D87440F5-3D18-694C-82A3-EBEC9DCBED89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681330" y="0"/>
            <a:ext cx="4211845" cy="4876800"/>
          </a:xfrm>
        </p:spPr>
        <p:txBody>
          <a:bodyPr/>
          <a:lstStyle/>
          <a:p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466B7569-ECF1-304F-B825-84EEE9FACBC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EA96C9EC-C835-284A-A655-30991E2ECCB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0E689CF5-5287-414D-940B-D0E84B707A4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81356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66-33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2D0FB995-50E9-614D-B6CF-2E6D2B9BF38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4A89FA4-67B4-CF4F-907E-B7F87B832B9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F8D76B88-B0B8-B14B-9F92-2CC603D7EED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718779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66-33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725EE09F-9581-DA4C-A05F-B0CCAC003B7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65DCD102-316B-B240-BFA7-F2BE0204A93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231DA887-04DE-2F45-9DFF-700F73DFBE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48858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pos="560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platzhalter 8">
            <a:extLst>
              <a:ext uri="{FF2B5EF4-FFF2-40B4-BE49-F238E27FC236}">
                <a16:creationId xmlns:a16="http://schemas.microsoft.com/office/drawing/2014/main" id="{95B3204E-C58E-EC4E-B61F-D0AF917B776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  <a:blipFill>
            <a:blip/>
            <a:stretch>
              <a:fillRect/>
            </a:stretch>
          </a:blipFill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FD4DDBE-A736-FF48-91B9-8BB5AC583DD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non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D9F91BF5-3D21-6541-A707-82BEA5422C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266927BB-83D5-934A-A79B-8D2510896BE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24977615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66-33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B8D29B73-7978-EC42-8705-3D7E9C0F28F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7541F4AE-8F52-8944-87C5-3A35020B2D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0EE03DCF-0C9D-874E-B63B-F7D8B31707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D302F7F0-C0E1-4949-8176-FE6D9D22E56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393906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pos="5602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4572000" y="0"/>
            <a:ext cx="4572000" cy="4894387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1215FE0C-34DC-8F4E-BAA5-D16850E0BBD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9D7ABA12-A1F4-D545-9E4A-62ADE7E9AC1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78EC3904-1F25-6F43-8717-8C460F9A48F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16068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2880">
          <p15:clr>
            <a:srgbClr val="FBAE40"/>
          </p15:clr>
        </p15:guide>
        <p15:guide id="5" pos="5602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4572000" y="0"/>
            <a:ext cx="4572000" cy="4894387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AF418E4-EBB7-7147-A88D-DDE250EC4E3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20B3D53E-5894-AD42-AE57-0B5AEED1600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67CA8647-5699-8C46-9A0E-30C70E5F7F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4E916D07-E0BE-1447-ACAA-2E1ACA0DE2E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157219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2880">
          <p15:clr>
            <a:srgbClr val="FBAE40"/>
          </p15:clr>
        </p15:guide>
        <p15:guide id="5" pos="560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50-50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4572000" y="-1"/>
            <a:ext cx="4572000" cy="48943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D329DBFE-84A0-D845-8DA0-C8BAE352CE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F8FAF4B2-9373-3C4F-97EC-BC5977B924D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D716A5C8-DCC5-8849-826B-CFE9F32EEAE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877441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50-50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4572000" y="-1"/>
            <a:ext cx="4572000" cy="48943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A8C2F2A7-6B18-1B4E-ADCC-D769E5AB178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3306C99C-E0DA-3448-9DEB-2EA81A06E57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6185B2DB-DA23-1E46-A115-D5EE5C8AC1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214BFACF-3075-974F-BD21-09D8E64D65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698185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Bild 50-50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628A99EA-2363-7943-8939-947CF39814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759809"/>
            <a:ext cx="8642350" cy="1010356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, </a:t>
            </a:r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B7307B67-0803-D141-AB63-9043B46FBE00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50825" y="2920695"/>
            <a:ext cx="8642349" cy="1946275"/>
          </a:xfrm>
        </p:spPr>
        <p:txBody>
          <a:bodyPr/>
          <a:lstStyle/>
          <a:p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9F11955E-8FE9-8446-A901-13C578CDF18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7D21E50E-69C3-1147-BB6D-2506AD6D704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92726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5602">
          <p15:clr>
            <a:srgbClr val="FBAE40"/>
          </p15:clr>
        </p15:guide>
        <p15:guide id="3" pos="158">
          <p15:clr>
            <a:srgbClr val="FBAE40"/>
          </p15:clr>
        </p15:guide>
        <p15:guide id="4" orient="horz" pos="1620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abelle 50-50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abellenplatzhalter 2">
            <a:extLst>
              <a:ext uri="{FF2B5EF4-FFF2-40B4-BE49-F238E27FC236}">
                <a16:creationId xmlns:a16="http://schemas.microsoft.com/office/drawing/2014/main" id="{235520F0-CA6F-9043-B25C-15FE480F6E19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250825" y="2571749"/>
            <a:ext cx="8642350" cy="19478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628A99EA-2363-7943-8939-947CF39814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759809"/>
            <a:ext cx="8642350" cy="628104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, </a:t>
            </a:r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7222F690-7340-2249-9601-A5EAB75E35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6C40A57C-97F9-2749-B3B9-3A03D88304B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63544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5602" userDrawn="1">
          <p15:clr>
            <a:srgbClr val="FBAE40"/>
          </p15:clr>
        </p15:guide>
        <p15:guide id="3" pos="158" userDrawn="1">
          <p15:clr>
            <a:srgbClr val="FBAE40"/>
          </p15:clr>
        </p15:guide>
        <p15:guide id="4" orient="horz" pos="1620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abelle 50-50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abellenplatzhalter 2">
            <a:extLst>
              <a:ext uri="{FF2B5EF4-FFF2-40B4-BE49-F238E27FC236}">
                <a16:creationId xmlns:a16="http://schemas.microsoft.com/office/drawing/2014/main" id="{235520F0-CA6F-9043-B25C-15FE480F6E19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4669435" y="1759809"/>
            <a:ext cx="4223739" cy="275980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FBB30A33-44AE-684F-8D70-650D26C5EAB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010F506D-515D-6F45-B56C-F262F2144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9FCDE0B7-D249-D548-B43A-EE1C932A8DE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0825" y="1759808"/>
            <a:ext cx="422394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.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BFEDEC06-0317-9140-A049-F80952315F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529465"/>
            <a:ext cx="4223739" cy="1986077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00269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5602">
          <p15:clr>
            <a:srgbClr val="FBAE40"/>
          </p15:clr>
        </p15:guide>
        <p15:guide id="3" pos="158">
          <p15:clr>
            <a:srgbClr val="FBAE40"/>
          </p15:clr>
        </p15:guide>
        <p15:guide id="4" orient="horz" pos="1620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prechpartner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21" name="Grafik 20" descr="Ein Bild, das Person, Anzug, Mann, draußen enthält.&#10;&#10;Automatisch generierte Beschreibung">
            <a:extLst>
              <a:ext uri="{FF2B5EF4-FFF2-40B4-BE49-F238E27FC236}">
                <a16:creationId xmlns:a16="http://schemas.microsoft.com/office/drawing/2014/main" id="{4EA4C91F-BA99-2845-A51E-BA1D3D6E1223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97" t="4000" r="27587" b="32000"/>
          <a:stretch/>
        </p:blipFill>
        <p:spPr>
          <a:xfrm>
            <a:off x="322968" y="1635565"/>
            <a:ext cx="1509663" cy="1509664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6504A2E2-2219-B348-9100-ED7D2C6DC7D7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0" t="2308" r="99" b="10341"/>
          <a:stretch/>
        </p:blipFill>
        <p:spPr>
          <a:xfrm>
            <a:off x="2615694" y="1635565"/>
            <a:ext cx="1509663" cy="1509664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AED7367-CA5B-224F-BE84-698E8C93D18C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25" t="842" r="1825" b="11807"/>
          <a:stretch/>
        </p:blipFill>
        <p:spPr>
          <a:xfrm>
            <a:off x="4908420" y="1635564"/>
            <a:ext cx="1509663" cy="1509664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C2963EF4-FBC2-B54A-84F2-87370A63FA8E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r="-1052" b="7558"/>
          <a:stretch/>
        </p:blipFill>
        <p:spPr>
          <a:xfrm>
            <a:off x="7164289" y="1635563"/>
            <a:ext cx="1546522" cy="1546523"/>
          </a:xfrm>
          <a:prstGeom prst="rect">
            <a:avLst/>
          </a:prstGeom>
        </p:spPr>
      </p:pic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BCB1E2D-8826-E34E-9208-3C021168EB9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2965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Jörg Pfannenberg</a:t>
            </a:r>
          </a:p>
          <a:p>
            <a:pPr lvl="0"/>
            <a:endParaRPr lang="de-DE"/>
          </a:p>
        </p:txBody>
      </p:sp>
      <p:sp>
        <p:nvSpPr>
          <p:cNvPr id="27" name="Textplatzhalter 6">
            <a:extLst>
              <a:ext uri="{FF2B5EF4-FFF2-40B4-BE49-F238E27FC236}">
                <a16:creationId xmlns:a16="http://schemas.microsoft.com/office/drawing/2014/main" id="{9AA71356-52DF-A14F-83B4-59500813AA7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2965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40598306-B78C-374F-A477-4A5BD33130E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2965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Geschäftsführer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46FD54F6-9022-F94D-8956-401B8D7C2C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17278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Arne </a:t>
            </a:r>
            <a:r>
              <a:rPr lang="de-DE" err="1"/>
              <a:t>Borgards</a:t>
            </a:r>
            <a:endParaRPr lang="de-DE"/>
          </a:p>
          <a:p>
            <a:pPr lvl="0"/>
            <a:endParaRPr lang="de-DE"/>
          </a:p>
        </p:txBody>
      </p:sp>
      <p:sp>
        <p:nvSpPr>
          <p:cNvPr id="30" name="Textplatzhalter 6">
            <a:extLst>
              <a:ext uri="{FF2B5EF4-FFF2-40B4-BE49-F238E27FC236}">
                <a16:creationId xmlns:a16="http://schemas.microsoft.com/office/drawing/2014/main" id="{75915ADF-87D2-054D-9557-411622E0096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617278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A4616E24-B97A-BE4F-89A7-ACFDE21D2B8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617278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Geschäftsführer</a:t>
            </a:r>
          </a:p>
        </p:txBody>
      </p:sp>
      <p:sp>
        <p:nvSpPr>
          <p:cNvPr id="32" name="Textplatzhalter 2">
            <a:extLst>
              <a:ext uri="{FF2B5EF4-FFF2-40B4-BE49-F238E27FC236}">
                <a16:creationId xmlns:a16="http://schemas.microsoft.com/office/drawing/2014/main" id="{0C3420FF-04C2-6A4C-9FE9-F2006BD8B56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11591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Jochen Kirchhof</a:t>
            </a:r>
          </a:p>
          <a:p>
            <a:pPr lvl="0"/>
            <a:endParaRPr lang="de-DE"/>
          </a:p>
        </p:txBody>
      </p:sp>
      <p:sp>
        <p:nvSpPr>
          <p:cNvPr id="33" name="Textplatzhalter 6">
            <a:extLst>
              <a:ext uri="{FF2B5EF4-FFF2-40B4-BE49-F238E27FC236}">
                <a16:creationId xmlns:a16="http://schemas.microsoft.com/office/drawing/2014/main" id="{9D1F0091-C4A7-5D43-8363-3DAC6A2E606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11591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8EDEA64-AA10-E248-A6E0-D637A17555D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11591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Kreation</a:t>
            </a:r>
          </a:p>
        </p:txBody>
      </p:sp>
      <p:sp>
        <p:nvSpPr>
          <p:cNvPr id="35" name="Textplatzhalter 2">
            <a:extLst>
              <a:ext uri="{FF2B5EF4-FFF2-40B4-BE49-F238E27FC236}">
                <a16:creationId xmlns:a16="http://schemas.microsoft.com/office/drawing/2014/main" id="{95ABACEC-683A-2043-A6E2-35F3A31F47B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172653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Jan Gill</a:t>
            </a:r>
          </a:p>
        </p:txBody>
      </p:sp>
      <p:sp>
        <p:nvSpPr>
          <p:cNvPr id="36" name="Textplatzhalter 6">
            <a:extLst>
              <a:ext uri="{FF2B5EF4-FFF2-40B4-BE49-F238E27FC236}">
                <a16:creationId xmlns:a16="http://schemas.microsoft.com/office/drawing/2014/main" id="{852D787A-1E47-C749-9A1A-03F2B0420B7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72653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7" name="Textplatzhalter 2">
            <a:extLst>
              <a:ext uri="{FF2B5EF4-FFF2-40B4-BE49-F238E27FC236}">
                <a16:creationId xmlns:a16="http://schemas.microsoft.com/office/drawing/2014/main" id="{705B98E9-CCB1-AF4F-BB4C-853A0A65C56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172653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Seniorberatung</a:t>
            </a:r>
          </a:p>
        </p:txBody>
      </p:sp>
      <p:sp>
        <p:nvSpPr>
          <p:cNvPr id="39" name="Textplatzhalter 4">
            <a:extLst>
              <a:ext uri="{FF2B5EF4-FFF2-40B4-BE49-F238E27FC236}">
                <a16:creationId xmlns:a16="http://schemas.microsoft.com/office/drawing/2014/main" id="{AB69AB11-CA7A-5943-8543-DE21D65CEB6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483791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C5E5F618-6721-4F44-B182-13AFDEF7B5E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74" b="-74"/>
          <a:stretch/>
        </p:blipFill>
        <p:spPr>
          <a:xfrm>
            <a:off x="251317" y="2512063"/>
            <a:ext cx="1080000" cy="10800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21C38E87-463A-9F42-BA45-055FE0538D8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01972" y="2512063"/>
            <a:ext cx="1080000" cy="10800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313F8244-7170-D740-BDC7-F7C34FFF94FE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00" t="2028" r="10200" b="18370"/>
          <a:stretch/>
        </p:blipFill>
        <p:spPr>
          <a:xfrm>
            <a:off x="3552627" y="2512063"/>
            <a:ext cx="1080000" cy="1080000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60A77947-26E1-DF43-94A2-87794CCA0B98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27" t="5063" b="5063"/>
          <a:stretch/>
        </p:blipFill>
        <p:spPr>
          <a:xfrm>
            <a:off x="6853935" y="2512063"/>
            <a:ext cx="1080000" cy="1080000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DC532F9E-3342-8F4B-9D4B-0A32285E7A4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3" t="2539" r="-69" b="3694"/>
          <a:stretch/>
        </p:blipFill>
        <p:spPr>
          <a:xfrm>
            <a:off x="251317" y="3690326"/>
            <a:ext cx="1080000" cy="1080000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6F437E1B-5717-A241-9399-7570DEEEE3C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3" t="4667" r="3363" b="2059"/>
          <a:stretch/>
        </p:blipFill>
        <p:spPr>
          <a:xfrm>
            <a:off x="1901972" y="3696984"/>
            <a:ext cx="1080000" cy="1080000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7F9C605-C8C3-084C-A95C-72ADF3FF6C4E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29" t="4649" r="1987" b="8067"/>
          <a:stretch/>
        </p:blipFill>
        <p:spPr>
          <a:xfrm>
            <a:off x="3552627" y="3696984"/>
            <a:ext cx="1080000" cy="1080000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0998A1CC-C5C0-F646-A256-950B0FF40643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21" b="9921"/>
          <a:stretch/>
        </p:blipFill>
        <p:spPr>
          <a:xfrm>
            <a:off x="1902171" y="1314000"/>
            <a:ext cx="1079204" cy="1079204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E94BA3C8-0857-1746-8648-860356E2459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2" b="5362"/>
          <a:stretch/>
        </p:blipFill>
        <p:spPr>
          <a:xfrm>
            <a:off x="3553024" y="1327938"/>
            <a:ext cx="1079204" cy="1079204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8CD831C6-5D9A-A941-89BE-1E0C1B318164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10" r="251" b="8861"/>
          <a:stretch/>
        </p:blipFill>
        <p:spPr>
          <a:xfrm>
            <a:off x="5203877" y="1327938"/>
            <a:ext cx="1079204" cy="1079204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C9D48BF1-0CD2-C947-930E-964BF91FC08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3" t="-262" b="10455"/>
          <a:stretch/>
        </p:blipFill>
        <p:spPr>
          <a:xfrm>
            <a:off x="6854731" y="1324782"/>
            <a:ext cx="1079204" cy="1079204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61C99F20-E2A5-AD4F-8A1C-755C76A2DDC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6" b="6346"/>
          <a:stretch/>
        </p:blipFill>
        <p:spPr>
          <a:xfrm>
            <a:off x="251317" y="1315494"/>
            <a:ext cx="1079205" cy="107920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E684E4A-4DC6-614B-A057-27D308C4C0E6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8" t="4116" r="10789" b="8852"/>
          <a:stretch/>
        </p:blipFill>
        <p:spPr>
          <a:xfrm>
            <a:off x="5203282" y="3696984"/>
            <a:ext cx="1080000" cy="1080000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6305ACA8-B069-114D-A1D9-B838491C986A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5" t="5533" r="4402" b="5533"/>
          <a:stretch/>
        </p:blipFill>
        <p:spPr>
          <a:xfrm>
            <a:off x="5203282" y="2512063"/>
            <a:ext cx="1080000" cy="1080000"/>
          </a:xfrm>
          <a:prstGeom prst="rect">
            <a:avLst/>
          </a:prstGeom>
        </p:spPr>
      </p:pic>
      <p:sp>
        <p:nvSpPr>
          <p:cNvPr id="32" name="Textplatzhalter 4">
            <a:extLst>
              <a:ext uri="{FF2B5EF4-FFF2-40B4-BE49-F238E27FC236}">
                <a16:creationId xmlns:a16="http://schemas.microsoft.com/office/drawing/2014/main" id="{87F02CED-AED9-6A40-963B-E92065C8318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348614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platzhalter 8">
            <a:extLst>
              <a:ext uri="{FF2B5EF4-FFF2-40B4-BE49-F238E27FC236}">
                <a16:creationId xmlns:a16="http://schemas.microsoft.com/office/drawing/2014/main" id="{314315B3-64E7-8D43-A277-3746F409BFBB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2" b="159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DC815E34-3154-B946-BB00-53352CA24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09295F06-77F6-434A-AFA8-53E3FF7753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00500DEC-430D-4348-A851-9113364A97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A91B0C50-1C9D-DD41-A2CC-AAE0C7E704C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654057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 descr="Ein Bild, das draußen, Gebäude, Himmel, Straße enthält.&#10;&#10;Automatisch generierte Beschreibung">
            <a:extLst>
              <a:ext uri="{FF2B5EF4-FFF2-40B4-BE49-F238E27FC236}">
                <a16:creationId xmlns:a16="http://schemas.microsoft.com/office/drawing/2014/main" id="{997FB4AA-038E-824A-874F-C6E07DB75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45" b="25145"/>
          <a:stretch>
            <a:fillRect/>
          </a:stretch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5FD58458-3866-1640-9045-53E617739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6A91FD1-502A-A84E-964A-0BE6AAE280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A8460AD-DA64-404F-9AD2-111FEA4535C9}"/>
              </a:ext>
            </a:extLst>
          </p:cNvPr>
          <p:cNvGrpSpPr/>
          <p:nvPr userDrawn="1"/>
        </p:nvGrpSpPr>
        <p:grpSpPr>
          <a:xfrm>
            <a:off x="223968" y="2016732"/>
            <a:ext cx="2008041" cy="290643"/>
            <a:chOff x="797455" y="2036138"/>
            <a:chExt cx="2008041" cy="290643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1E9F1185-9C92-4946-920A-5C5DD96C089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55" y="2036138"/>
              <a:ext cx="288000" cy="288000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62F0434A-5E9F-A94D-A2F0-068D105F65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7496" y="2036138"/>
              <a:ext cx="288000" cy="288000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8A06D159-FEA8-EA4D-ACDD-8A634B12F0D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2396" y="2036138"/>
              <a:ext cx="288000" cy="288000"/>
            </a:xfrm>
            <a:prstGeom prst="rect">
              <a:avLst/>
            </a:prstGeom>
          </p:spPr>
        </p:pic>
        <p:pic>
          <p:nvPicPr>
            <p:cNvPr id="27" name="Grafik 26" descr="Ein Bild, das Text, ClipArt enthält.&#10;&#10;Automatisch generierte Beschreibung">
              <a:extLst>
                <a:ext uri="{FF2B5EF4-FFF2-40B4-BE49-F238E27FC236}">
                  <a16:creationId xmlns:a16="http://schemas.microsoft.com/office/drawing/2014/main" id="{CDEABC1A-6232-504F-857D-8F441A8527D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2198" y="2036138"/>
              <a:ext cx="288000" cy="288000"/>
            </a:xfrm>
            <a:prstGeom prst="rect">
              <a:avLst/>
            </a:prstGeom>
          </p:spPr>
        </p:pic>
        <p:pic>
          <p:nvPicPr>
            <p:cNvPr id="28" name="Grafik 27" descr="Ein Bild, das ClipArt enthält.&#10;&#10;Automatisch generierte Beschreibung">
              <a:extLst>
                <a:ext uri="{FF2B5EF4-FFF2-40B4-BE49-F238E27FC236}">
                  <a16:creationId xmlns:a16="http://schemas.microsoft.com/office/drawing/2014/main" id="{4DD44EF3-20EC-774A-968B-F94DD9F24CC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7297" y="2036138"/>
              <a:ext cx="288000" cy="288000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2C13D39C-5FFE-944A-A044-9FC431EEE28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555" y="2044238"/>
              <a:ext cx="282543" cy="282543"/>
            </a:xfrm>
            <a:prstGeom prst="rect">
              <a:avLst/>
            </a:prstGeom>
          </p:spPr>
        </p:pic>
      </p:grp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787667B4-90CA-3A41-9B8D-9CBFB1152A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968" y="1218360"/>
            <a:ext cx="36365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Max Mustermann, Erika Mustermann</a:t>
            </a:r>
            <a:b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und das Team von JP KOM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E38F21F-A271-9346-A044-CE15409A94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3968" y="1755570"/>
            <a:ext cx="363651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Lassen Sie uns in Kontakt bleiben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CEF45E7-1896-094E-99C1-5A1F9769AC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355" y="267138"/>
            <a:ext cx="1508822" cy="828092"/>
          </a:xfrm>
          <a:prstGeom prst="rect">
            <a:avLst/>
          </a:prstGeom>
        </p:spPr>
      </p:pic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7DA1536B-380A-894B-B8CA-8C5A3E6039D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399600"/>
            <a:ext cx="2524272" cy="492443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577143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136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orient="horz" pos="259" userDrawn="1">
          <p15:clr>
            <a:srgbClr val="FBAE40"/>
          </p15:clr>
        </p15:guide>
        <p15:guide id="6" orient="horz" pos="1620" userDrawn="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>
            <a:extLst>
              <a:ext uri="{FF2B5EF4-FFF2-40B4-BE49-F238E27FC236}">
                <a16:creationId xmlns:a16="http://schemas.microsoft.com/office/drawing/2014/main" id="{997FB4AA-038E-824A-874F-C6E07DB7518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26" b="46764"/>
          <a:stretch/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5FD58458-3866-1640-9045-53E617739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6A91FD1-502A-A84E-964A-0BE6AAE280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A8460AD-DA64-404F-9AD2-111FEA4535C9}"/>
              </a:ext>
            </a:extLst>
          </p:cNvPr>
          <p:cNvGrpSpPr/>
          <p:nvPr userDrawn="1"/>
        </p:nvGrpSpPr>
        <p:grpSpPr>
          <a:xfrm>
            <a:off x="223968" y="2016732"/>
            <a:ext cx="2008041" cy="290643"/>
            <a:chOff x="797455" y="2036138"/>
            <a:chExt cx="2008041" cy="290643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1E9F1185-9C92-4946-920A-5C5DD96C089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55" y="2036138"/>
              <a:ext cx="288000" cy="288000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62F0434A-5E9F-A94D-A2F0-068D105F65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7496" y="2036138"/>
              <a:ext cx="288000" cy="288000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8A06D159-FEA8-EA4D-ACDD-8A634B12F0D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2396" y="2036138"/>
              <a:ext cx="288000" cy="288000"/>
            </a:xfrm>
            <a:prstGeom prst="rect">
              <a:avLst/>
            </a:prstGeom>
          </p:spPr>
        </p:pic>
        <p:pic>
          <p:nvPicPr>
            <p:cNvPr id="27" name="Grafik 26" descr="Ein Bild, das Text, ClipArt enthält.&#10;&#10;Automatisch generierte Beschreibung">
              <a:extLst>
                <a:ext uri="{FF2B5EF4-FFF2-40B4-BE49-F238E27FC236}">
                  <a16:creationId xmlns:a16="http://schemas.microsoft.com/office/drawing/2014/main" id="{CDEABC1A-6232-504F-857D-8F441A8527D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2198" y="2036138"/>
              <a:ext cx="288000" cy="288000"/>
            </a:xfrm>
            <a:prstGeom prst="rect">
              <a:avLst/>
            </a:prstGeom>
          </p:spPr>
        </p:pic>
        <p:pic>
          <p:nvPicPr>
            <p:cNvPr id="28" name="Grafik 27" descr="Ein Bild, das ClipArt enthält.&#10;&#10;Automatisch generierte Beschreibung">
              <a:extLst>
                <a:ext uri="{FF2B5EF4-FFF2-40B4-BE49-F238E27FC236}">
                  <a16:creationId xmlns:a16="http://schemas.microsoft.com/office/drawing/2014/main" id="{4DD44EF3-20EC-774A-968B-F94DD9F24CC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7297" y="2036138"/>
              <a:ext cx="288000" cy="288000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2C13D39C-5FFE-944A-A044-9FC431EEE28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555" y="2044238"/>
              <a:ext cx="282543" cy="282543"/>
            </a:xfrm>
            <a:prstGeom prst="rect">
              <a:avLst/>
            </a:prstGeom>
          </p:spPr>
        </p:pic>
      </p:grp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787667B4-90CA-3A41-9B8D-9CBFB1152A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968" y="1218360"/>
            <a:ext cx="36365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Max Mustermann, Erika Mustermann</a:t>
            </a:r>
            <a:b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und das Team von JP KOM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E38F21F-A271-9346-A044-CE15409A94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3968" y="1755570"/>
            <a:ext cx="363651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Lassen Sie uns in Kontakt bleiben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CEF45E7-1896-094E-99C1-5A1F9769AC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355" y="267138"/>
            <a:ext cx="1508822" cy="828092"/>
          </a:xfrm>
          <a:prstGeom prst="rect">
            <a:avLst/>
          </a:prstGeom>
        </p:spPr>
      </p:pic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B9F0BFF3-63F9-114E-8686-807BBCDA74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399600"/>
            <a:ext cx="2524272" cy="492443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2436377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2880">
          <p15:clr>
            <a:srgbClr val="FBAE40"/>
          </p15:clr>
        </p15:guide>
        <p15:guide id="3" pos="136">
          <p15:clr>
            <a:srgbClr val="FBAE40"/>
          </p15:clr>
        </p15:guide>
        <p15:guide id="4" pos="5602">
          <p15:clr>
            <a:srgbClr val="FBAE40"/>
          </p15:clr>
        </p15:guide>
        <p15:guide id="5" orient="horz" pos="259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3" y="1419224"/>
            <a:ext cx="8642351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E6AFB5A-6452-D448-B39B-FC0B3E66F63B}" type="datetime1">
              <a:rPr lang="de-DE" smtClean="0"/>
              <a:t>19.03.24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123478"/>
            <a:ext cx="7201495" cy="216247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80363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e-DE"/>
              <a:t>Dachzeile</a:t>
            </a:r>
          </a:p>
        </p:txBody>
      </p:sp>
    </p:spTree>
    <p:extLst>
      <p:ext uri="{BB962C8B-B14F-4D97-AF65-F5344CB8AC3E}">
        <p14:creationId xmlns:p14="http://schemas.microsoft.com/office/powerpoint/2010/main" val="31304868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4" y="1419224"/>
            <a:ext cx="4176713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16463" y="1419224"/>
            <a:ext cx="4176712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4BA671C-917C-3944-B449-4744F8FABB11}" type="datetime1">
              <a:rPr lang="de-DE" smtClean="0"/>
              <a:t>19.03.24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123478"/>
            <a:ext cx="7201495" cy="216247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80363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e-DE"/>
              <a:t>Dachzeile</a:t>
            </a:r>
          </a:p>
        </p:txBody>
      </p:sp>
    </p:spTree>
    <p:extLst>
      <p:ext uri="{BB962C8B-B14F-4D97-AF65-F5344CB8AC3E}">
        <p14:creationId xmlns:p14="http://schemas.microsoft.com/office/powerpoint/2010/main" val="118966152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744A6-6F28-B249-AFDD-824C81CE735E}" type="datetime1">
              <a:rPr lang="de-DE" smtClean="0"/>
              <a:t>19.03.24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119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5" r="634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0281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AA2A176B-EC55-714B-BDFD-3AE218378C1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593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5" r="619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978C8672-0A14-9C4F-8128-3C5FAF0F6A3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228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>
            <a:extLst>
              <a:ext uri="{FF2B5EF4-FFF2-40B4-BE49-F238E27FC236}">
                <a16:creationId xmlns:a16="http://schemas.microsoft.com/office/drawing/2014/main" id="{3F462A25-026C-7C44-87A9-116128DAF70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8" b="2478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D8492A0B-6E14-5F4C-AFF9-C2C96A745A5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1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chart-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Bildplatzhalter 2">
            <a:extLst>
              <a:ext uri="{FF2B5EF4-FFF2-40B4-BE49-F238E27FC236}">
                <a16:creationId xmlns:a16="http://schemas.microsoft.com/office/drawing/2014/main" id="{E9EFA079-225F-C944-95D9-6A5234CE77C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BD7A4184-61D0-F24F-B1B6-043ADAC9E381}"/>
              </a:ext>
            </a:extLst>
          </p:cNvPr>
          <p:cNvSpPr/>
          <p:nvPr userDrawn="1"/>
        </p:nvSpPr>
        <p:spPr>
          <a:xfrm>
            <a:off x="216480" y="252000"/>
            <a:ext cx="8676000" cy="4644000"/>
          </a:xfrm>
          <a:prstGeom prst="rect">
            <a:avLst/>
          </a:prstGeom>
          <a:solidFill>
            <a:srgbClr val="E9472D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49EADEC-1391-5C46-862B-58E382752FC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BC2519D-D9AE-CE42-A663-7351B39A4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648BD24C-B464-5C47-9552-B5F9C005AD9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35176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50825" y="484188"/>
            <a:ext cx="7201495" cy="5746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0825" y="1419224"/>
            <a:ext cx="8642350" cy="331311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372200" y="4803998"/>
            <a:ext cx="1845568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931B80F-F6A0-CE46-A8C8-0454B2DCBD12}" type="datetime1">
              <a:rPr lang="de-DE" smtClean="0"/>
              <a:t>19.03.24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0824" y="4803998"/>
            <a:ext cx="5617319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96941" y="4803998"/>
            <a:ext cx="586408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846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3" r:id="rId2"/>
    <p:sldLayoutId id="2147483686" r:id="rId3"/>
    <p:sldLayoutId id="2147483684" r:id="rId4"/>
    <p:sldLayoutId id="2147483685" r:id="rId5"/>
    <p:sldLayoutId id="2147483694" r:id="rId6"/>
    <p:sldLayoutId id="2147483695" r:id="rId7"/>
    <p:sldLayoutId id="2147483696" r:id="rId8"/>
    <p:sldLayoutId id="2147483687" r:id="rId9"/>
    <p:sldLayoutId id="2147483688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  <p:sldLayoutId id="2147483704" r:id="rId18"/>
    <p:sldLayoutId id="2147483664" r:id="rId19"/>
    <p:sldLayoutId id="2147483665" r:id="rId20"/>
    <p:sldLayoutId id="2147483689" r:id="rId21"/>
    <p:sldLayoutId id="2147483672" r:id="rId22"/>
    <p:sldLayoutId id="2147483690" r:id="rId23"/>
    <p:sldLayoutId id="2147483673" r:id="rId24"/>
    <p:sldLayoutId id="2147483682" r:id="rId25"/>
    <p:sldLayoutId id="2147483683" r:id="rId26"/>
    <p:sldLayoutId id="2147483674" r:id="rId27"/>
    <p:sldLayoutId id="2147483671" r:id="rId28"/>
    <p:sldLayoutId id="2147483667" r:id="rId29"/>
    <p:sldLayoutId id="2147483691" r:id="rId30"/>
    <p:sldLayoutId id="2147483676" r:id="rId31"/>
    <p:sldLayoutId id="2147483692" r:id="rId32"/>
    <p:sldLayoutId id="2147483675" r:id="rId33"/>
    <p:sldLayoutId id="2147483693" r:id="rId34"/>
    <p:sldLayoutId id="2147483679" r:id="rId35"/>
    <p:sldLayoutId id="2147483668" r:id="rId36"/>
    <p:sldLayoutId id="2147483677" r:id="rId37"/>
    <p:sldLayoutId id="2147483681" r:id="rId38"/>
    <p:sldLayoutId id="2147483680" r:id="rId39"/>
    <p:sldLayoutId id="2147483669" r:id="rId40"/>
    <p:sldLayoutId id="2147483678" r:id="rId41"/>
    <p:sldLayoutId id="2147483652" r:id="rId42"/>
    <p:sldLayoutId id="2147483658" r:id="rId43"/>
    <p:sldLayoutId id="2147483655" r:id="rId4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80000" indent="-180000" algn="l" defTabSz="914400" rtl="0" eaLnBrk="1" latinLnBrk="0" hangingPunct="1"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60363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4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2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0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platzhalter 3">
            <a:extLst>
              <a:ext uri="{FF2B5EF4-FFF2-40B4-BE49-F238E27FC236}">
                <a16:creationId xmlns:a16="http://schemas.microsoft.com/office/drawing/2014/main" id="{D7AA15F5-0311-FF9E-6EBC-3D1D41F6D8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825" y="165108"/>
            <a:ext cx="376706" cy="153888"/>
          </a:xfrm>
        </p:spPr>
        <p:txBody>
          <a:bodyPr/>
          <a:lstStyle/>
          <a:p>
            <a:r>
              <a:rPr lang="de-DE" sz="1000" b="1"/>
              <a:t>Tool 2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02923B0A-88E5-CDBD-4270-975C3E52A09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9200" y="410399"/>
            <a:ext cx="1225263" cy="2448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sz="1600" b="1">
                <a:solidFill>
                  <a:srgbClr val="E9472D"/>
                </a:solidFill>
                <a:effectLst/>
                <a:ea typeface="DengXian" panose="02010600030101010101" pitchFamily="2" charset="-122"/>
              </a:rPr>
              <a:t>How to use </a:t>
            </a:r>
            <a:endParaRPr lang="de-DE" sz="1600">
              <a:solidFill>
                <a:srgbClr val="E9472D"/>
              </a:solidFill>
            </a:endParaRPr>
          </a:p>
        </p:txBody>
      </p:sp>
      <p:sp>
        <p:nvSpPr>
          <p:cNvPr id="21" name="Textplatzhalter 1">
            <a:extLst>
              <a:ext uri="{FF2B5EF4-FFF2-40B4-BE49-F238E27FC236}">
                <a16:creationId xmlns:a16="http://schemas.microsoft.com/office/drawing/2014/main" id="{A0F6BC5E-DB7D-4E6F-C5FF-3624BE6DAD75}"/>
              </a:ext>
            </a:extLst>
          </p:cNvPr>
          <p:cNvSpPr txBox="1">
            <a:spLocks/>
          </p:cNvSpPr>
          <p:nvPr/>
        </p:nvSpPr>
        <p:spPr>
          <a:xfrm>
            <a:off x="245797" y="4954301"/>
            <a:ext cx="2284967" cy="189199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60363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750">
                <a:solidFill>
                  <a:srgbClr val="E9472D"/>
                </a:solidFill>
              </a:rPr>
              <a:t>Pfannenberg/Tessmer/Wecker: JP KOM Toolbox EN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7E86ACCA-1AEC-E3D2-AC84-7623CFEF5995}"/>
              </a:ext>
            </a:extLst>
          </p:cNvPr>
          <p:cNvSpPr txBox="1"/>
          <p:nvPr/>
        </p:nvSpPr>
        <p:spPr>
          <a:xfrm>
            <a:off x="250825" y="1419225"/>
            <a:ext cx="8642350" cy="2508379"/>
          </a:xfrm>
          <a:prstGeom prst="rect">
            <a:avLst/>
          </a:prstGeom>
          <a:noFill/>
        </p:spPr>
        <p:txBody>
          <a:bodyPr wrap="square" lIns="0" t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err="1"/>
              <a:t>Replace</a:t>
            </a:r>
            <a:r>
              <a:rPr lang="de-DE" sz="1200"/>
              <a:t> </a:t>
            </a:r>
            <a:r>
              <a:rPr lang="de-DE" sz="1200" err="1"/>
              <a:t>the</a:t>
            </a:r>
            <a:r>
              <a:rPr lang="de-DE" sz="1200"/>
              <a:t> </a:t>
            </a:r>
            <a:r>
              <a:rPr lang="de-DE" sz="1200" err="1"/>
              <a:t>text</a:t>
            </a:r>
            <a:r>
              <a:rPr lang="de-DE" sz="1200"/>
              <a:t> in</a:t>
            </a:r>
            <a:r>
              <a:rPr lang="de-DE" sz="1200" b="1"/>
              <a:t> </a:t>
            </a:r>
            <a:r>
              <a:rPr lang="de-DE" sz="1200" b="1" i="1" err="1"/>
              <a:t>italics</a:t>
            </a:r>
            <a:endParaRPr lang="de-DE" sz="1200" i="1"/>
          </a:p>
          <a:p>
            <a:endParaRPr lang="de-DE" sz="12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err="1"/>
              <a:t>To</a:t>
            </a:r>
            <a:r>
              <a:rPr lang="de-DE" sz="1200"/>
              <a:t> </a:t>
            </a:r>
            <a:r>
              <a:rPr lang="de-DE" sz="1200" b="1" err="1"/>
              <a:t>adjust</a:t>
            </a:r>
            <a:r>
              <a:rPr lang="de-DE" sz="1200" b="1"/>
              <a:t> </a:t>
            </a:r>
            <a:r>
              <a:rPr lang="de-DE" sz="1200" b="1" err="1"/>
              <a:t>the</a:t>
            </a:r>
            <a:r>
              <a:rPr lang="de-DE" sz="1200" b="1"/>
              <a:t> </a:t>
            </a:r>
            <a:r>
              <a:rPr lang="de-DE" sz="1200" b="1" err="1"/>
              <a:t>values</a:t>
            </a:r>
            <a:r>
              <a:rPr lang="de-DE" sz="1200" b="1"/>
              <a:t> ​​</a:t>
            </a:r>
            <a:r>
              <a:rPr lang="de-DE" sz="1200"/>
              <a:t>in </a:t>
            </a:r>
            <a:r>
              <a:rPr lang="de-DE" sz="1200" err="1"/>
              <a:t>the</a:t>
            </a:r>
            <a:r>
              <a:rPr lang="de-DE" sz="1200"/>
              <a:t> </a:t>
            </a:r>
            <a:r>
              <a:rPr lang="de-DE" sz="1200" err="1"/>
              <a:t>pie</a:t>
            </a:r>
            <a:r>
              <a:rPr lang="de-DE" sz="1200"/>
              <a:t> </a:t>
            </a:r>
            <a:r>
              <a:rPr lang="de-DE" sz="1200" err="1"/>
              <a:t>chart</a:t>
            </a:r>
            <a:r>
              <a:rPr lang="de-DE" sz="1200"/>
              <a:t>:</a:t>
            </a:r>
            <a:br>
              <a:rPr lang="de-DE" sz="1200" b="1"/>
            </a:br>
            <a:br>
              <a:rPr lang="de-DE" sz="1200" b="1"/>
            </a:br>
            <a:r>
              <a:rPr lang="de-DE" sz="1200"/>
              <a:t>1.</a:t>
            </a:r>
            <a:r>
              <a:rPr lang="de-DE" sz="1200" b="1"/>
              <a:t> Double-</a:t>
            </a:r>
            <a:r>
              <a:rPr lang="de-DE" sz="1200" b="1" err="1"/>
              <a:t>click</a:t>
            </a:r>
            <a:r>
              <a:rPr lang="de-DE" sz="1200" b="1"/>
              <a:t> on </a:t>
            </a:r>
            <a:r>
              <a:rPr lang="de-DE" sz="1200" b="1" err="1"/>
              <a:t>the</a:t>
            </a:r>
            <a:r>
              <a:rPr lang="de-DE" sz="1200" b="1"/>
              <a:t> </a:t>
            </a:r>
            <a:r>
              <a:rPr lang="de-DE" sz="1200" b="1" err="1"/>
              <a:t>graphic</a:t>
            </a:r>
            <a:br>
              <a:rPr lang="de-DE" sz="1200" b="1"/>
            </a:br>
            <a:br>
              <a:rPr lang="de-DE" sz="1200" b="1"/>
            </a:br>
            <a:r>
              <a:rPr lang="de-DE" sz="1200"/>
              <a:t>2. Click on </a:t>
            </a:r>
            <a:r>
              <a:rPr lang="de-DE" sz="1200" b="1"/>
              <a:t>“Edit Data in Excel” </a:t>
            </a:r>
            <a:br>
              <a:rPr lang="de-DE" sz="1200" b="1"/>
            </a:br>
            <a:br>
              <a:rPr lang="de-DE" sz="1200"/>
            </a:br>
            <a:r>
              <a:rPr lang="de-DE" sz="1200"/>
              <a:t>3. Enter </a:t>
            </a:r>
            <a:r>
              <a:rPr lang="de-DE" sz="1200" err="1"/>
              <a:t>your</a:t>
            </a:r>
            <a:r>
              <a:rPr lang="de-DE" sz="1200"/>
              <a:t> </a:t>
            </a:r>
            <a:r>
              <a:rPr lang="de-DE" sz="1200" err="1"/>
              <a:t>data</a:t>
            </a:r>
            <a:r>
              <a:rPr lang="de-DE" sz="1200"/>
              <a:t> in </a:t>
            </a:r>
            <a:r>
              <a:rPr lang="de-DE" sz="1200" err="1"/>
              <a:t>this</a:t>
            </a:r>
            <a:r>
              <a:rPr lang="de-DE" sz="1200"/>
              <a:t> Excel </a:t>
            </a:r>
            <a:r>
              <a:rPr lang="de-DE" sz="1200" err="1"/>
              <a:t>table</a:t>
            </a:r>
            <a:br>
              <a:rPr lang="de-DE" sz="1200"/>
            </a:br>
            <a:r>
              <a:rPr lang="de-DE" sz="1200">
                <a:solidFill>
                  <a:srgbClr val="FF0000"/>
                </a:solidFill>
              </a:rPr>
              <a:t>  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b="1" err="1"/>
              <a:t>To</a:t>
            </a:r>
            <a:r>
              <a:rPr lang="de-DE" sz="1200" b="1"/>
              <a:t> </a:t>
            </a:r>
            <a:r>
              <a:rPr lang="de-DE" sz="1200" b="1" err="1"/>
              <a:t>add</a:t>
            </a:r>
            <a:r>
              <a:rPr lang="de-DE" sz="1200" b="1"/>
              <a:t> </a:t>
            </a:r>
            <a:r>
              <a:rPr lang="de-DE" sz="1200" b="1" err="1"/>
              <a:t>new</a:t>
            </a:r>
            <a:r>
              <a:rPr lang="de-DE" sz="1200" b="1"/>
              <a:t> </a:t>
            </a:r>
            <a:r>
              <a:rPr lang="de-DE" sz="1200" b="1" err="1"/>
              <a:t>items</a:t>
            </a:r>
            <a:r>
              <a:rPr lang="de-DE" sz="1200" b="1"/>
              <a:t>/</a:t>
            </a:r>
            <a:r>
              <a:rPr lang="de-DE" sz="1200" b="1" err="1"/>
              <a:t>values</a:t>
            </a:r>
            <a:r>
              <a:rPr lang="de-DE" sz="1200" b="1"/>
              <a:t> </a:t>
            </a:r>
            <a:r>
              <a:rPr lang="de-DE" sz="1200" err="1"/>
              <a:t>use</a:t>
            </a:r>
            <a:r>
              <a:rPr lang="de-DE" sz="1200"/>
              <a:t> </a:t>
            </a:r>
            <a:r>
              <a:rPr lang="de-DE" sz="1200" err="1"/>
              <a:t>the</a:t>
            </a:r>
            <a:r>
              <a:rPr lang="de-DE" sz="1200"/>
              <a:t> Excel </a:t>
            </a:r>
            <a:r>
              <a:rPr lang="de-DE" sz="1200" err="1"/>
              <a:t>table</a:t>
            </a:r>
            <a:endParaRPr lang="de-DE" sz="1200"/>
          </a:p>
          <a:p>
            <a:endParaRPr lang="de-DE" sz="1000"/>
          </a:p>
          <a:p>
            <a:endParaRPr lang="de-DE"/>
          </a:p>
        </p:txBody>
      </p:sp>
      <p:pic>
        <p:nvPicPr>
          <p:cNvPr id="9" name="Grafik 8" descr="Ein Bild, das Diagramm, Kreis, Screenshot, Reihe enthält.&#10;&#10;Automatisch generierte Beschreibung">
            <a:extLst>
              <a:ext uri="{FF2B5EF4-FFF2-40B4-BE49-F238E27FC236}">
                <a16:creationId xmlns:a16="http://schemas.microsoft.com/office/drawing/2014/main" id="{9C6640A1-6747-D840-F92D-AD4B646E3D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335" y="1059175"/>
            <a:ext cx="2600841" cy="1950631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00863E48-F93B-2AA6-6383-EF2ABB05D4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040582" y="2502213"/>
            <a:ext cx="573300" cy="616124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5FC7AB04-5E81-4569-FD9E-3684DC60826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53879" y="3421804"/>
            <a:ext cx="598813" cy="716438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66DE1521-15EF-75D1-825D-B4B9859099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63136" y="3827289"/>
            <a:ext cx="573300" cy="616124"/>
          </a:xfrm>
          <a:prstGeom prst="rect">
            <a:avLst/>
          </a:prstGeom>
        </p:spPr>
      </p:pic>
      <p:pic>
        <p:nvPicPr>
          <p:cNvPr id="17" name="Grafik 16" descr="Ein Bild, das Text, Screenshot, Zahl, Schrift enthält.&#10;&#10;Automatisch generierte Beschreibung">
            <a:extLst>
              <a:ext uri="{FF2B5EF4-FFF2-40B4-BE49-F238E27FC236}">
                <a16:creationId xmlns:a16="http://schemas.microsoft.com/office/drawing/2014/main" id="{F5677358-331D-F66D-60CB-9FED061D23F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582" y="3424988"/>
            <a:ext cx="891795" cy="627367"/>
          </a:xfrm>
          <a:prstGeom prst="rect">
            <a:avLst/>
          </a:prstGeom>
        </p:spPr>
      </p:pic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600A8E66-5F32-CA7F-EB0C-29026600FEAE}"/>
              </a:ext>
            </a:extLst>
          </p:cNvPr>
          <p:cNvCxnSpPr>
            <a:cxnSpLocks/>
          </p:cNvCxnSpPr>
          <p:nvPr/>
        </p:nvCxnSpPr>
        <p:spPr>
          <a:xfrm>
            <a:off x="6286723" y="3752217"/>
            <a:ext cx="556015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>
            <a:extLst>
              <a:ext uri="{FF2B5EF4-FFF2-40B4-BE49-F238E27FC236}">
                <a16:creationId xmlns:a16="http://schemas.microsoft.com/office/drawing/2014/main" id="{DC6478EB-11BF-3BB4-78A7-74A95B10156C}"/>
              </a:ext>
            </a:extLst>
          </p:cNvPr>
          <p:cNvSpPr txBox="1"/>
          <p:nvPr/>
        </p:nvSpPr>
        <p:spPr>
          <a:xfrm>
            <a:off x="4952223" y="1045836"/>
            <a:ext cx="4421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/>
              <a:t>1.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9F8F3DB-C150-74BB-2117-6579A4F998D9}"/>
              </a:ext>
            </a:extLst>
          </p:cNvPr>
          <p:cNvSpPr txBox="1"/>
          <p:nvPr/>
        </p:nvSpPr>
        <p:spPr>
          <a:xfrm>
            <a:off x="5163239" y="3366539"/>
            <a:ext cx="4421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/>
              <a:t>2.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4DDFFC07-DD32-23BC-672F-721F14880573}"/>
              </a:ext>
            </a:extLst>
          </p:cNvPr>
          <p:cNvSpPr txBox="1"/>
          <p:nvPr/>
        </p:nvSpPr>
        <p:spPr>
          <a:xfrm>
            <a:off x="6742277" y="3361516"/>
            <a:ext cx="4421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/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1739899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1BD47FE-6712-1CE9-BE99-2C802F88000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825" y="165108"/>
            <a:ext cx="376706" cy="153888"/>
          </a:xfrm>
        </p:spPr>
        <p:txBody>
          <a:bodyPr/>
          <a:lstStyle/>
          <a:p>
            <a:r>
              <a:rPr lang="de-DE" sz="1000" b="1"/>
              <a:t>Tool 2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218C28E-2BAC-343D-BB57-1447C8F3F03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9200" y="410399"/>
            <a:ext cx="2534916" cy="244800"/>
          </a:xfrm>
        </p:spPr>
        <p:txBody>
          <a:bodyPr/>
          <a:lstStyle/>
          <a:p>
            <a:r>
              <a:rPr lang="en-US" sz="1600" b="1">
                <a:effectLst/>
                <a:ea typeface="DengXian" panose="02010600030101010101" pitchFamily="2" charset="-122"/>
              </a:rPr>
              <a:t>Stakeholders and Issues </a:t>
            </a:r>
            <a:endParaRPr lang="de-DE" sz="1600"/>
          </a:p>
        </p:txBody>
      </p:sp>
      <p:sp>
        <p:nvSpPr>
          <p:cNvPr id="289" name="Textplatzhalter 1">
            <a:extLst>
              <a:ext uri="{FF2B5EF4-FFF2-40B4-BE49-F238E27FC236}">
                <a16:creationId xmlns:a16="http://schemas.microsoft.com/office/drawing/2014/main" id="{7521E209-0493-2C66-021F-410EA2555E7F}"/>
              </a:ext>
            </a:extLst>
          </p:cNvPr>
          <p:cNvSpPr txBox="1">
            <a:spLocks/>
          </p:cNvSpPr>
          <p:nvPr/>
        </p:nvSpPr>
        <p:spPr>
          <a:xfrm>
            <a:off x="245797" y="4954301"/>
            <a:ext cx="3357945" cy="123111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60363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750">
                <a:solidFill>
                  <a:srgbClr val="E9472D"/>
                </a:solidFill>
              </a:rPr>
              <a:t>Pfannenberg/Tessmer/Wecker: JP KOM Toolbox EN</a:t>
            </a:r>
          </a:p>
        </p:txBody>
      </p:sp>
      <p:sp>
        <p:nvSpPr>
          <p:cNvPr id="292" name="Textfeld 291">
            <a:extLst>
              <a:ext uri="{FF2B5EF4-FFF2-40B4-BE49-F238E27FC236}">
                <a16:creationId xmlns:a16="http://schemas.microsoft.com/office/drawing/2014/main" id="{02F53F97-9590-0103-3A64-C563A54516D4}"/>
              </a:ext>
            </a:extLst>
          </p:cNvPr>
          <p:cNvSpPr txBox="1"/>
          <p:nvPr/>
        </p:nvSpPr>
        <p:spPr>
          <a:xfrm>
            <a:off x="249953" y="4776399"/>
            <a:ext cx="2247714" cy="11451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5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(</a:t>
            </a:r>
            <a:r>
              <a:rPr lang="en-US" sz="75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Bertenrath</a:t>
            </a:r>
            <a:r>
              <a:rPr lang="en-US" sz="75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/Fritsch/Lichtblau/Schleiermacher 2017)</a:t>
            </a:r>
            <a:endParaRPr lang="de-DE" sz="75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93" name="Textfeld 292">
            <a:extLst>
              <a:ext uri="{FF2B5EF4-FFF2-40B4-BE49-F238E27FC236}">
                <a16:creationId xmlns:a16="http://schemas.microsoft.com/office/drawing/2014/main" id="{B422E1E0-A57F-A287-92D3-8EAC0C05CA6B}"/>
              </a:ext>
            </a:extLst>
          </p:cNvPr>
          <p:cNvSpPr txBox="1"/>
          <p:nvPr/>
        </p:nvSpPr>
        <p:spPr>
          <a:xfrm>
            <a:off x="155543" y="703509"/>
            <a:ext cx="4572000" cy="245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Majority of companies in NRW are concerned with digitization</a:t>
            </a:r>
            <a:endParaRPr lang="de-DE" sz="100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A5ED5FD0-AAAC-AE09-A52B-F5D364B61F2A}"/>
              </a:ext>
            </a:extLst>
          </p:cNvPr>
          <p:cNvGrpSpPr/>
          <p:nvPr/>
        </p:nvGrpSpPr>
        <p:grpSpPr>
          <a:xfrm>
            <a:off x="1993900" y="1439333"/>
            <a:ext cx="5156201" cy="3437467"/>
            <a:chOff x="1524000" y="802217"/>
            <a:chExt cx="5511800" cy="3674533"/>
          </a:xfrm>
        </p:grpSpPr>
        <p:graphicFrame>
          <p:nvGraphicFramePr>
            <p:cNvPr id="7" name="Diagramm 6">
              <a:extLst>
                <a:ext uri="{FF2B5EF4-FFF2-40B4-BE49-F238E27FC236}">
                  <a16:creationId xmlns:a16="http://schemas.microsoft.com/office/drawing/2014/main" id="{3F36D605-E8E0-C90C-7AC3-E0D0C07AFC40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693761403"/>
                </p:ext>
              </p:extLst>
            </p:nvPr>
          </p:nvGraphicFramePr>
          <p:xfrm>
            <a:off x="1524000" y="802217"/>
            <a:ext cx="5511800" cy="367453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2C542B5B-29C4-5435-E3E2-8D50F4CEFA7D}"/>
                </a:ext>
              </a:extLst>
            </p:cNvPr>
            <p:cNvSpPr/>
            <p:nvPr/>
          </p:nvSpPr>
          <p:spPr>
            <a:xfrm>
              <a:off x="3026687" y="1386271"/>
              <a:ext cx="2506424" cy="250642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7" name="Textfeld 16">
            <a:extLst>
              <a:ext uri="{FF2B5EF4-FFF2-40B4-BE49-F238E27FC236}">
                <a16:creationId xmlns:a16="http://schemas.microsoft.com/office/drawing/2014/main" id="{5256882A-DB61-210E-BF0F-911CF592EF1B}"/>
              </a:ext>
            </a:extLst>
          </p:cNvPr>
          <p:cNvSpPr txBox="1"/>
          <p:nvPr/>
        </p:nvSpPr>
        <p:spPr>
          <a:xfrm>
            <a:off x="4979830" y="1302894"/>
            <a:ext cx="1921404" cy="317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i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4%</a:t>
            </a:r>
            <a:r>
              <a:rPr lang="de-DE" sz="1000" i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1000" i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No, but we will make up for it    </a:t>
            </a:r>
            <a:br>
              <a:rPr lang="en-US" sz="1000" i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</a:br>
            <a:r>
              <a:rPr lang="en-US" sz="1000" i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      in a timely manner</a:t>
            </a:r>
            <a:endParaRPr lang="de-DE" sz="1000" i="1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E6559E12-E80F-5F3D-5188-A18E23B58EF3}"/>
              </a:ext>
            </a:extLst>
          </p:cNvPr>
          <p:cNvSpPr txBox="1"/>
          <p:nvPr/>
        </p:nvSpPr>
        <p:spPr>
          <a:xfrm>
            <a:off x="250825" y="1030813"/>
            <a:ext cx="3010440" cy="1526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Do you deal with/are you interested in digital topics?</a:t>
            </a:r>
            <a:endParaRPr lang="de-DE" sz="10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F68F5CA3-4546-6273-6DD5-DEDD28F529D8}"/>
              </a:ext>
            </a:extLst>
          </p:cNvPr>
          <p:cNvSpPr txBox="1"/>
          <p:nvPr/>
        </p:nvSpPr>
        <p:spPr>
          <a:xfrm>
            <a:off x="6714066" y="2868084"/>
            <a:ext cx="1313922" cy="1526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i="1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36</a:t>
            </a:r>
            <a:r>
              <a:rPr lang="en-US" sz="1000" i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%</a:t>
            </a:r>
            <a:r>
              <a:rPr lang="de-DE" sz="1000" i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1000" i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Yes, intensive</a:t>
            </a:r>
            <a:endParaRPr lang="de-DE" sz="100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1F806FCC-5FD5-E720-E80C-265EA38D0A8D}"/>
              </a:ext>
            </a:extLst>
          </p:cNvPr>
          <p:cNvSpPr txBox="1"/>
          <p:nvPr/>
        </p:nvSpPr>
        <p:spPr>
          <a:xfrm>
            <a:off x="1877440" y="3867150"/>
            <a:ext cx="1313922" cy="317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i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43%</a:t>
            </a:r>
            <a:r>
              <a:rPr lang="de-DE" sz="1000" i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br>
              <a:rPr lang="de-DE" sz="1000" i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</a:br>
            <a:r>
              <a:rPr lang="en-US" sz="1000" i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Yes, on the sidelines</a:t>
            </a:r>
            <a:endParaRPr lang="de-DE" sz="100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9C117474-57BF-7FB2-4916-754FC9441833}"/>
              </a:ext>
            </a:extLst>
          </p:cNvPr>
          <p:cNvSpPr txBox="1"/>
          <p:nvPr/>
        </p:nvSpPr>
        <p:spPr>
          <a:xfrm>
            <a:off x="1905000" y="1657350"/>
            <a:ext cx="1313922" cy="4819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i="1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17</a:t>
            </a:r>
            <a:r>
              <a:rPr lang="en-US" sz="1000" i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%</a:t>
            </a:r>
            <a:r>
              <a:rPr lang="de-DE" sz="1000" i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br>
              <a:rPr lang="de-DE" sz="1000" i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</a:br>
            <a:r>
              <a:rPr lang="en-US" sz="1000" i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No, digitization is not relevant for us</a:t>
            </a:r>
            <a:endParaRPr lang="de-DE" sz="100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32" name="Gerade Verbindung 31">
            <a:extLst>
              <a:ext uri="{FF2B5EF4-FFF2-40B4-BE49-F238E27FC236}">
                <a16:creationId xmlns:a16="http://schemas.microsoft.com/office/drawing/2014/main" id="{0F7E86A7-391B-0461-5F07-74CCE3EB18F6}"/>
              </a:ext>
            </a:extLst>
          </p:cNvPr>
          <p:cNvCxnSpPr/>
          <p:nvPr/>
        </p:nvCxnSpPr>
        <p:spPr>
          <a:xfrm>
            <a:off x="2209800" y="3945467"/>
            <a:ext cx="1007533" cy="0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>
            <a:extLst>
              <a:ext uri="{FF2B5EF4-FFF2-40B4-BE49-F238E27FC236}">
                <a16:creationId xmlns:a16="http://schemas.microsoft.com/office/drawing/2014/main" id="{30F71E36-96AC-1255-DB42-E3B809FC8B45}"/>
              </a:ext>
            </a:extLst>
          </p:cNvPr>
          <p:cNvCxnSpPr>
            <a:cxnSpLocks/>
          </p:cNvCxnSpPr>
          <p:nvPr/>
        </p:nvCxnSpPr>
        <p:spPr>
          <a:xfrm>
            <a:off x="2252135" y="1733550"/>
            <a:ext cx="1650998" cy="0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>
            <a:extLst>
              <a:ext uri="{FF2B5EF4-FFF2-40B4-BE49-F238E27FC236}">
                <a16:creationId xmlns:a16="http://schemas.microsoft.com/office/drawing/2014/main" id="{ADDCED2F-F021-F644-641A-FFE8D796FF66}"/>
              </a:ext>
            </a:extLst>
          </p:cNvPr>
          <p:cNvCxnSpPr>
            <a:cxnSpLocks/>
          </p:cNvCxnSpPr>
          <p:nvPr/>
        </p:nvCxnSpPr>
        <p:spPr>
          <a:xfrm>
            <a:off x="6138333" y="2952750"/>
            <a:ext cx="541865" cy="0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ot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41">
            <a:extLst>
              <a:ext uri="{FF2B5EF4-FFF2-40B4-BE49-F238E27FC236}">
                <a16:creationId xmlns:a16="http://schemas.microsoft.com/office/drawing/2014/main" id="{5336E3FB-5AC2-E89D-B6FE-C0211E1C2DC5}"/>
              </a:ext>
            </a:extLst>
          </p:cNvPr>
          <p:cNvCxnSpPr>
            <a:cxnSpLocks/>
          </p:cNvCxnSpPr>
          <p:nvPr/>
        </p:nvCxnSpPr>
        <p:spPr>
          <a:xfrm>
            <a:off x="4766733" y="1386415"/>
            <a:ext cx="177799" cy="0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43">
            <a:extLst>
              <a:ext uri="{FF2B5EF4-FFF2-40B4-BE49-F238E27FC236}">
                <a16:creationId xmlns:a16="http://schemas.microsoft.com/office/drawing/2014/main" id="{BA663630-7F35-AF5F-EED1-955623CED32B}"/>
              </a:ext>
            </a:extLst>
          </p:cNvPr>
          <p:cNvCxnSpPr>
            <a:cxnSpLocks/>
          </p:cNvCxnSpPr>
          <p:nvPr/>
        </p:nvCxnSpPr>
        <p:spPr>
          <a:xfrm flipV="1">
            <a:off x="4773547" y="1364113"/>
            <a:ext cx="0" cy="223078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ot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5610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1BD47FE-6712-1CE9-BE99-2C802F88000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825" y="165108"/>
            <a:ext cx="376706" cy="153888"/>
          </a:xfrm>
        </p:spPr>
        <p:txBody>
          <a:bodyPr/>
          <a:lstStyle/>
          <a:p>
            <a:r>
              <a:rPr lang="de-DE" sz="1000" b="1"/>
              <a:t>Tool 2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218C28E-2BAC-343D-BB57-1447C8F3F03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9200" y="410399"/>
            <a:ext cx="2534916" cy="244800"/>
          </a:xfrm>
        </p:spPr>
        <p:txBody>
          <a:bodyPr/>
          <a:lstStyle/>
          <a:p>
            <a:r>
              <a:rPr lang="en-US" sz="1600" b="1">
                <a:effectLst/>
                <a:ea typeface="DengXian" panose="02010600030101010101" pitchFamily="2" charset="-122"/>
              </a:rPr>
              <a:t>Stakeholders and Issues </a:t>
            </a:r>
            <a:endParaRPr lang="de-DE" sz="1600"/>
          </a:p>
        </p:txBody>
      </p:sp>
      <p:sp>
        <p:nvSpPr>
          <p:cNvPr id="289" name="Textplatzhalter 1">
            <a:extLst>
              <a:ext uri="{FF2B5EF4-FFF2-40B4-BE49-F238E27FC236}">
                <a16:creationId xmlns:a16="http://schemas.microsoft.com/office/drawing/2014/main" id="{7521E209-0493-2C66-021F-410EA2555E7F}"/>
              </a:ext>
            </a:extLst>
          </p:cNvPr>
          <p:cNvSpPr txBox="1">
            <a:spLocks/>
          </p:cNvSpPr>
          <p:nvPr/>
        </p:nvSpPr>
        <p:spPr>
          <a:xfrm>
            <a:off x="245797" y="4954301"/>
            <a:ext cx="3357945" cy="123111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60363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750">
                <a:solidFill>
                  <a:srgbClr val="E9472D"/>
                </a:solidFill>
              </a:rPr>
              <a:t>Pfannenberg/Tessmer/Wecker: JP KOM Toolbox EN</a:t>
            </a:r>
          </a:p>
        </p:txBody>
      </p:sp>
      <p:sp>
        <p:nvSpPr>
          <p:cNvPr id="292" name="Textfeld 291">
            <a:extLst>
              <a:ext uri="{FF2B5EF4-FFF2-40B4-BE49-F238E27FC236}">
                <a16:creationId xmlns:a16="http://schemas.microsoft.com/office/drawing/2014/main" id="{02F53F97-9590-0103-3A64-C563A54516D4}"/>
              </a:ext>
            </a:extLst>
          </p:cNvPr>
          <p:cNvSpPr txBox="1"/>
          <p:nvPr/>
        </p:nvSpPr>
        <p:spPr>
          <a:xfrm>
            <a:off x="249953" y="4776399"/>
            <a:ext cx="2247714" cy="11721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5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(According to Manpower Group Solutions 2017)</a:t>
            </a:r>
            <a:endParaRPr lang="de-DE" sz="75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93" name="Textfeld 292">
            <a:extLst>
              <a:ext uri="{FF2B5EF4-FFF2-40B4-BE49-F238E27FC236}">
                <a16:creationId xmlns:a16="http://schemas.microsoft.com/office/drawing/2014/main" id="{B422E1E0-A57F-A287-92D3-8EAC0C05CA6B}"/>
              </a:ext>
            </a:extLst>
          </p:cNvPr>
          <p:cNvSpPr txBox="1"/>
          <p:nvPr/>
        </p:nvSpPr>
        <p:spPr>
          <a:xfrm>
            <a:off x="155543" y="703509"/>
            <a:ext cx="4572000" cy="245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Decisive factors in the job search</a:t>
            </a:r>
            <a:endParaRPr lang="de-DE" sz="100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grpSp>
        <p:nvGrpSpPr>
          <p:cNvPr id="52" name="Gruppieren 51">
            <a:extLst>
              <a:ext uri="{FF2B5EF4-FFF2-40B4-BE49-F238E27FC236}">
                <a16:creationId xmlns:a16="http://schemas.microsoft.com/office/drawing/2014/main" id="{F6BD9B84-67E0-B2BB-F64B-E28EE8AB0420}"/>
              </a:ext>
            </a:extLst>
          </p:cNvPr>
          <p:cNvGrpSpPr/>
          <p:nvPr/>
        </p:nvGrpSpPr>
        <p:grpSpPr>
          <a:xfrm>
            <a:off x="6989723" y="1276350"/>
            <a:ext cx="1992464" cy="3169168"/>
            <a:chOff x="6989723" y="1276350"/>
            <a:chExt cx="1992464" cy="3169168"/>
          </a:xfrm>
        </p:grpSpPr>
        <p:grpSp>
          <p:nvGrpSpPr>
            <p:cNvPr id="50" name="Gruppieren 49">
              <a:extLst>
                <a:ext uri="{FF2B5EF4-FFF2-40B4-BE49-F238E27FC236}">
                  <a16:creationId xmlns:a16="http://schemas.microsoft.com/office/drawing/2014/main" id="{0057B03E-06DD-B33E-DACC-F0637F79F5E5}"/>
                </a:ext>
              </a:extLst>
            </p:cNvPr>
            <p:cNvGrpSpPr/>
            <p:nvPr/>
          </p:nvGrpSpPr>
          <p:grpSpPr>
            <a:xfrm>
              <a:off x="6989723" y="4090048"/>
              <a:ext cx="1418424" cy="355470"/>
              <a:chOff x="6900711" y="4033404"/>
              <a:chExt cx="1418424" cy="355470"/>
            </a:xfrm>
          </p:grpSpPr>
          <p:sp>
            <p:nvSpPr>
              <p:cNvPr id="16" name="Abgerundetes Rechteck 15">
                <a:extLst>
                  <a:ext uri="{FF2B5EF4-FFF2-40B4-BE49-F238E27FC236}">
                    <a16:creationId xmlns:a16="http://schemas.microsoft.com/office/drawing/2014/main" id="{8299D46F-9BD7-E779-E35E-431571ABBE87}"/>
                  </a:ext>
                </a:extLst>
              </p:cNvPr>
              <p:cNvSpPr/>
              <p:nvPr/>
            </p:nvSpPr>
            <p:spPr>
              <a:xfrm>
                <a:off x="6900711" y="4198074"/>
                <a:ext cx="989255" cy="190800"/>
              </a:xfrm>
              <a:prstGeom prst="roundRect">
                <a:avLst>
                  <a:gd name="adj" fmla="val 26667"/>
                </a:avLst>
              </a:prstGeom>
              <a:solidFill>
                <a:srgbClr val="FFE8CF"/>
              </a:solidFill>
              <a:ln w="158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7" name="Textfeld 26">
                <a:extLst>
                  <a:ext uri="{FF2B5EF4-FFF2-40B4-BE49-F238E27FC236}">
                    <a16:creationId xmlns:a16="http://schemas.microsoft.com/office/drawing/2014/main" id="{7AFA6743-A7D2-11E8-2244-F3EAD5D0718C}"/>
                  </a:ext>
                </a:extLst>
              </p:cNvPr>
              <p:cNvSpPr txBox="1"/>
              <p:nvPr/>
            </p:nvSpPr>
            <p:spPr>
              <a:xfrm>
                <a:off x="7904480" y="4219710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40%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1" name="Textfeld 30">
                <a:extLst>
                  <a:ext uri="{FF2B5EF4-FFF2-40B4-BE49-F238E27FC236}">
                    <a16:creationId xmlns:a16="http://schemas.microsoft.com/office/drawing/2014/main" id="{8CD24CCD-70AD-797B-D547-E74E24D589B2}"/>
                  </a:ext>
                </a:extLst>
              </p:cNvPr>
              <p:cNvSpPr txBox="1"/>
              <p:nvPr/>
            </p:nvSpPr>
            <p:spPr>
              <a:xfrm>
                <a:off x="6900711" y="4033404"/>
                <a:ext cx="661988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Location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9" name="Gruppieren 48">
              <a:extLst>
                <a:ext uri="{FF2B5EF4-FFF2-40B4-BE49-F238E27FC236}">
                  <a16:creationId xmlns:a16="http://schemas.microsoft.com/office/drawing/2014/main" id="{BEBC6D22-157E-1120-BE28-68C7CEA0999B}"/>
                </a:ext>
              </a:extLst>
            </p:cNvPr>
            <p:cNvGrpSpPr/>
            <p:nvPr/>
          </p:nvGrpSpPr>
          <p:grpSpPr>
            <a:xfrm>
              <a:off x="6989723" y="3661803"/>
              <a:ext cx="892644" cy="354746"/>
              <a:chOff x="6900711" y="3627004"/>
              <a:chExt cx="892644" cy="354746"/>
            </a:xfrm>
          </p:grpSpPr>
          <p:sp>
            <p:nvSpPr>
              <p:cNvPr id="15" name="Abgerundetes Rechteck 14">
                <a:extLst>
                  <a:ext uri="{FF2B5EF4-FFF2-40B4-BE49-F238E27FC236}">
                    <a16:creationId xmlns:a16="http://schemas.microsoft.com/office/drawing/2014/main" id="{CB43AB4C-F88D-69CE-9C60-CC856FFAC105}"/>
                  </a:ext>
                </a:extLst>
              </p:cNvPr>
              <p:cNvSpPr/>
              <p:nvPr/>
            </p:nvSpPr>
            <p:spPr>
              <a:xfrm>
                <a:off x="6900711" y="3790950"/>
                <a:ext cx="466739" cy="190800"/>
              </a:xfrm>
              <a:prstGeom prst="roundRect">
                <a:avLst>
                  <a:gd name="adj" fmla="val 26667"/>
                </a:avLst>
              </a:prstGeom>
              <a:solidFill>
                <a:srgbClr val="FFE8CF"/>
              </a:solidFill>
              <a:ln w="158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5" name="Textfeld 24">
                <a:extLst>
                  <a:ext uri="{FF2B5EF4-FFF2-40B4-BE49-F238E27FC236}">
                    <a16:creationId xmlns:a16="http://schemas.microsoft.com/office/drawing/2014/main" id="{DE030412-DABB-B3C9-F378-22C206BE36F4}"/>
                  </a:ext>
                </a:extLst>
              </p:cNvPr>
              <p:cNvSpPr txBox="1"/>
              <p:nvPr/>
            </p:nvSpPr>
            <p:spPr>
              <a:xfrm>
                <a:off x="7378700" y="3812586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21</a:t>
                </a: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4" name="Textfeld 33">
                <a:extLst>
                  <a:ext uri="{FF2B5EF4-FFF2-40B4-BE49-F238E27FC236}">
                    <a16:creationId xmlns:a16="http://schemas.microsoft.com/office/drawing/2014/main" id="{F6A5621B-ACB1-6870-9284-540E00B5C745}"/>
                  </a:ext>
                </a:extLst>
              </p:cNvPr>
              <p:cNvSpPr txBox="1"/>
              <p:nvPr/>
            </p:nvSpPr>
            <p:spPr>
              <a:xfrm>
                <a:off x="6900711" y="3627004"/>
                <a:ext cx="883920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Brand/Image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8" name="Gruppieren 47">
              <a:extLst>
                <a:ext uri="{FF2B5EF4-FFF2-40B4-BE49-F238E27FC236}">
                  <a16:creationId xmlns:a16="http://schemas.microsoft.com/office/drawing/2014/main" id="{1C9C84F4-553C-B31F-97D7-78AAC18FEFE2}"/>
                </a:ext>
              </a:extLst>
            </p:cNvPr>
            <p:cNvGrpSpPr/>
            <p:nvPr/>
          </p:nvGrpSpPr>
          <p:grpSpPr>
            <a:xfrm>
              <a:off x="6989723" y="3230919"/>
              <a:ext cx="1285240" cy="357383"/>
              <a:chOff x="6900711" y="3199822"/>
              <a:chExt cx="1285240" cy="357383"/>
            </a:xfrm>
          </p:grpSpPr>
          <p:sp>
            <p:nvSpPr>
              <p:cNvPr id="14" name="Abgerundetes Rechteck 13">
                <a:extLst>
                  <a:ext uri="{FF2B5EF4-FFF2-40B4-BE49-F238E27FC236}">
                    <a16:creationId xmlns:a16="http://schemas.microsoft.com/office/drawing/2014/main" id="{AA7B4FF6-61BB-A91B-DF19-2AE919C1314F}"/>
                  </a:ext>
                </a:extLst>
              </p:cNvPr>
              <p:cNvSpPr/>
              <p:nvPr/>
            </p:nvSpPr>
            <p:spPr>
              <a:xfrm>
                <a:off x="6900711" y="3366405"/>
                <a:ext cx="434082" cy="190800"/>
              </a:xfrm>
              <a:prstGeom prst="roundRect">
                <a:avLst>
                  <a:gd name="adj" fmla="val 26667"/>
                </a:avLst>
              </a:prstGeom>
              <a:solidFill>
                <a:srgbClr val="FFE8CF"/>
              </a:solidFill>
              <a:ln w="158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4" name="Textfeld 23">
                <a:extLst>
                  <a:ext uri="{FF2B5EF4-FFF2-40B4-BE49-F238E27FC236}">
                    <a16:creationId xmlns:a16="http://schemas.microsoft.com/office/drawing/2014/main" id="{9129DDC8-8FD7-4E0E-E8F3-39FEEADB8CFA}"/>
                  </a:ext>
                </a:extLst>
              </p:cNvPr>
              <p:cNvSpPr txBox="1"/>
              <p:nvPr/>
            </p:nvSpPr>
            <p:spPr>
              <a:xfrm>
                <a:off x="7330440" y="3388041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20</a:t>
                </a: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6" name="Textfeld 35">
                <a:extLst>
                  <a:ext uri="{FF2B5EF4-FFF2-40B4-BE49-F238E27FC236}">
                    <a16:creationId xmlns:a16="http://schemas.microsoft.com/office/drawing/2014/main" id="{7337933A-AC99-C96B-2B38-780559E2A141}"/>
                  </a:ext>
                </a:extLst>
              </p:cNvPr>
              <p:cNvSpPr txBox="1"/>
              <p:nvPr/>
            </p:nvSpPr>
            <p:spPr>
              <a:xfrm>
                <a:off x="6900711" y="3199822"/>
                <a:ext cx="1285240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Flexible work design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7" name="Gruppieren 46">
              <a:extLst>
                <a:ext uri="{FF2B5EF4-FFF2-40B4-BE49-F238E27FC236}">
                  <a16:creationId xmlns:a16="http://schemas.microsoft.com/office/drawing/2014/main" id="{9F5383AD-64F6-DABA-1FBB-3BA047E6E571}"/>
                </a:ext>
              </a:extLst>
            </p:cNvPr>
            <p:cNvGrpSpPr/>
            <p:nvPr/>
          </p:nvGrpSpPr>
          <p:grpSpPr>
            <a:xfrm>
              <a:off x="6989723" y="2795042"/>
              <a:ext cx="1285240" cy="362376"/>
              <a:chOff x="6900711" y="2781174"/>
              <a:chExt cx="1285240" cy="362376"/>
            </a:xfrm>
          </p:grpSpPr>
          <p:sp>
            <p:nvSpPr>
              <p:cNvPr id="13" name="Abgerundetes Rechteck 12">
                <a:extLst>
                  <a:ext uri="{FF2B5EF4-FFF2-40B4-BE49-F238E27FC236}">
                    <a16:creationId xmlns:a16="http://schemas.microsoft.com/office/drawing/2014/main" id="{B76154CD-ACCD-ADFB-572C-21EF11446DC0}"/>
                  </a:ext>
                </a:extLst>
              </p:cNvPr>
              <p:cNvSpPr/>
              <p:nvPr/>
            </p:nvSpPr>
            <p:spPr>
              <a:xfrm>
                <a:off x="6900711" y="2952750"/>
                <a:ext cx="270798" cy="190800"/>
              </a:xfrm>
              <a:prstGeom prst="roundRect">
                <a:avLst>
                  <a:gd name="adj" fmla="val 26667"/>
                </a:avLst>
              </a:prstGeom>
              <a:solidFill>
                <a:srgbClr val="FFE8CF"/>
              </a:solidFill>
              <a:ln w="158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2" name="Textfeld 21">
                <a:extLst>
                  <a:ext uri="{FF2B5EF4-FFF2-40B4-BE49-F238E27FC236}">
                    <a16:creationId xmlns:a16="http://schemas.microsoft.com/office/drawing/2014/main" id="{95765346-7B66-4F4F-E06B-5C366E7022A4}"/>
                  </a:ext>
                </a:extLst>
              </p:cNvPr>
              <p:cNvSpPr txBox="1"/>
              <p:nvPr/>
            </p:nvSpPr>
            <p:spPr>
              <a:xfrm>
                <a:off x="7183120" y="2974386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10</a:t>
                </a: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7" name="Textfeld 36">
                <a:extLst>
                  <a:ext uri="{FF2B5EF4-FFF2-40B4-BE49-F238E27FC236}">
                    <a16:creationId xmlns:a16="http://schemas.microsoft.com/office/drawing/2014/main" id="{E0EF3826-B8AD-8D47-2077-72FF58926F9D}"/>
                  </a:ext>
                </a:extLst>
              </p:cNvPr>
              <p:cNvSpPr txBox="1"/>
              <p:nvPr/>
            </p:nvSpPr>
            <p:spPr>
              <a:xfrm>
                <a:off x="6900711" y="2781174"/>
                <a:ext cx="1285240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Special services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6" name="Gruppieren 45">
              <a:extLst>
                <a:ext uri="{FF2B5EF4-FFF2-40B4-BE49-F238E27FC236}">
                  <a16:creationId xmlns:a16="http://schemas.microsoft.com/office/drawing/2014/main" id="{9C5A7547-0AF9-B360-9831-9B777942757A}"/>
                </a:ext>
              </a:extLst>
            </p:cNvPr>
            <p:cNvGrpSpPr/>
            <p:nvPr/>
          </p:nvGrpSpPr>
          <p:grpSpPr>
            <a:xfrm>
              <a:off x="6989723" y="2367984"/>
              <a:ext cx="1958975" cy="353557"/>
              <a:chOff x="6900711" y="2352386"/>
              <a:chExt cx="1958975" cy="353557"/>
            </a:xfrm>
          </p:grpSpPr>
          <p:sp>
            <p:nvSpPr>
              <p:cNvPr id="12" name="Abgerundetes Rechteck 11">
                <a:extLst>
                  <a:ext uri="{FF2B5EF4-FFF2-40B4-BE49-F238E27FC236}">
                    <a16:creationId xmlns:a16="http://schemas.microsoft.com/office/drawing/2014/main" id="{48FC65DF-0CD4-AAB6-60F5-461C5D7CB0CD}"/>
                  </a:ext>
                </a:extLst>
              </p:cNvPr>
              <p:cNvSpPr/>
              <p:nvPr/>
            </p:nvSpPr>
            <p:spPr>
              <a:xfrm>
                <a:off x="6900711" y="2515143"/>
                <a:ext cx="760655" cy="190800"/>
              </a:xfrm>
              <a:prstGeom prst="roundRect">
                <a:avLst>
                  <a:gd name="adj" fmla="val 26667"/>
                </a:avLst>
              </a:prstGeom>
              <a:solidFill>
                <a:srgbClr val="FFE8CF"/>
              </a:solidFill>
              <a:ln w="158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1" name="Textfeld 20">
                <a:extLst>
                  <a:ext uri="{FF2B5EF4-FFF2-40B4-BE49-F238E27FC236}">
                    <a16:creationId xmlns:a16="http://schemas.microsoft.com/office/drawing/2014/main" id="{0F25C164-B2C6-98B7-4B92-4D2F4422C589}"/>
                  </a:ext>
                </a:extLst>
              </p:cNvPr>
              <p:cNvSpPr txBox="1"/>
              <p:nvPr/>
            </p:nvSpPr>
            <p:spPr>
              <a:xfrm>
                <a:off x="7665720" y="2536779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34%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8" name="Textfeld 37">
                <a:extLst>
                  <a:ext uri="{FF2B5EF4-FFF2-40B4-BE49-F238E27FC236}">
                    <a16:creationId xmlns:a16="http://schemas.microsoft.com/office/drawing/2014/main" id="{FA9A1EF7-5C5C-D2AC-23F7-3909944A95EF}"/>
                  </a:ext>
                </a:extLst>
              </p:cNvPr>
              <p:cNvSpPr txBox="1"/>
              <p:nvPr/>
            </p:nvSpPr>
            <p:spPr>
              <a:xfrm>
                <a:off x="6900711" y="2352386"/>
                <a:ext cx="1958975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Advancement opportunities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1" name="Gruppieren 50">
              <a:extLst>
                <a:ext uri="{FF2B5EF4-FFF2-40B4-BE49-F238E27FC236}">
                  <a16:creationId xmlns:a16="http://schemas.microsoft.com/office/drawing/2014/main" id="{2D091C1E-BC25-E1E1-E94F-440CFC30F3B2}"/>
                </a:ext>
              </a:extLst>
            </p:cNvPr>
            <p:cNvGrpSpPr/>
            <p:nvPr/>
          </p:nvGrpSpPr>
          <p:grpSpPr>
            <a:xfrm>
              <a:off x="6989723" y="1935933"/>
              <a:ext cx="1958975" cy="358550"/>
              <a:chOff x="6900711" y="1933738"/>
              <a:chExt cx="1958975" cy="358550"/>
            </a:xfrm>
          </p:grpSpPr>
          <p:grpSp>
            <p:nvGrpSpPr>
              <p:cNvPr id="45" name="Gruppieren 44">
                <a:extLst>
                  <a:ext uri="{FF2B5EF4-FFF2-40B4-BE49-F238E27FC236}">
                    <a16:creationId xmlns:a16="http://schemas.microsoft.com/office/drawing/2014/main" id="{71260691-88C8-B70E-642D-CCA378C33EA5}"/>
                  </a:ext>
                </a:extLst>
              </p:cNvPr>
              <p:cNvGrpSpPr/>
              <p:nvPr/>
            </p:nvGrpSpPr>
            <p:grpSpPr>
              <a:xfrm>
                <a:off x="6900711" y="2101488"/>
                <a:ext cx="1880704" cy="190800"/>
                <a:chOff x="6900711" y="2101488"/>
                <a:chExt cx="1880704" cy="190800"/>
              </a:xfrm>
            </p:grpSpPr>
            <p:sp>
              <p:nvSpPr>
                <p:cNvPr id="10" name="Abgerundetes Rechteck 9">
                  <a:extLst>
                    <a:ext uri="{FF2B5EF4-FFF2-40B4-BE49-F238E27FC236}">
                      <a16:creationId xmlns:a16="http://schemas.microsoft.com/office/drawing/2014/main" id="{6FD0B478-2A57-3FF3-94CE-83E85FB91F24}"/>
                    </a:ext>
                  </a:extLst>
                </p:cNvPr>
                <p:cNvSpPr/>
                <p:nvPr/>
              </p:nvSpPr>
              <p:spPr>
                <a:xfrm>
                  <a:off x="6900711" y="2101488"/>
                  <a:ext cx="1466049" cy="190800"/>
                </a:xfrm>
                <a:prstGeom prst="roundRect">
                  <a:avLst>
                    <a:gd name="adj" fmla="val 26667"/>
                  </a:avLst>
                </a:prstGeom>
                <a:solidFill>
                  <a:srgbClr val="FFE8CF"/>
                </a:solidFill>
                <a:ln w="15875"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19" name="Textfeld 18">
                  <a:extLst>
                    <a:ext uri="{FF2B5EF4-FFF2-40B4-BE49-F238E27FC236}">
                      <a16:creationId xmlns:a16="http://schemas.microsoft.com/office/drawing/2014/main" id="{76F91F5C-D502-461D-BA28-2176D80449F3}"/>
                    </a:ext>
                  </a:extLst>
                </p:cNvPr>
                <p:cNvSpPr txBox="1"/>
                <p:nvPr/>
              </p:nvSpPr>
              <p:spPr>
                <a:xfrm>
                  <a:off x="8366760" y="2123124"/>
                  <a:ext cx="414655" cy="152671"/>
                </a:xfrm>
                <a:prstGeom prst="rect">
                  <a:avLst/>
                </a:prstGeom>
                <a:noFill/>
              </p:spPr>
              <p:txBody>
                <a:bodyPr wrap="square" lIns="72000" tIns="0" rIns="0" bIns="0" rtlCol="0">
                  <a:sp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1000" i="1">
                      <a:latin typeface="Arial" panose="020B0604020202020204" pitchFamily="34" charset="0"/>
                      <a:ea typeface="DengXian" panose="02010600030101010101" pitchFamily="2" charset="-122"/>
                      <a:cs typeface="Arial" panose="020B0604020202020204" pitchFamily="34" charset="0"/>
                    </a:rPr>
                    <a:t>73</a:t>
                  </a:r>
                  <a:r>
                    <a:rPr lang="en-US" sz="1000" i="1">
                      <a:effectLst/>
                      <a:latin typeface="Arial" panose="020B0604020202020204" pitchFamily="34" charset="0"/>
                      <a:ea typeface="DengXian" panose="02010600030101010101" pitchFamily="2" charset="-122"/>
                      <a:cs typeface="Arial" panose="020B0604020202020204" pitchFamily="34" charset="0"/>
                    </a:rPr>
                    <a:t>%</a:t>
                  </a:r>
                  <a:endParaRPr lang="de-DE" sz="1000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39" name="Textfeld 38">
                <a:extLst>
                  <a:ext uri="{FF2B5EF4-FFF2-40B4-BE49-F238E27FC236}">
                    <a16:creationId xmlns:a16="http://schemas.microsoft.com/office/drawing/2014/main" id="{316184EA-41A3-0DFE-03D8-DE620C8A8C98}"/>
                  </a:ext>
                </a:extLst>
              </p:cNvPr>
              <p:cNvSpPr txBox="1"/>
              <p:nvPr/>
            </p:nvSpPr>
            <p:spPr>
              <a:xfrm>
                <a:off x="6900711" y="1933738"/>
                <a:ext cx="1958975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Type of Activity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3" name="Gruppieren 42">
              <a:extLst>
                <a:ext uri="{FF2B5EF4-FFF2-40B4-BE49-F238E27FC236}">
                  <a16:creationId xmlns:a16="http://schemas.microsoft.com/office/drawing/2014/main" id="{0172A8FB-FD9D-B043-D13A-4BA8ECEA442F}"/>
                </a:ext>
              </a:extLst>
            </p:cNvPr>
            <p:cNvGrpSpPr/>
            <p:nvPr/>
          </p:nvGrpSpPr>
          <p:grpSpPr>
            <a:xfrm>
              <a:off x="6989723" y="1501476"/>
              <a:ext cx="1992464" cy="360956"/>
              <a:chOff x="6900711" y="1501476"/>
              <a:chExt cx="1992464" cy="360956"/>
            </a:xfrm>
          </p:grpSpPr>
          <p:sp>
            <p:nvSpPr>
              <p:cNvPr id="9" name="Abgerundetes Rechteck 8">
                <a:extLst>
                  <a:ext uri="{FF2B5EF4-FFF2-40B4-BE49-F238E27FC236}">
                    <a16:creationId xmlns:a16="http://schemas.microsoft.com/office/drawing/2014/main" id="{15590A94-13DC-F2C9-6C2F-66767614B049}"/>
                  </a:ext>
                </a:extLst>
              </p:cNvPr>
              <p:cNvSpPr/>
              <p:nvPr/>
            </p:nvSpPr>
            <p:spPr>
              <a:xfrm>
                <a:off x="6900711" y="1671632"/>
                <a:ext cx="1570552" cy="190800"/>
              </a:xfrm>
              <a:prstGeom prst="roundRect">
                <a:avLst>
                  <a:gd name="adj" fmla="val 26667"/>
                </a:avLst>
              </a:prstGeom>
              <a:solidFill>
                <a:srgbClr val="FFE8CF"/>
              </a:solidFill>
              <a:ln w="158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8" name="Textfeld 17">
                <a:extLst>
                  <a:ext uri="{FF2B5EF4-FFF2-40B4-BE49-F238E27FC236}">
                    <a16:creationId xmlns:a16="http://schemas.microsoft.com/office/drawing/2014/main" id="{B05BD804-9B38-A153-9231-5E9072ADF42A}"/>
                  </a:ext>
                </a:extLst>
              </p:cNvPr>
              <p:cNvSpPr txBox="1"/>
              <p:nvPr/>
            </p:nvSpPr>
            <p:spPr>
              <a:xfrm>
                <a:off x="8478520" y="1693268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78</a:t>
                </a: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40" name="Textfeld 39">
                <a:extLst>
                  <a:ext uri="{FF2B5EF4-FFF2-40B4-BE49-F238E27FC236}">
                    <a16:creationId xmlns:a16="http://schemas.microsoft.com/office/drawing/2014/main" id="{D51DD6D5-EF78-3FE0-D854-3D8FB5DBAD82}"/>
                  </a:ext>
                </a:extLst>
              </p:cNvPr>
              <p:cNvSpPr txBox="1"/>
              <p:nvPr/>
            </p:nvSpPr>
            <p:spPr>
              <a:xfrm>
                <a:off x="6900711" y="1501476"/>
                <a:ext cx="1958975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Remuneration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21935B3D-B172-7448-62A6-C18687F81ED5}"/>
                </a:ext>
              </a:extLst>
            </p:cNvPr>
            <p:cNvSpPr txBox="1"/>
            <p:nvPr/>
          </p:nvSpPr>
          <p:spPr>
            <a:xfrm>
              <a:off x="6989723" y="1276350"/>
              <a:ext cx="1958975" cy="15267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000" b="1" i="1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Germany</a:t>
              </a:r>
              <a:endParaRPr lang="de-DE" sz="1000" b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53" name="Gruppieren 52">
            <a:extLst>
              <a:ext uri="{FF2B5EF4-FFF2-40B4-BE49-F238E27FC236}">
                <a16:creationId xmlns:a16="http://schemas.microsoft.com/office/drawing/2014/main" id="{CD0AB235-AAC0-C01A-8174-1ECC5C791F3E}"/>
              </a:ext>
            </a:extLst>
          </p:cNvPr>
          <p:cNvGrpSpPr/>
          <p:nvPr/>
        </p:nvGrpSpPr>
        <p:grpSpPr>
          <a:xfrm>
            <a:off x="4724399" y="1276350"/>
            <a:ext cx="1992465" cy="3169168"/>
            <a:chOff x="6989722" y="1276350"/>
            <a:chExt cx="1992465" cy="3169168"/>
          </a:xfrm>
        </p:grpSpPr>
        <p:grpSp>
          <p:nvGrpSpPr>
            <p:cNvPr id="54" name="Gruppieren 53">
              <a:extLst>
                <a:ext uri="{FF2B5EF4-FFF2-40B4-BE49-F238E27FC236}">
                  <a16:creationId xmlns:a16="http://schemas.microsoft.com/office/drawing/2014/main" id="{2A4A48E7-2C29-C081-02B3-06ED259E31F8}"/>
                </a:ext>
              </a:extLst>
            </p:cNvPr>
            <p:cNvGrpSpPr/>
            <p:nvPr/>
          </p:nvGrpSpPr>
          <p:grpSpPr>
            <a:xfrm>
              <a:off x="6989723" y="4090048"/>
              <a:ext cx="821524" cy="355470"/>
              <a:chOff x="6900711" y="4033404"/>
              <a:chExt cx="821524" cy="355470"/>
            </a:xfrm>
          </p:grpSpPr>
          <p:sp>
            <p:nvSpPr>
              <p:cNvPr id="273" name="Abgerundetes Rechteck 272">
                <a:extLst>
                  <a:ext uri="{FF2B5EF4-FFF2-40B4-BE49-F238E27FC236}">
                    <a16:creationId xmlns:a16="http://schemas.microsoft.com/office/drawing/2014/main" id="{7962C567-BF7C-BE97-76E0-69CF8DE26A55}"/>
                  </a:ext>
                </a:extLst>
              </p:cNvPr>
              <p:cNvSpPr/>
              <p:nvPr/>
            </p:nvSpPr>
            <p:spPr>
              <a:xfrm>
                <a:off x="6900711" y="4198074"/>
                <a:ext cx="396000" cy="190800"/>
              </a:xfrm>
              <a:prstGeom prst="roundRect">
                <a:avLst>
                  <a:gd name="adj" fmla="val 26667"/>
                </a:avLst>
              </a:prstGeom>
              <a:solidFill>
                <a:srgbClr val="FDE0D1"/>
              </a:solidFill>
              <a:ln w="15875">
                <a:solidFill>
                  <a:srgbClr val="E9472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74" name="Textfeld 273">
                <a:extLst>
                  <a:ext uri="{FF2B5EF4-FFF2-40B4-BE49-F238E27FC236}">
                    <a16:creationId xmlns:a16="http://schemas.microsoft.com/office/drawing/2014/main" id="{774CECB1-9483-7CBF-6679-F73C927EECC4}"/>
                  </a:ext>
                </a:extLst>
              </p:cNvPr>
              <p:cNvSpPr txBox="1"/>
              <p:nvPr/>
            </p:nvSpPr>
            <p:spPr>
              <a:xfrm>
                <a:off x="7307580" y="4219710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28</a:t>
                </a: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275" name="Textfeld 274">
                <a:extLst>
                  <a:ext uri="{FF2B5EF4-FFF2-40B4-BE49-F238E27FC236}">
                    <a16:creationId xmlns:a16="http://schemas.microsoft.com/office/drawing/2014/main" id="{D9BD6FD1-23AE-06DF-EF3E-C9940D7967A3}"/>
                  </a:ext>
                </a:extLst>
              </p:cNvPr>
              <p:cNvSpPr txBox="1"/>
              <p:nvPr/>
            </p:nvSpPr>
            <p:spPr>
              <a:xfrm>
                <a:off x="6900711" y="4033404"/>
                <a:ext cx="661988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Location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5" name="Gruppieren 54">
              <a:extLst>
                <a:ext uri="{FF2B5EF4-FFF2-40B4-BE49-F238E27FC236}">
                  <a16:creationId xmlns:a16="http://schemas.microsoft.com/office/drawing/2014/main" id="{5B8B3C0E-4D1E-D3C9-5562-997D095034D3}"/>
                </a:ext>
              </a:extLst>
            </p:cNvPr>
            <p:cNvGrpSpPr/>
            <p:nvPr/>
          </p:nvGrpSpPr>
          <p:grpSpPr>
            <a:xfrm>
              <a:off x="6989722" y="3661803"/>
              <a:ext cx="892645" cy="354746"/>
              <a:chOff x="6900710" y="3627004"/>
              <a:chExt cx="892645" cy="354746"/>
            </a:xfrm>
          </p:grpSpPr>
          <p:sp>
            <p:nvSpPr>
              <p:cNvPr id="270" name="Abgerundetes Rechteck 269">
                <a:extLst>
                  <a:ext uri="{FF2B5EF4-FFF2-40B4-BE49-F238E27FC236}">
                    <a16:creationId xmlns:a16="http://schemas.microsoft.com/office/drawing/2014/main" id="{DBB0A2BD-3194-0086-A74D-C658F8313531}"/>
                  </a:ext>
                </a:extLst>
              </p:cNvPr>
              <p:cNvSpPr/>
              <p:nvPr/>
            </p:nvSpPr>
            <p:spPr>
              <a:xfrm>
                <a:off x="6900710" y="3790950"/>
                <a:ext cx="468000" cy="190800"/>
              </a:xfrm>
              <a:prstGeom prst="roundRect">
                <a:avLst>
                  <a:gd name="adj" fmla="val 26667"/>
                </a:avLst>
              </a:prstGeom>
              <a:solidFill>
                <a:srgbClr val="FDE0D1"/>
              </a:solidFill>
              <a:ln w="15875">
                <a:solidFill>
                  <a:srgbClr val="E9472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71" name="Textfeld 270">
                <a:extLst>
                  <a:ext uri="{FF2B5EF4-FFF2-40B4-BE49-F238E27FC236}">
                    <a16:creationId xmlns:a16="http://schemas.microsoft.com/office/drawing/2014/main" id="{4A9C0065-15D2-6B2C-DFB1-5D8085D6D72E}"/>
                  </a:ext>
                </a:extLst>
              </p:cNvPr>
              <p:cNvSpPr txBox="1"/>
              <p:nvPr/>
            </p:nvSpPr>
            <p:spPr>
              <a:xfrm>
                <a:off x="7378700" y="3812586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29</a:t>
                </a: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272" name="Textfeld 271">
                <a:extLst>
                  <a:ext uri="{FF2B5EF4-FFF2-40B4-BE49-F238E27FC236}">
                    <a16:creationId xmlns:a16="http://schemas.microsoft.com/office/drawing/2014/main" id="{6B1A134C-AEAB-3828-7D1B-878BA47EEC59}"/>
                  </a:ext>
                </a:extLst>
              </p:cNvPr>
              <p:cNvSpPr txBox="1"/>
              <p:nvPr/>
            </p:nvSpPr>
            <p:spPr>
              <a:xfrm>
                <a:off x="6900711" y="3627004"/>
                <a:ext cx="883920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Brand/Image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6" name="Gruppieren 55">
              <a:extLst>
                <a:ext uri="{FF2B5EF4-FFF2-40B4-BE49-F238E27FC236}">
                  <a16:creationId xmlns:a16="http://schemas.microsoft.com/office/drawing/2014/main" id="{9BCFBAE3-00AE-121D-5B03-C1C899C0DBBA}"/>
                </a:ext>
              </a:extLst>
            </p:cNvPr>
            <p:cNvGrpSpPr/>
            <p:nvPr/>
          </p:nvGrpSpPr>
          <p:grpSpPr>
            <a:xfrm>
              <a:off x="6989723" y="3230919"/>
              <a:ext cx="1285240" cy="357383"/>
              <a:chOff x="6900711" y="3199822"/>
              <a:chExt cx="1285240" cy="357383"/>
            </a:xfrm>
          </p:grpSpPr>
          <p:sp>
            <p:nvSpPr>
              <p:cNvPr id="267" name="Abgerundetes Rechteck 266">
                <a:extLst>
                  <a:ext uri="{FF2B5EF4-FFF2-40B4-BE49-F238E27FC236}">
                    <a16:creationId xmlns:a16="http://schemas.microsoft.com/office/drawing/2014/main" id="{CDABDEA9-387A-BDFD-F96D-D694632A5293}"/>
                  </a:ext>
                </a:extLst>
              </p:cNvPr>
              <p:cNvSpPr/>
              <p:nvPr/>
            </p:nvSpPr>
            <p:spPr>
              <a:xfrm>
                <a:off x="6900711" y="3366405"/>
                <a:ext cx="396000" cy="190800"/>
              </a:xfrm>
              <a:prstGeom prst="roundRect">
                <a:avLst>
                  <a:gd name="adj" fmla="val 26667"/>
                </a:avLst>
              </a:prstGeom>
              <a:solidFill>
                <a:srgbClr val="FDE0D1"/>
              </a:solidFill>
              <a:ln w="15875">
                <a:solidFill>
                  <a:srgbClr val="E9472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68" name="Textfeld 267">
                <a:extLst>
                  <a:ext uri="{FF2B5EF4-FFF2-40B4-BE49-F238E27FC236}">
                    <a16:creationId xmlns:a16="http://schemas.microsoft.com/office/drawing/2014/main" id="{3D63C6EE-082E-B4FB-37DC-49D87B8E6537}"/>
                  </a:ext>
                </a:extLst>
              </p:cNvPr>
              <p:cNvSpPr txBox="1"/>
              <p:nvPr/>
            </p:nvSpPr>
            <p:spPr>
              <a:xfrm>
                <a:off x="7298690" y="3388041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26</a:t>
                </a: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269" name="Textfeld 268">
                <a:extLst>
                  <a:ext uri="{FF2B5EF4-FFF2-40B4-BE49-F238E27FC236}">
                    <a16:creationId xmlns:a16="http://schemas.microsoft.com/office/drawing/2014/main" id="{7834E396-5EF6-10B7-83D3-6594B117E915}"/>
                  </a:ext>
                </a:extLst>
              </p:cNvPr>
              <p:cNvSpPr txBox="1"/>
              <p:nvPr/>
            </p:nvSpPr>
            <p:spPr>
              <a:xfrm>
                <a:off x="6900711" y="3199822"/>
                <a:ext cx="1285240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Flexible work design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7" name="Gruppieren 56">
              <a:extLst>
                <a:ext uri="{FF2B5EF4-FFF2-40B4-BE49-F238E27FC236}">
                  <a16:creationId xmlns:a16="http://schemas.microsoft.com/office/drawing/2014/main" id="{216E411C-6D80-82E6-846C-C5BE49B106B3}"/>
                </a:ext>
              </a:extLst>
            </p:cNvPr>
            <p:cNvGrpSpPr/>
            <p:nvPr/>
          </p:nvGrpSpPr>
          <p:grpSpPr>
            <a:xfrm>
              <a:off x="6989723" y="2795042"/>
              <a:ext cx="1465414" cy="362376"/>
              <a:chOff x="6900711" y="2781174"/>
              <a:chExt cx="1465414" cy="362376"/>
            </a:xfrm>
          </p:grpSpPr>
          <p:sp>
            <p:nvSpPr>
              <p:cNvPr id="264" name="Abgerundetes Rechteck 263">
                <a:extLst>
                  <a:ext uri="{FF2B5EF4-FFF2-40B4-BE49-F238E27FC236}">
                    <a16:creationId xmlns:a16="http://schemas.microsoft.com/office/drawing/2014/main" id="{649B3CE4-B2A6-D839-9E6B-C69BE678FE34}"/>
                  </a:ext>
                </a:extLst>
              </p:cNvPr>
              <p:cNvSpPr/>
              <p:nvPr/>
            </p:nvSpPr>
            <p:spPr>
              <a:xfrm>
                <a:off x="6900711" y="2952750"/>
                <a:ext cx="1044000" cy="190800"/>
              </a:xfrm>
              <a:prstGeom prst="roundRect">
                <a:avLst>
                  <a:gd name="adj" fmla="val 26667"/>
                </a:avLst>
              </a:prstGeom>
              <a:solidFill>
                <a:srgbClr val="FDE0D1"/>
              </a:solidFill>
              <a:ln w="15875">
                <a:solidFill>
                  <a:srgbClr val="E9472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65" name="Textfeld 264">
                <a:extLst>
                  <a:ext uri="{FF2B5EF4-FFF2-40B4-BE49-F238E27FC236}">
                    <a16:creationId xmlns:a16="http://schemas.microsoft.com/office/drawing/2014/main" id="{C2DBD764-1E4D-3E88-C010-E7784BA8855D}"/>
                  </a:ext>
                </a:extLst>
              </p:cNvPr>
              <p:cNvSpPr txBox="1"/>
              <p:nvPr/>
            </p:nvSpPr>
            <p:spPr>
              <a:xfrm>
                <a:off x="7951470" y="2974386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48%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266" name="Textfeld 265">
                <a:extLst>
                  <a:ext uri="{FF2B5EF4-FFF2-40B4-BE49-F238E27FC236}">
                    <a16:creationId xmlns:a16="http://schemas.microsoft.com/office/drawing/2014/main" id="{96585B33-3E3E-BC01-5958-AF031E14CA2F}"/>
                  </a:ext>
                </a:extLst>
              </p:cNvPr>
              <p:cNvSpPr txBox="1"/>
              <p:nvPr/>
            </p:nvSpPr>
            <p:spPr>
              <a:xfrm>
                <a:off x="6900711" y="2781174"/>
                <a:ext cx="1285240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Special services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8" name="Gruppieren 57">
              <a:extLst>
                <a:ext uri="{FF2B5EF4-FFF2-40B4-BE49-F238E27FC236}">
                  <a16:creationId xmlns:a16="http://schemas.microsoft.com/office/drawing/2014/main" id="{F2A1A75C-D1CC-A226-A78C-84CEC089E7D6}"/>
                </a:ext>
              </a:extLst>
            </p:cNvPr>
            <p:cNvGrpSpPr/>
            <p:nvPr/>
          </p:nvGrpSpPr>
          <p:grpSpPr>
            <a:xfrm>
              <a:off x="6989722" y="2367984"/>
              <a:ext cx="1958976" cy="353557"/>
              <a:chOff x="6900710" y="2352386"/>
              <a:chExt cx="1958976" cy="353557"/>
            </a:xfrm>
          </p:grpSpPr>
          <p:sp>
            <p:nvSpPr>
              <p:cNvPr id="261" name="Abgerundetes Rechteck 260">
                <a:extLst>
                  <a:ext uri="{FF2B5EF4-FFF2-40B4-BE49-F238E27FC236}">
                    <a16:creationId xmlns:a16="http://schemas.microsoft.com/office/drawing/2014/main" id="{DCC9E629-A4E0-2390-A2FA-F50EF538A1C2}"/>
                  </a:ext>
                </a:extLst>
              </p:cNvPr>
              <p:cNvSpPr/>
              <p:nvPr/>
            </p:nvSpPr>
            <p:spPr>
              <a:xfrm>
                <a:off x="6900710" y="2515143"/>
                <a:ext cx="828000" cy="190800"/>
              </a:xfrm>
              <a:prstGeom prst="roundRect">
                <a:avLst>
                  <a:gd name="adj" fmla="val 26667"/>
                </a:avLst>
              </a:prstGeom>
              <a:solidFill>
                <a:srgbClr val="FDE0D1"/>
              </a:solidFill>
              <a:ln w="15875">
                <a:solidFill>
                  <a:srgbClr val="E9472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62" name="Textfeld 261">
                <a:extLst>
                  <a:ext uri="{FF2B5EF4-FFF2-40B4-BE49-F238E27FC236}">
                    <a16:creationId xmlns:a16="http://schemas.microsoft.com/office/drawing/2014/main" id="{A1798BA4-6244-BE2F-3A5F-646A7DD6D491}"/>
                  </a:ext>
                </a:extLst>
              </p:cNvPr>
              <p:cNvSpPr txBox="1"/>
              <p:nvPr/>
            </p:nvSpPr>
            <p:spPr>
              <a:xfrm>
                <a:off x="7735570" y="2536779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3</a:t>
                </a:r>
                <a:r>
                  <a:rPr lang="en-US" sz="1000" i="1"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8</a:t>
                </a: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263" name="Textfeld 262">
                <a:extLst>
                  <a:ext uri="{FF2B5EF4-FFF2-40B4-BE49-F238E27FC236}">
                    <a16:creationId xmlns:a16="http://schemas.microsoft.com/office/drawing/2014/main" id="{D76B341E-725A-EA47-57E1-73D9FBF899CE}"/>
                  </a:ext>
                </a:extLst>
              </p:cNvPr>
              <p:cNvSpPr txBox="1"/>
              <p:nvPr/>
            </p:nvSpPr>
            <p:spPr>
              <a:xfrm>
                <a:off x="6900711" y="2352386"/>
                <a:ext cx="1958975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Advancement opportunities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9" name="Gruppieren 58">
              <a:extLst>
                <a:ext uri="{FF2B5EF4-FFF2-40B4-BE49-F238E27FC236}">
                  <a16:creationId xmlns:a16="http://schemas.microsoft.com/office/drawing/2014/main" id="{18C90D80-25C2-567D-EF37-48FEFEF601E3}"/>
                </a:ext>
              </a:extLst>
            </p:cNvPr>
            <p:cNvGrpSpPr/>
            <p:nvPr/>
          </p:nvGrpSpPr>
          <p:grpSpPr>
            <a:xfrm>
              <a:off x="6989723" y="1935933"/>
              <a:ext cx="1958975" cy="358550"/>
              <a:chOff x="6900711" y="1933738"/>
              <a:chExt cx="1958975" cy="358550"/>
            </a:xfrm>
          </p:grpSpPr>
          <p:grpSp>
            <p:nvGrpSpPr>
              <p:cNvPr id="257" name="Gruppieren 256">
                <a:extLst>
                  <a:ext uri="{FF2B5EF4-FFF2-40B4-BE49-F238E27FC236}">
                    <a16:creationId xmlns:a16="http://schemas.microsoft.com/office/drawing/2014/main" id="{D7DC7574-8305-634D-4B7C-1B54BD5FD0BD}"/>
                  </a:ext>
                </a:extLst>
              </p:cNvPr>
              <p:cNvGrpSpPr/>
              <p:nvPr/>
            </p:nvGrpSpPr>
            <p:grpSpPr>
              <a:xfrm>
                <a:off x="6900711" y="2101488"/>
                <a:ext cx="928204" cy="190800"/>
                <a:chOff x="6900711" y="2101488"/>
                <a:chExt cx="928204" cy="190800"/>
              </a:xfrm>
            </p:grpSpPr>
            <p:sp>
              <p:nvSpPr>
                <p:cNvPr id="259" name="Abgerundetes Rechteck 258">
                  <a:extLst>
                    <a:ext uri="{FF2B5EF4-FFF2-40B4-BE49-F238E27FC236}">
                      <a16:creationId xmlns:a16="http://schemas.microsoft.com/office/drawing/2014/main" id="{5C20C769-ACCA-D2CF-68A8-C18717610820}"/>
                    </a:ext>
                  </a:extLst>
                </p:cNvPr>
                <p:cNvSpPr/>
                <p:nvPr/>
              </p:nvSpPr>
              <p:spPr>
                <a:xfrm>
                  <a:off x="6900711" y="2101488"/>
                  <a:ext cx="504000" cy="190800"/>
                </a:xfrm>
                <a:prstGeom prst="roundRect">
                  <a:avLst>
                    <a:gd name="adj" fmla="val 26667"/>
                  </a:avLst>
                </a:prstGeom>
                <a:solidFill>
                  <a:srgbClr val="FDE0D1"/>
                </a:solidFill>
                <a:ln w="15875">
                  <a:solidFill>
                    <a:srgbClr val="E9472D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260" name="Textfeld 259">
                  <a:extLst>
                    <a:ext uri="{FF2B5EF4-FFF2-40B4-BE49-F238E27FC236}">
                      <a16:creationId xmlns:a16="http://schemas.microsoft.com/office/drawing/2014/main" id="{275D10F2-C975-1BCA-293D-D6A255010108}"/>
                    </a:ext>
                  </a:extLst>
                </p:cNvPr>
                <p:cNvSpPr txBox="1"/>
                <p:nvPr/>
              </p:nvSpPr>
              <p:spPr>
                <a:xfrm>
                  <a:off x="7414260" y="2123124"/>
                  <a:ext cx="414655" cy="152671"/>
                </a:xfrm>
                <a:prstGeom prst="rect">
                  <a:avLst/>
                </a:prstGeom>
                <a:noFill/>
              </p:spPr>
              <p:txBody>
                <a:bodyPr wrap="square" lIns="72000" tIns="0" rIns="0" bIns="0" rtlCol="0">
                  <a:sp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1000" i="1">
                      <a:effectLst/>
                      <a:latin typeface="Arial" panose="020B0604020202020204" pitchFamily="34" charset="0"/>
                      <a:ea typeface="DengXian" panose="02010600030101010101" pitchFamily="2" charset="-122"/>
                      <a:cs typeface="Arial" panose="020B0604020202020204" pitchFamily="34" charset="0"/>
                    </a:rPr>
                    <a:t>32%</a:t>
                  </a:r>
                  <a:endParaRPr lang="de-DE" sz="1000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258" name="Textfeld 257">
                <a:extLst>
                  <a:ext uri="{FF2B5EF4-FFF2-40B4-BE49-F238E27FC236}">
                    <a16:creationId xmlns:a16="http://schemas.microsoft.com/office/drawing/2014/main" id="{1F1F7AD1-1951-91C0-5988-1B166BC0BBD0}"/>
                  </a:ext>
                </a:extLst>
              </p:cNvPr>
              <p:cNvSpPr txBox="1"/>
              <p:nvPr/>
            </p:nvSpPr>
            <p:spPr>
              <a:xfrm>
                <a:off x="6900711" y="1933738"/>
                <a:ext cx="1958975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Type of Activity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0" name="Gruppieren 59">
              <a:extLst>
                <a:ext uri="{FF2B5EF4-FFF2-40B4-BE49-F238E27FC236}">
                  <a16:creationId xmlns:a16="http://schemas.microsoft.com/office/drawing/2014/main" id="{5C23ADDE-0398-6B27-77E4-375B020D776C}"/>
                </a:ext>
              </a:extLst>
            </p:cNvPr>
            <p:cNvGrpSpPr/>
            <p:nvPr/>
          </p:nvGrpSpPr>
          <p:grpSpPr>
            <a:xfrm>
              <a:off x="6989723" y="1501476"/>
              <a:ext cx="1992464" cy="360956"/>
              <a:chOff x="6900711" y="1501476"/>
              <a:chExt cx="1992464" cy="360956"/>
            </a:xfrm>
          </p:grpSpPr>
          <p:sp>
            <p:nvSpPr>
              <p:cNvPr id="62" name="Abgerundetes Rechteck 61">
                <a:extLst>
                  <a:ext uri="{FF2B5EF4-FFF2-40B4-BE49-F238E27FC236}">
                    <a16:creationId xmlns:a16="http://schemas.microsoft.com/office/drawing/2014/main" id="{119DF354-3DF3-88FD-3493-13ADAAD8C9D3}"/>
                  </a:ext>
                </a:extLst>
              </p:cNvPr>
              <p:cNvSpPr/>
              <p:nvPr/>
            </p:nvSpPr>
            <p:spPr>
              <a:xfrm>
                <a:off x="6900711" y="1671632"/>
                <a:ext cx="1570552" cy="190800"/>
              </a:xfrm>
              <a:prstGeom prst="roundRect">
                <a:avLst>
                  <a:gd name="adj" fmla="val 26667"/>
                </a:avLst>
              </a:prstGeom>
              <a:solidFill>
                <a:srgbClr val="FDE0D1"/>
              </a:solidFill>
              <a:ln w="15875">
                <a:solidFill>
                  <a:srgbClr val="E9472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3" name="Textfeld 62">
                <a:extLst>
                  <a:ext uri="{FF2B5EF4-FFF2-40B4-BE49-F238E27FC236}">
                    <a16:creationId xmlns:a16="http://schemas.microsoft.com/office/drawing/2014/main" id="{C66370DC-7C2C-033A-BB25-A8788BC7E193}"/>
                  </a:ext>
                </a:extLst>
              </p:cNvPr>
              <p:cNvSpPr txBox="1"/>
              <p:nvPr/>
            </p:nvSpPr>
            <p:spPr>
              <a:xfrm>
                <a:off x="8478520" y="1693268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78</a:t>
                </a: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256" name="Textfeld 255">
                <a:extLst>
                  <a:ext uri="{FF2B5EF4-FFF2-40B4-BE49-F238E27FC236}">
                    <a16:creationId xmlns:a16="http://schemas.microsoft.com/office/drawing/2014/main" id="{C821FED9-7042-A002-5B7A-C7C73ADA2351}"/>
                  </a:ext>
                </a:extLst>
              </p:cNvPr>
              <p:cNvSpPr txBox="1"/>
              <p:nvPr/>
            </p:nvSpPr>
            <p:spPr>
              <a:xfrm>
                <a:off x="6900711" y="1501476"/>
                <a:ext cx="1958975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Remuneration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1" name="Textfeld 60">
              <a:extLst>
                <a:ext uri="{FF2B5EF4-FFF2-40B4-BE49-F238E27FC236}">
                  <a16:creationId xmlns:a16="http://schemas.microsoft.com/office/drawing/2014/main" id="{AE20CD50-691E-73B7-6465-8B4DE7655192}"/>
                </a:ext>
              </a:extLst>
            </p:cNvPr>
            <p:cNvSpPr txBox="1"/>
            <p:nvPr/>
          </p:nvSpPr>
          <p:spPr>
            <a:xfrm>
              <a:off x="6989723" y="1276350"/>
              <a:ext cx="1958975" cy="15267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000" b="1" i="1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China</a:t>
              </a:r>
              <a:endParaRPr lang="de-DE" sz="1000" b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278" name="Gruppieren 277">
            <a:extLst>
              <a:ext uri="{FF2B5EF4-FFF2-40B4-BE49-F238E27FC236}">
                <a16:creationId xmlns:a16="http://schemas.microsoft.com/office/drawing/2014/main" id="{EB26073B-AD40-265A-0736-F8FEFDD6D103}"/>
              </a:ext>
            </a:extLst>
          </p:cNvPr>
          <p:cNvGrpSpPr/>
          <p:nvPr/>
        </p:nvGrpSpPr>
        <p:grpSpPr>
          <a:xfrm>
            <a:off x="2514600" y="1276350"/>
            <a:ext cx="1958976" cy="3169168"/>
            <a:chOff x="6989722" y="1276350"/>
            <a:chExt cx="1958976" cy="3169168"/>
          </a:xfrm>
        </p:grpSpPr>
        <p:grpSp>
          <p:nvGrpSpPr>
            <p:cNvPr id="279" name="Gruppieren 278">
              <a:extLst>
                <a:ext uri="{FF2B5EF4-FFF2-40B4-BE49-F238E27FC236}">
                  <a16:creationId xmlns:a16="http://schemas.microsoft.com/office/drawing/2014/main" id="{4DF47C8F-0D16-5B43-6DC4-9354E8993E84}"/>
                </a:ext>
              </a:extLst>
            </p:cNvPr>
            <p:cNvGrpSpPr/>
            <p:nvPr/>
          </p:nvGrpSpPr>
          <p:grpSpPr>
            <a:xfrm>
              <a:off x="6989723" y="4090048"/>
              <a:ext cx="1136685" cy="355470"/>
              <a:chOff x="6900711" y="4033404"/>
              <a:chExt cx="1136685" cy="355470"/>
            </a:xfrm>
          </p:grpSpPr>
          <p:sp>
            <p:nvSpPr>
              <p:cNvPr id="309" name="Abgerundetes Rechteck 308">
                <a:extLst>
                  <a:ext uri="{FF2B5EF4-FFF2-40B4-BE49-F238E27FC236}">
                    <a16:creationId xmlns:a16="http://schemas.microsoft.com/office/drawing/2014/main" id="{F1979A1C-DA72-6751-E487-89B39F58A205}"/>
                  </a:ext>
                </a:extLst>
              </p:cNvPr>
              <p:cNvSpPr/>
              <p:nvPr/>
            </p:nvSpPr>
            <p:spPr>
              <a:xfrm>
                <a:off x="6900711" y="4198074"/>
                <a:ext cx="720000" cy="190800"/>
              </a:xfrm>
              <a:prstGeom prst="roundRect">
                <a:avLst>
                  <a:gd name="adj" fmla="val 26667"/>
                </a:avLst>
              </a:prstGeom>
              <a:solidFill>
                <a:srgbClr val="CCD4DD"/>
              </a:solidFill>
              <a:ln w="158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10" name="Textfeld 309">
                <a:extLst>
                  <a:ext uri="{FF2B5EF4-FFF2-40B4-BE49-F238E27FC236}">
                    <a16:creationId xmlns:a16="http://schemas.microsoft.com/office/drawing/2014/main" id="{6F0213E0-87CB-1F8A-78A5-44C3D8766183}"/>
                  </a:ext>
                </a:extLst>
              </p:cNvPr>
              <p:cNvSpPr txBox="1"/>
              <p:nvPr/>
            </p:nvSpPr>
            <p:spPr>
              <a:xfrm>
                <a:off x="7622741" y="4219710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33%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11" name="Textfeld 310">
                <a:extLst>
                  <a:ext uri="{FF2B5EF4-FFF2-40B4-BE49-F238E27FC236}">
                    <a16:creationId xmlns:a16="http://schemas.microsoft.com/office/drawing/2014/main" id="{00FD78D8-CA67-27B1-69AE-508AF538272C}"/>
                  </a:ext>
                </a:extLst>
              </p:cNvPr>
              <p:cNvSpPr txBox="1"/>
              <p:nvPr/>
            </p:nvSpPr>
            <p:spPr>
              <a:xfrm>
                <a:off x="6900711" y="4033404"/>
                <a:ext cx="661988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Location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80" name="Gruppieren 279">
              <a:extLst>
                <a:ext uri="{FF2B5EF4-FFF2-40B4-BE49-F238E27FC236}">
                  <a16:creationId xmlns:a16="http://schemas.microsoft.com/office/drawing/2014/main" id="{639BF26E-5E8E-4238-5927-AEFA782A4F50}"/>
                </a:ext>
              </a:extLst>
            </p:cNvPr>
            <p:cNvGrpSpPr/>
            <p:nvPr/>
          </p:nvGrpSpPr>
          <p:grpSpPr>
            <a:xfrm>
              <a:off x="6989722" y="3661803"/>
              <a:ext cx="883921" cy="354746"/>
              <a:chOff x="6900710" y="3627004"/>
              <a:chExt cx="883921" cy="354746"/>
            </a:xfrm>
          </p:grpSpPr>
          <p:sp>
            <p:nvSpPr>
              <p:cNvPr id="306" name="Abgerundetes Rechteck 305">
                <a:extLst>
                  <a:ext uri="{FF2B5EF4-FFF2-40B4-BE49-F238E27FC236}">
                    <a16:creationId xmlns:a16="http://schemas.microsoft.com/office/drawing/2014/main" id="{8B559F48-AC98-859A-1F3D-DB6B4F118380}"/>
                  </a:ext>
                </a:extLst>
              </p:cNvPr>
              <p:cNvSpPr/>
              <p:nvPr/>
            </p:nvSpPr>
            <p:spPr>
              <a:xfrm>
                <a:off x="6900710" y="3790950"/>
                <a:ext cx="288000" cy="190800"/>
              </a:xfrm>
              <a:prstGeom prst="roundRect">
                <a:avLst>
                  <a:gd name="adj" fmla="val 26667"/>
                </a:avLst>
              </a:prstGeom>
              <a:solidFill>
                <a:srgbClr val="CCD4DD"/>
              </a:solidFill>
              <a:ln w="158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07" name="Textfeld 306">
                <a:extLst>
                  <a:ext uri="{FF2B5EF4-FFF2-40B4-BE49-F238E27FC236}">
                    <a16:creationId xmlns:a16="http://schemas.microsoft.com/office/drawing/2014/main" id="{A87CD9C7-EC72-93B5-093C-98D2A747BC91}"/>
                  </a:ext>
                </a:extLst>
              </p:cNvPr>
              <p:cNvSpPr txBox="1"/>
              <p:nvPr/>
            </p:nvSpPr>
            <p:spPr>
              <a:xfrm>
                <a:off x="7196705" y="3812586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14%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08" name="Textfeld 307">
                <a:extLst>
                  <a:ext uri="{FF2B5EF4-FFF2-40B4-BE49-F238E27FC236}">
                    <a16:creationId xmlns:a16="http://schemas.microsoft.com/office/drawing/2014/main" id="{7570D4AC-FA23-F3EF-3930-0960F310CAEC}"/>
                  </a:ext>
                </a:extLst>
              </p:cNvPr>
              <p:cNvSpPr txBox="1"/>
              <p:nvPr/>
            </p:nvSpPr>
            <p:spPr>
              <a:xfrm>
                <a:off x="6900711" y="3627004"/>
                <a:ext cx="883920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Brand/Image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81" name="Gruppieren 280">
              <a:extLst>
                <a:ext uri="{FF2B5EF4-FFF2-40B4-BE49-F238E27FC236}">
                  <a16:creationId xmlns:a16="http://schemas.microsoft.com/office/drawing/2014/main" id="{10BF98DA-C9D2-643E-3BBA-6897E114D5FC}"/>
                </a:ext>
              </a:extLst>
            </p:cNvPr>
            <p:cNvGrpSpPr/>
            <p:nvPr/>
          </p:nvGrpSpPr>
          <p:grpSpPr>
            <a:xfrm>
              <a:off x="6989723" y="3230919"/>
              <a:ext cx="1318668" cy="357383"/>
              <a:chOff x="6900711" y="3199822"/>
              <a:chExt cx="1318668" cy="357383"/>
            </a:xfrm>
          </p:grpSpPr>
          <p:sp>
            <p:nvSpPr>
              <p:cNvPr id="303" name="Abgerundetes Rechteck 302">
                <a:extLst>
                  <a:ext uri="{FF2B5EF4-FFF2-40B4-BE49-F238E27FC236}">
                    <a16:creationId xmlns:a16="http://schemas.microsoft.com/office/drawing/2014/main" id="{F8C07E87-A41C-73E3-8DF8-9120E26B07D9}"/>
                  </a:ext>
                </a:extLst>
              </p:cNvPr>
              <p:cNvSpPr/>
              <p:nvPr/>
            </p:nvSpPr>
            <p:spPr>
              <a:xfrm>
                <a:off x="6900711" y="3366405"/>
                <a:ext cx="900000" cy="190800"/>
              </a:xfrm>
              <a:prstGeom prst="roundRect">
                <a:avLst>
                  <a:gd name="adj" fmla="val 26667"/>
                </a:avLst>
              </a:prstGeom>
              <a:solidFill>
                <a:srgbClr val="CCD4DD"/>
              </a:solidFill>
              <a:ln w="158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04" name="Textfeld 303">
                <a:extLst>
                  <a:ext uri="{FF2B5EF4-FFF2-40B4-BE49-F238E27FC236}">
                    <a16:creationId xmlns:a16="http://schemas.microsoft.com/office/drawing/2014/main" id="{DFA9B459-E481-4562-B146-2F483FF447C8}"/>
                  </a:ext>
                </a:extLst>
              </p:cNvPr>
              <p:cNvSpPr txBox="1"/>
              <p:nvPr/>
            </p:nvSpPr>
            <p:spPr>
              <a:xfrm>
                <a:off x="7804724" y="3388041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45%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05" name="Textfeld 304">
                <a:extLst>
                  <a:ext uri="{FF2B5EF4-FFF2-40B4-BE49-F238E27FC236}">
                    <a16:creationId xmlns:a16="http://schemas.microsoft.com/office/drawing/2014/main" id="{0AD3B89C-5A75-86CE-7D0B-7595AF2DD31D}"/>
                  </a:ext>
                </a:extLst>
              </p:cNvPr>
              <p:cNvSpPr txBox="1"/>
              <p:nvPr/>
            </p:nvSpPr>
            <p:spPr>
              <a:xfrm>
                <a:off x="6900711" y="3199822"/>
                <a:ext cx="1285240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Flexible work design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82" name="Gruppieren 281">
              <a:extLst>
                <a:ext uri="{FF2B5EF4-FFF2-40B4-BE49-F238E27FC236}">
                  <a16:creationId xmlns:a16="http://schemas.microsoft.com/office/drawing/2014/main" id="{C86AC93B-252E-24FB-4AB4-E617071F3AD9}"/>
                </a:ext>
              </a:extLst>
            </p:cNvPr>
            <p:cNvGrpSpPr/>
            <p:nvPr/>
          </p:nvGrpSpPr>
          <p:grpSpPr>
            <a:xfrm>
              <a:off x="6989723" y="2795042"/>
              <a:ext cx="1292297" cy="362376"/>
              <a:chOff x="6900711" y="2781174"/>
              <a:chExt cx="1292297" cy="362376"/>
            </a:xfrm>
          </p:grpSpPr>
          <p:sp>
            <p:nvSpPr>
              <p:cNvPr id="300" name="Abgerundetes Rechteck 299">
                <a:extLst>
                  <a:ext uri="{FF2B5EF4-FFF2-40B4-BE49-F238E27FC236}">
                    <a16:creationId xmlns:a16="http://schemas.microsoft.com/office/drawing/2014/main" id="{4E6A7232-9D99-1B62-69D1-877353352A82}"/>
                  </a:ext>
                </a:extLst>
              </p:cNvPr>
              <p:cNvSpPr/>
              <p:nvPr/>
            </p:nvSpPr>
            <p:spPr>
              <a:xfrm>
                <a:off x="6900711" y="2952750"/>
                <a:ext cx="864000" cy="190800"/>
              </a:xfrm>
              <a:prstGeom prst="roundRect">
                <a:avLst>
                  <a:gd name="adj" fmla="val 26667"/>
                </a:avLst>
              </a:prstGeom>
              <a:solidFill>
                <a:srgbClr val="CCD4DD"/>
              </a:solidFill>
              <a:ln w="158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01" name="Textfeld 300">
                <a:extLst>
                  <a:ext uri="{FF2B5EF4-FFF2-40B4-BE49-F238E27FC236}">
                    <a16:creationId xmlns:a16="http://schemas.microsoft.com/office/drawing/2014/main" id="{88062CDA-20B9-D0C9-9409-E53B6A202FE2}"/>
                  </a:ext>
                </a:extLst>
              </p:cNvPr>
              <p:cNvSpPr txBox="1"/>
              <p:nvPr/>
            </p:nvSpPr>
            <p:spPr>
              <a:xfrm>
                <a:off x="7778353" y="2974386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3</a:t>
                </a: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8%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02" name="Textfeld 301">
                <a:extLst>
                  <a:ext uri="{FF2B5EF4-FFF2-40B4-BE49-F238E27FC236}">
                    <a16:creationId xmlns:a16="http://schemas.microsoft.com/office/drawing/2014/main" id="{C6D2CC01-FBE3-0834-B2CD-3006409FCA6A}"/>
                  </a:ext>
                </a:extLst>
              </p:cNvPr>
              <p:cNvSpPr txBox="1"/>
              <p:nvPr/>
            </p:nvSpPr>
            <p:spPr>
              <a:xfrm>
                <a:off x="6900711" y="2781174"/>
                <a:ext cx="1285240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Special services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83" name="Gruppieren 282">
              <a:extLst>
                <a:ext uri="{FF2B5EF4-FFF2-40B4-BE49-F238E27FC236}">
                  <a16:creationId xmlns:a16="http://schemas.microsoft.com/office/drawing/2014/main" id="{7176A73C-BBEE-83BA-F1D8-2D260118ADFD}"/>
                </a:ext>
              </a:extLst>
            </p:cNvPr>
            <p:cNvGrpSpPr/>
            <p:nvPr/>
          </p:nvGrpSpPr>
          <p:grpSpPr>
            <a:xfrm>
              <a:off x="6989722" y="2367984"/>
              <a:ext cx="1958976" cy="353557"/>
              <a:chOff x="6900710" y="2352386"/>
              <a:chExt cx="1958976" cy="353557"/>
            </a:xfrm>
          </p:grpSpPr>
          <p:sp>
            <p:nvSpPr>
              <p:cNvPr id="297" name="Abgerundetes Rechteck 296">
                <a:extLst>
                  <a:ext uri="{FF2B5EF4-FFF2-40B4-BE49-F238E27FC236}">
                    <a16:creationId xmlns:a16="http://schemas.microsoft.com/office/drawing/2014/main" id="{94B7319E-5CED-3F88-7DE7-A13A61873DE7}"/>
                  </a:ext>
                </a:extLst>
              </p:cNvPr>
              <p:cNvSpPr/>
              <p:nvPr/>
            </p:nvSpPr>
            <p:spPr>
              <a:xfrm>
                <a:off x="6900710" y="2515143"/>
                <a:ext cx="828000" cy="190800"/>
              </a:xfrm>
              <a:prstGeom prst="roundRect">
                <a:avLst>
                  <a:gd name="adj" fmla="val 26667"/>
                </a:avLst>
              </a:prstGeom>
              <a:solidFill>
                <a:srgbClr val="CCD4DD"/>
              </a:solidFill>
              <a:ln w="158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98" name="Textfeld 297">
                <a:extLst>
                  <a:ext uri="{FF2B5EF4-FFF2-40B4-BE49-F238E27FC236}">
                    <a16:creationId xmlns:a16="http://schemas.microsoft.com/office/drawing/2014/main" id="{35407746-A569-6374-9AAB-CB2AAEEC88A8}"/>
                  </a:ext>
                </a:extLst>
              </p:cNvPr>
              <p:cNvSpPr txBox="1"/>
              <p:nvPr/>
            </p:nvSpPr>
            <p:spPr>
              <a:xfrm>
                <a:off x="7735570" y="2536779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35%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299" name="Textfeld 298">
                <a:extLst>
                  <a:ext uri="{FF2B5EF4-FFF2-40B4-BE49-F238E27FC236}">
                    <a16:creationId xmlns:a16="http://schemas.microsoft.com/office/drawing/2014/main" id="{04EE5C56-1521-4D44-0C70-9B8BD21DCCCE}"/>
                  </a:ext>
                </a:extLst>
              </p:cNvPr>
              <p:cNvSpPr txBox="1"/>
              <p:nvPr/>
            </p:nvSpPr>
            <p:spPr>
              <a:xfrm>
                <a:off x="6900711" y="2352386"/>
                <a:ext cx="1958975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Advancement opportunities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84" name="Gruppieren 283">
              <a:extLst>
                <a:ext uri="{FF2B5EF4-FFF2-40B4-BE49-F238E27FC236}">
                  <a16:creationId xmlns:a16="http://schemas.microsoft.com/office/drawing/2014/main" id="{E961ED68-28C7-987B-1C7E-53329A5D3F68}"/>
                </a:ext>
              </a:extLst>
            </p:cNvPr>
            <p:cNvGrpSpPr/>
            <p:nvPr/>
          </p:nvGrpSpPr>
          <p:grpSpPr>
            <a:xfrm>
              <a:off x="6989723" y="1935933"/>
              <a:ext cx="1958975" cy="358550"/>
              <a:chOff x="6900711" y="1933738"/>
              <a:chExt cx="1958975" cy="358550"/>
            </a:xfrm>
          </p:grpSpPr>
          <p:grpSp>
            <p:nvGrpSpPr>
              <p:cNvPr id="291" name="Gruppieren 290">
                <a:extLst>
                  <a:ext uri="{FF2B5EF4-FFF2-40B4-BE49-F238E27FC236}">
                    <a16:creationId xmlns:a16="http://schemas.microsoft.com/office/drawing/2014/main" id="{93DC836E-8E6A-4D44-2D32-FAFE43F256F7}"/>
                  </a:ext>
                </a:extLst>
              </p:cNvPr>
              <p:cNvGrpSpPr/>
              <p:nvPr/>
            </p:nvGrpSpPr>
            <p:grpSpPr>
              <a:xfrm>
                <a:off x="6900711" y="2101488"/>
                <a:ext cx="1429795" cy="190800"/>
                <a:chOff x="6900711" y="2101488"/>
                <a:chExt cx="1429795" cy="190800"/>
              </a:xfrm>
            </p:grpSpPr>
            <p:sp>
              <p:nvSpPr>
                <p:cNvPr id="295" name="Abgerundetes Rechteck 294">
                  <a:extLst>
                    <a:ext uri="{FF2B5EF4-FFF2-40B4-BE49-F238E27FC236}">
                      <a16:creationId xmlns:a16="http://schemas.microsoft.com/office/drawing/2014/main" id="{1FED1BA2-EA0D-A55B-309E-34BBFE514B1F}"/>
                    </a:ext>
                  </a:extLst>
                </p:cNvPr>
                <p:cNvSpPr/>
                <p:nvPr/>
              </p:nvSpPr>
              <p:spPr>
                <a:xfrm>
                  <a:off x="6900711" y="2101488"/>
                  <a:ext cx="1008000" cy="190800"/>
                </a:xfrm>
                <a:prstGeom prst="roundRect">
                  <a:avLst>
                    <a:gd name="adj" fmla="val 26667"/>
                  </a:avLst>
                </a:prstGeom>
                <a:solidFill>
                  <a:srgbClr val="CCD4DD"/>
                </a:solidFill>
                <a:ln w="15875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296" name="Textfeld 295">
                  <a:extLst>
                    <a:ext uri="{FF2B5EF4-FFF2-40B4-BE49-F238E27FC236}">
                      <a16:creationId xmlns:a16="http://schemas.microsoft.com/office/drawing/2014/main" id="{8922BF39-87C5-73D5-A0C4-B9D25719A96B}"/>
                    </a:ext>
                  </a:extLst>
                </p:cNvPr>
                <p:cNvSpPr txBox="1"/>
                <p:nvPr/>
              </p:nvSpPr>
              <p:spPr>
                <a:xfrm>
                  <a:off x="7915851" y="2123124"/>
                  <a:ext cx="414655" cy="152671"/>
                </a:xfrm>
                <a:prstGeom prst="rect">
                  <a:avLst/>
                </a:prstGeom>
                <a:noFill/>
              </p:spPr>
              <p:txBody>
                <a:bodyPr wrap="square" lIns="72000" tIns="0" rIns="0" bIns="0" rtlCol="0">
                  <a:sp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1000" i="1">
                      <a:latin typeface="Arial" panose="020B0604020202020204" pitchFamily="34" charset="0"/>
                      <a:ea typeface="DengXian" panose="02010600030101010101" pitchFamily="2" charset="-122"/>
                      <a:cs typeface="Arial" panose="020B0604020202020204" pitchFamily="34" charset="0"/>
                    </a:rPr>
                    <a:t>51</a:t>
                  </a:r>
                  <a:r>
                    <a:rPr lang="en-US" sz="1000" i="1">
                      <a:effectLst/>
                      <a:latin typeface="Arial" panose="020B0604020202020204" pitchFamily="34" charset="0"/>
                      <a:ea typeface="DengXian" panose="02010600030101010101" pitchFamily="2" charset="-122"/>
                      <a:cs typeface="Arial" panose="020B0604020202020204" pitchFamily="34" charset="0"/>
                    </a:rPr>
                    <a:t>%</a:t>
                  </a:r>
                  <a:endParaRPr lang="de-DE" sz="1000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294" name="Textfeld 293">
                <a:extLst>
                  <a:ext uri="{FF2B5EF4-FFF2-40B4-BE49-F238E27FC236}">
                    <a16:creationId xmlns:a16="http://schemas.microsoft.com/office/drawing/2014/main" id="{39506855-B729-DA56-B8DA-F358C75D1D8C}"/>
                  </a:ext>
                </a:extLst>
              </p:cNvPr>
              <p:cNvSpPr txBox="1"/>
              <p:nvPr/>
            </p:nvSpPr>
            <p:spPr>
              <a:xfrm>
                <a:off x="6900711" y="1933738"/>
                <a:ext cx="1958975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Type of Activity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85" name="Gruppieren 284">
              <a:extLst>
                <a:ext uri="{FF2B5EF4-FFF2-40B4-BE49-F238E27FC236}">
                  <a16:creationId xmlns:a16="http://schemas.microsoft.com/office/drawing/2014/main" id="{B446C173-8789-EA6D-128E-A7007982B7A5}"/>
                </a:ext>
              </a:extLst>
            </p:cNvPr>
            <p:cNvGrpSpPr/>
            <p:nvPr/>
          </p:nvGrpSpPr>
          <p:grpSpPr>
            <a:xfrm>
              <a:off x="6989723" y="1501476"/>
              <a:ext cx="1958975" cy="360956"/>
              <a:chOff x="6900711" y="1501476"/>
              <a:chExt cx="1958975" cy="360956"/>
            </a:xfrm>
          </p:grpSpPr>
          <p:sp>
            <p:nvSpPr>
              <p:cNvPr id="287" name="Abgerundetes Rechteck 286">
                <a:extLst>
                  <a:ext uri="{FF2B5EF4-FFF2-40B4-BE49-F238E27FC236}">
                    <a16:creationId xmlns:a16="http://schemas.microsoft.com/office/drawing/2014/main" id="{B9C8B9DC-C9E7-0CD8-4201-1BE3859BDA66}"/>
                  </a:ext>
                </a:extLst>
              </p:cNvPr>
              <p:cNvSpPr/>
              <p:nvPr/>
            </p:nvSpPr>
            <p:spPr>
              <a:xfrm>
                <a:off x="6900711" y="1671632"/>
                <a:ext cx="1080000" cy="190800"/>
              </a:xfrm>
              <a:prstGeom prst="roundRect">
                <a:avLst>
                  <a:gd name="adj" fmla="val 26667"/>
                </a:avLst>
              </a:prstGeom>
              <a:solidFill>
                <a:srgbClr val="CCD4DD"/>
              </a:solidFill>
              <a:ln w="158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88" name="Textfeld 287">
                <a:extLst>
                  <a:ext uri="{FF2B5EF4-FFF2-40B4-BE49-F238E27FC236}">
                    <a16:creationId xmlns:a16="http://schemas.microsoft.com/office/drawing/2014/main" id="{62DD7E8F-144C-808F-CF26-BE96FACCEDFE}"/>
                  </a:ext>
                </a:extLst>
              </p:cNvPr>
              <p:cNvSpPr txBox="1"/>
              <p:nvPr/>
            </p:nvSpPr>
            <p:spPr>
              <a:xfrm>
                <a:off x="7990245" y="1693268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55%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290" name="Textfeld 289">
                <a:extLst>
                  <a:ext uri="{FF2B5EF4-FFF2-40B4-BE49-F238E27FC236}">
                    <a16:creationId xmlns:a16="http://schemas.microsoft.com/office/drawing/2014/main" id="{761225ED-2DEB-67F5-3FB3-1742412B35A7}"/>
                  </a:ext>
                </a:extLst>
              </p:cNvPr>
              <p:cNvSpPr txBox="1"/>
              <p:nvPr/>
            </p:nvSpPr>
            <p:spPr>
              <a:xfrm>
                <a:off x="6900711" y="1501476"/>
                <a:ext cx="1958975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Remuneration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86" name="Textfeld 285">
              <a:extLst>
                <a:ext uri="{FF2B5EF4-FFF2-40B4-BE49-F238E27FC236}">
                  <a16:creationId xmlns:a16="http://schemas.microsoft.com/office/drawing/2014/main" id="{8859EF93-A6B5-7203-3D40-F6DB3F6B572A}"/>
                </a:ext>
              </a:extLst>
            </p:cNvPr>
            <p:cNvSpPr txBox="1"/>
            <p:nvPr/>
          </p:nvSpPr>
          <p:spPr>
            <a:xfrm>
              <a:off x="6989723" y="1276350"/>
              <a:ext cx="1958975" cy="15267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000" b="1" i="1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USA</a:t>
              </a:r>
              <a:endParaRPr lang="de-DE" sz="1000" b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314" name="Gruppieren 313">
            <a:extLst>
              <a:ext uri="{FF2B5EF4-FFF2-40B4-BE49-F238E27FC236}">
                <a16:creationId xmlns:a16="http://schemas.microsoft.com/office/drawing/2014/main" id="{0081084F-6866-C35E-26EB-D2F2508057B7}"/>
              </a:ext>
            </a:extLst>
          </p:cNvPr>
          <p:cNvGrpSpPr/>
          <p:nvPr/>
        </p:nvGrpSpPr>
        <p:grpSpPr>
          <a:xfrm>
            <a:off x="685800" y="1276350"/>
            <a:ext cx="1958976" cy="3169168"/>
            <a:chOff x="6989722" y="1276350"/>
            <a:chExt cx="1958976" cy="3169168"/>
          </a:xfrm>
        </p:grpSpPr>
        <p:grpSp>
          <p:nvGrpSpPr>
            <p:cNvPr id="315" name="Gruppieren 314">
              <a:extLst>
                <a:ext uri="{FF2B5EF4-FFF2-40B4-BE49-F238E27FC236}">
                  <a16:creationId xmlns:a16="http://schemas.microsoft.com/office/drawing/2014/main" id="{AB803749-11C5-E057-C8D9-E2547B3EB9B6}"/>
                </a:ext>
              </a:extLst>
            </p:cNvPr>
            <p:cNvGrpSpPr/>
            <p:nvPr/>
          </p:nvGrpSpPr>
          <p:grpSpPr>
            <a:xfrm>
              <a:off x="6989723" y="4090048"/>
              <a:ext cx="1036321" cy="355470"/>
              <a:chOff x="6900711" y="4033404"/>
              <a:chExt cx="1036321" cy="355470"/>
            </a:xfrm>
          </p:grpSpPr>
          <p:sp>
            <p:nvSpPr>
              <p:cNvPr id="342" name="Abgerundetes Rechteck 341">
                <a:extLst>
                  <a:ext uri="{FF2B5EF4-FFF2-40B4-BE49-F238E27FC236}">
                    <a16:creationId xmlns:a16="http://schemas.microsoft.com/office/drawing/2014/main" id="{8FB36AD1-B411-A344-8FBB-67BBE8054489}"/>
                  </a:ext>
                </a:extLst>
              </p:cNvPr>
              <p:cNvSpPr/>
              <p:nvPr/>
            </p:nvSpPr>
            <p:spPr>
              <a:xfrm>
                <a:off x="6900711" y="4198074"/>
                <a:ext cx="612000" cy="190800"/>
              </a:xfrm>
              <a:prstGeom prst="roundRect">
                <a:avLst>
                  <a:gd name="adj" fmla="val 26667"/>
                </a:avLst>
              </a:prstGeom>
              <a:solidFill>
                <a:srgbClr val="EDFBFF"/>
              </a:solidFill>
              <a:ln w="15875">
                <a:solidFill>
                  <a:srgbClr val="4BC0E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43" name="Textfeld 342">
                <a:extLst>
                  <a:ext uri="{FF2B5EF4-FFF2-40B4-BE49-F238E27FC236}">
                    <a16:creationId xmlns:a16="http://schemas.microsoft.com/office/drawing/2014/main" id="{6E065F9C-9036-3FF2-BB46-EF9461568AF8}"/>
                  </a:ext>
                </a:extLst>
              </p:cNvPr>
              <p:cNvSpPr txBox="1"/>
              <p:nvPr/>
            </p:nvSpPr>
            <p:spPr>
              <a:xfrm>
                <a:off x="7522377" y="4219710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3</a:t>
                </a:r>
                <a:r>
                  <a:rPr lang="en-US" sz="1000" i="1"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4</a:t>
                </a: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44" name="Textfeld 343">
                <a:extLst>
                  <a:ext uri="{FF2B5EF4-FFF2-40B4-BE49-F238E27FC236}">
                    <a16:creationId xmlns:a16="http://schemas.microsoft.com/office/drawing/2014/main" id="{B8C7E5A3-834E-91C3-D409-CD005047118D}"/>
                  </a:ext>
                </a:extLst>
              </p:cNvPr>
              <p:cNvSpPr txBox="1"/>
              <p:nvPr/>
            </p:nvSpPr>
            <p:spPr>
              <a:xfrm>
                <a:off x="6900711" y="4033404"/>
                <a:ext cx="661988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Location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16" name="Gruppieren 315">
              <a:extLst>
                <a:ext uri="{FF2B5EF4-FFF2-40B4-BE49-F238E27FC236}">
                  <a16:creationId xmlns:a16="http://schemas.microsoft.com/office/drawing/2014/main" id="{DC64C974-6958-3390-DDE2-151FC3D82E64}"/>
                </a:ext>
              </a:extLst>
            </p:cNvPr>
            <p:cNvGrpSpPr/>
            <p:nvPr/>
          </p:nvGrpSpPr>
          <p:grpSpPr>
            <a:xfrm>
              <a:off x="6989722" y="3661803"/>
              <a:ext cx="883921" cy="354746"/>
              <a:chOff x="6900710" y="3627004"/>
              <a:chExt cx="883921" cy="354746"/>
            </a:xfrm>
          </p:grpSpPr>
          <p:sp>
            <p:nvSpPr>
              <p:cNvPr id="339" name="Abgerundetes Rechteck 338">
                <a:extLst>
                  <a:ext uri="{FF2B5EF4-FFF2-40B4-BE49-F238E27FC236}">
                    <a16:creationId xmlns:a16="http://schemas.microsoft.com/office/drawing/2014/main" id="{1017BFDA-96FF-742D-F7BD-302FAEFEA8E4}"/>
                  </a:ext>
                </a:extLst>
              </p:cNvPr>
              <p:cNvSpPr/>
              <p:nvPr/>
            </p:nvSpPr>
            <p:spPr>
              <a:xfrm>
                <a:off x="6900710" y="3790950"/>
                <a:ext cx="396000" cy="190800"/>
              </a:xfrm>
              <a:prstGeom prst="roundRect">
                <a:avLst>
                  <a:gd name="adj" fmla="val 26667"/>
                </a:avLst>
              </a:prstGeom>
              <a:solidFill>
                <a:srgbClr val="EDFBFF"/>
              </a:solidFill>
              <a:ln w="15875">
                <a:solidFill>
                  <a:srgbClr val="4BC0E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40" name="Textfeld 339">
                <a:extLst>
                  <a:ext uri="{FF2B5EF4-FFF2-40B4-BE49-F238E27FC236}">
                    <a16:creationId xmlns:a16="http://schemas.microsoft.com/office/drawing/2014/main" id="{8A393CE7-477D-493B-BF5C-285027291E87}"/>
                  </a:ext>
                </a:extLst>
              </p:cNvPr>
              <p:cNvSpPr txBox="1"/>
              <p:nvPr/>
            </p:nvSpPr>
            <p:spPr>
              <a:xfrm>
                <a:off x="7302645" y="3812586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20</a:t>
                </a: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41" name="Textfeld 340">
                <a:extLst>
                  <a:ext uri="{FF2B5EF4-FFF2-40B4-BE49-F238E27FC236}">
                    <a16:creationId xmlns:a16="http://schemas.microsoft.com/office/drawing/2014/main" id="{E01E754D-A513-77AE-BC61-8956BB1213F1}"/>
                  </a:ext>
                </a:extLst>
              </p:cNvPr>
              <p:cNvSpPr txBox="1"/>
              <p:nvPr/>
            </p:nvSpPr>
            <p:spPr>
              <a:xfrm>
                <a:off x="6900711" y="3627004"/>
                <a:ext cx="883920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Brand/Image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17" name="Gruppieren 316">
              <a:extLst>
                <a:ext uri="{FF2B5EF4-FFF2-40B4-BE49-F238E27FC236}">
                  <a16:creationId xmlns:a16="http://schemas.microsoft.com/office/drawing/2014/main" id="{64AFADF5-690D-A822-6E54-0FB36D195403}"/>
                </a:ext>
              </a:extLst>
            </p:cNvPr>
            <p:cNvGrpSpPr/>
            <p:nvPr/>
          </p:nvGrpSpPr>
          <p:grpSpPr>
            <a:xfrm>
              <a:off x="6989723" y="3230919"/>
              <a:ext cx="1285240" cy="357383"/>
              <a:chOff x="6900711" y="3199822"/>
              <a:chExt cx="1285240" cy="357383"/>
            </a:xfrm>
          </p:grpSpPr>
          <p:sp>
            <p:nvSpPr>
              <p:cNvPr id="336" name="Abgerundetes Rechteck 335">
                <a:extLst>
                  <a:ext uri="{FF2B5EF4-FFF2-40B4-BE49-F238E27FC236}">
                    <a16:creationId xmlns:a16="http://schemas.microsoft.com/office/drawing/2014/main" id="{360FDB45-C5DA-CDB2-D9B6-AC75F52714B3}"/>
                  </a:ext>
                </a:extLst>
              </p:cNvPr>
              <p:cNvSpPr/>
              <p:nvPr/>
            </p:nvSpPr>
            <p:spPr>
              <a:xfrm>
                <a:off x="6900711" y="3366405"/>
                <a:ext cx="720000" cy="190800"/>
              </a:xfrm>
              <a:prstGeom prst="roundRect">
                <a:avLst>
                  <a:gd name="adj" fmla="val 26667"/>
                </a:avLst>
              </a:prstGeom>
              <a:solidFill>
                <a:srgbClr val="EDFBFF"/>
              </a:solidFill>
              <a:ln w="15875">
                <a:solidFill>
                  <a:srgbClr val="4BC0E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37" name="Textfeld 336">
                <a:extLst>
                  <a:ext uri="{FF2B5EF4-FFF2-40B4-BE49-F238E27FC236}">
                    <a16:creationId xmlns:a16="http://schemas.microsoft.com/office/drawing/2014/main" id="{0C6E30B2-397B-512C-FC27-85A9B9E4F394}"/>
                  </a:ext>
                </a:extLst>
              </p:cNvPr>
              <p:cNvSpPr txBox="1"/>
              <p:nvPr/>
            </p:nvSpPr>
            <p:spPr>
              <a:xfrm>
                <a:off x="7626302" y="3388041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38</a:t>
                </a: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38" name="Textfeld 337">
                <a:extLst>
                  <a:ext uri="{FF2B5EF4-FFF2-40B4-BE49-F238E27FC236}">
                    <a16:creationId xmlns:a16="http://schemas.microsoft.com/office/drawing/2014/main" id="{8D9B0BAF-27B5-1D76-CA82-F950874E746B}"/>
                  </a:ext>
                </a:extLst>
              </p:cNvPr>
              <p:cNvSpPr txBox="1"/>
              <p:nvPr/>
            </p:nvSpPr>
            <p:spPr>
              <a:xfrm>
                <a:off x="6900711" y="3199822"/>
                <a:ext cx="1285240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Flexible work design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18" name="Gruppieren 317">
              <a:extLst>
                <a:ext uri="{FF2B5EF4-FFF2-40B4-BE49-F238E27FC236}">
                  <a16:creationId xmlns:a16="http://schemas.microsoft.com/office/drawing/2014/main" id="{9A761D2A-6377-D097-40AF-9791163F7092}"/>
                </a:ext>
              </a:extLst>
            </p:cNvPr>
            <p:cNvGrpSpPr/>
            <p:nvPr/>
          </p:nvGrpSpPr>
          <p:grpSpPr>
            <a:xfrm>
              <a:off x="6989723" y="2795042"/>
              <a:ext cx="1285240" cy="362376"/>
              <a:chOff x="6900711" y="2781174"/>
              <a:chExt cx="1285240" cy="362376"/>
            </a:xfrm>
          </p:grpSpPr>
          <p:sp>
            <p:nvSpPr>
              <p:cNvPr id="333" name="Abgerundetes Rechteck 332">
                <a:extLst>
                  <a:ext uri="{FF2B5EF4-FFF2-40B4-BE49-F238E27FC236}">
                    <a16:creationId xmlns:a16="http://schemas.microsoft.com/office/drawing/2014/main" id="{F4EC30A3-F107-EDC4-222F-24022796507E}"/>
                  </a:ext>
                </a:extLst>
              </p:cNvPr>
              <p:cNvSpPr/>
              <p:nvPr/>
            </p:nvSpPr>
            <p:spPr>
              <a:xfrm>
                <a:off x="6900711" y="2952750"/>
                <a:ext cx="720000" cy="190800"/>
              </a:xfrm>
              <a:prstGeom prst="roundRect">
                <a:avLst>
                  <a:gd name="adj" fmla="val 26667"/>
                </a:avLst>
              </a:prstGeom>
              <a:solidFill>
                <a:srgbClr val="EDFBFF"/>
              </a:solidFill>
              <a:ln w="15875">
                <a:solidFill>
                  <a:srgbClr val="4BC0E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34" name="Textfeld 333">
                <a:extLst>
                  <a:ext uri="{FF2B5EF4-FFF2-40B4-BE49-F238E27FC236}">
                    <a16:creationId xmlns:a16="http://schemas.microsoft.com/office/drawing/2014/main" id="{5D6224F7-C668-5FA7-3B22-DFAF8B44E18C}"/>
                  </a:ext>
                </a:extLst>
              </p:cNvPr>
              <p:cNvSpPr txBox="1"/>
              <p:nvPr/>
            </p:nvSpPr>
            <p:spPr>
              <a:xfrm>
                <a:off x="7622235" y="2974386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3</a:t>
                </a: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8%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35" name="Textfeld 334">
                <a:extLst>
                  <a:ext uri="{FF2B5EF4-FFF2-40B4-BE49-F238E27FC236}">
                    <a16:creationId xmlns:a16="http://schemas.microsoft.com/office/drawing/2014/main" id="{1C14681D-69EF-F62C-0AE3-FB7C33AE9EE8}"/>
                  </a:ext>
                </a:extLst>
              </p:cNvPr>
              <p:cNvSpPr txBox="1"/>
              <p:nvPr/>
            </p:nvSpPr>
            <p:spPr>
              <a:xfrm>
                <a:off x="6900711" y="2781174"/>
                <a:ext cx="1285240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Special services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19" name="Gruppieren 318">
              <a:extLst>
                <a:ext uri="{FF2B5EF4-FFF2-40B4-BE49-F238E27FC236}">
                  <a16:creationId xmlns:a16="http://schemas.microsoft.com/office/drawing/2014/main" id="{42DA0002-0014-3FA1-BE90-99D2B92FE82E}"/>
                </a:ext>
              </a:extLst>
            </p:cNvPr>
            <p:cNvGrpSpPr/>
            <p:nvPr/>
          </p:nvGrpSpPr>
          <p:grpSpPr>
            <a:xfrm>
              <a:off x="6989722" y="2367984"/>
              <a:ext cx="1958976" cy="353557"/>
              <a:chOff x="6900710" y="2352386"/>
              <a:chExt cx="1958976" cy="353557"/>
            </a:xfrm>
          </p:grpSpPr>
          <p:sp>
            <p:nvSpPr>
              <p:cNvPr id="330" name="Abgerundetes Rechteck 329">
                <a:extLst>
                  <a:ext uri="{FF2B5EF4-FFF2-40B4-BE49-F238E27FC236}">
                    <a16:creationId xmlns:a16="http://schemas.microsoft.com/office/drawing/2014/main" id="{FC360785-1038-D860-2844-60F15E2FCAF1}"/>
                  </a:ext>
                </a:extLst>
              </p:cNvPr>
              <p:cNvSpPr/>
              <p:nvPr/>
            </p:nvSpPr>
            <p:spPr>
              <a:xfrm>
                <a:off x="6900710" y="2515143"/>
                <a:ext cx="720000" cy="190800"/>
              </a:xfrm>
              <a:prstGeom prst="roundRect">
                <a:avLst>
                  <a:gd name="adj" fmla="val 26667"/>
                </a:avLst>
              </a:prstGeom>
              <a:solidFill>
                <a:srgbClr val="EDFBFF"/>
              </a:solidFill>
              <a:ln w="15875">
                <a:solidFill>
                  <a:srgbClr val="4BC0E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31" name="Textfeld 330">
                <a:extLst>
                  <a:ext uri="{FF2B5EF4-FFF2-40B4-BE49-F238E27FC236}">
                    <a16:creationId xmlns:a16="http://schemas.microsoft.com/office/drawing/2014/main" id="{A87ACC96-9650-F542-885C-7318E72DBC87}"/>
                  </a:ext>
                </a:extLst>
              </p:cNvPr>
              <p:cNvSpPr txBox="1"/>
              <p:nvPr/>
            </p:nvSpPr>
            <p:spPr>
              <a:xfrm>
                <a:off x="7624054" y="2536779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3</a:t>
                </a:r>
                <a:r>
                  <a:rPr lang="en-US" sz="1000" i="1"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9</a:t>
                </a: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32" name="Textfeld 331">
                <a:extLst>
                  <a:ext uri="{FF2B5EF4-FFF2-40B4-BE49-F238E27FC236}">
                    <a16:creationId xmlns:a16="http://schemas.microsoft.com/office/drawing/2014/main" id="{98B49C30-253F-EFC3-159A-9783836D2FAA}"/>
                  </a:ext>
                </a:extLst>
              </p:cNvPr>
              <p:cNvSpPr txBox="1"/>
              <p:nvPr/>
            </p:nvSpPr>
            <p:spPr>
              <a:xfrm>
                <a:off x="6900711" y="2352386"/>
                <a:ext cx="1958975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Advancement opportunities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0" name="Gruppieren 319">
              <a:extLst>
                <a:ext uri="{FF2B5EF4-FFF2-40B4-BE49-F238E27FC236}">
                  <a16:creationId xmlns:a16="http://schemas.microsoft.com/office/drawing/2014/main" id="{66D160DA-A4CC-D376-F829-68AF5595380B}"/>
                </a:ext>
              </a:extLst>
            </p:cNvPr>
            <p:cNvGrpSpPr/>
            <p:nvPr/>
          </p:nvGrpSpPr>
          <p:grpSpPr>
            <a:xfrm>
              <a:off x="6989723" y="1935933"/>
              <a:ext cx="1958975" cy="358550"/>
              <a:chOff x="6900711" y="1933738"/>
              <a:chExt cx="1958975" cy="358550"/>
            </a:xfrm>
          </p:grpSpPr>
          <p:grpSp>
            <p:nvGrpSpPr>
              <p:cNvPr id="326" name="Gruppieren 325">
                <a:extLst>
                  <a:ext uri="{FF2B5EF4-FFF2-40B4-BE49-F238E27FC236}">
                    <a16:creationId xmlns:a16="http://schemas.microsoft.com/office/drawing/2014/main" id="{0027DE8E-708D-383E-F186-891FDB886DCD}"/>
                  </a:ext>
                </a:extLst>
              </p:cNvPr>
              <p:cNvGrpSpPr/>
              <p:nvPr/>
            </p:nvGrpSpPr>
            <p:grpSpPr>
              <a:xfrm>
                <a:off x="6900711" y="2101488"/>
                <a:ext cx="1357309" cy="190800"/>
                <a:chOff x="6900711" y="2101488"/>
                <a:chExt cx="1357309" cy="190800"/>
              </a:xfrm>
            </p:grpSpPr>
            <p:sp>
              <p:nvSpPr>
                <p:cNvPr id="328" name="Abgerundetes Rechteck 327">
                  <a:extLst>
                    <a:ext uri="{FF2B5EF4-FFF2-40B4-BE49-F238E27FC236}">
                      <a16:creationId xmlns:a16="http://schemas.microsoft.com/office/drawing/2014/main" id="{FCCD301D-5056-F318-D290-EA2A76BAE8C8}"/>
                    </a:ext>
                  </a:extLst>
                </p:cNvPr>
                <p:cNvSpPr/>
                <p:nvPr/>
              </p:nvSpPr>
              <p:spPr>
                <a:xfrm>
                  <a:off x="6900711" y="2101488"/>
                  <a:ext cx="936000" cy="190800"/>
                </a:xfrm>
                <a:prstGeom prst="roundRect">
                  <a:avLst>
                    <a:gd name="adj" fmla="val 26667"/>
                  </a:avLst>
                </a:prstGeom>
                <a:solidFill>
                  <a:srgbClr val="EDFBFF"/>
                </a:solidFill>
                <a:ln w="15875">
                  <a:solidFill>
                    <a:srgbClr val="4BC0E2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329" name="Textfeld 328">
                  <a:extLst>
                    <a:ext uri="{FF2B5EF4-FFF2-40B4-BE49-F238E27FC236}">
                      <a16:creationId xmlns:a16="http://schemas.microsoft.com/office/drawing/2014/main" id="{2E559C71-9DC6-9B0B-E1BE-F7B63C174FF0}"/>
                    </a:ext>
                  </a:extLst>
                </p:cNvPr>
                <p:cNvSpPr txBox="1"/>
                <p:nvPr/>
              </p:nvSpPr>
              <p:spPr>
                <a:xfrm>
                  <a:off x="7843365" y="2123124"/>
                  <a:ext cx="414655" cy="152671"/>
                </a:xfrm>
                <a:prstGeom prst="rect">
                  <a:avLst/>
                </a:prstGeom>
                <a:noFill/>
              </p:spPr>
              <p:txBody>
                <a:bodyPr wrap="square" lIns="72000" tIns="0" rIns="0" bIns="0" rtlCol="0">
                  <a:sp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1000" i="1">
                      <a:latin typeface="Arial" panose="020B0604020202020204" pitchFamily="34" charset="0"/>
                      <a:ea typeface="DengXian" panose="02010600030101010101" pitchFamily="2" charset="-122"/>
                      <a:cs typeface="Arial" panose="020B0604020202020204" pitchFamily="34" charset="0"/>
                    </a:rPr>
                    <a:t>53</a:t>
                  </a:r>
                  <a:r>
                    <a:rPr lang="en-US" sz="1000" i="1">
                      <a:effectLst/>
                      <a:latin typeface="Arial" panose="020B0604020202020204" pitchFamily="34" charset="0"/>
                      <a:ea typeface="DengXian" panose="02010600030101010101" pitchFamily="2" charset="-122"/>
                      <a:cs typeface="Arial" panose="020B0604020202020204" pitchFamily="34" charset="0"/>
                    </a:rPr>
                    <a:t>%</a:t>
                  </a:r>
                  <a:endParaRPr lang="de-DE" sz="1000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327" name="Textfeld 326">
                <a:extLst>
                  <a:ext uri="{FF2B5EF4-FFF2-40B4-BE49-F238E27FC236}">
                    <a16:creationId xmlns:a16="http://schemas.microsoft.com/office/drawing/2014/main" id="{41E4CFD1-82DD-861D-2177-C63F5232B303}"/>
                  </a:ext>
                </a:extLst>
              </p:cNvPr>
              <p:cNvSpPr txBox="1"/>
              <p:nvPr/>
            </p:nvSpPr>
            <p:spPr>
              <a:xfrm>
                <a:off x="6900711" y="1933738"/>
                <a:ext cx="1958975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Type of Activity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1" name="Gruppieren 320">
              <a:extLst>
                <a:ext uri="{FF2B5EF4-FFF2-40B4-BE49-F238E27FC236}">
                  <a16:creationId xmlns:a16="http://schemas.microsoft.com/office/drawing/2014/main" id="{5F73CB31-45A1-5381-4C52-CCAE483FA9AF}"/>
                </a:ext>
              </a:extLst>
            </p:cNvPr>
            <p:cNvGrpSpPr/>
            <p:nvPr/>
          </p:nvGrpSpPr>
          <p:grpSpPr>
            <a:xfrm>
              <a:off x="6989723" y="1501476"/>
              <a:ext cx="1958975" cy="360956"/>
              <a:chOff x="6900711" y="1501476"/>
              <a:chExt cx="1958975" cy="360956"/>
            </a:xfrm>
          </p:grpSpPr>
          <p:sp>
            <p:nvSpPr>
              <p:cNvPr id="323" name="Abgerundetes Rechteck 322">
                <a:extLst>
                  <a:ext uri="{FF2B5EF4-FFF2-40B4-BE49-F238E27FC236}">
                    <a16:creationId xmlns:a16="http://schemas.microsoft.com/office/drawing/2014/main" id="{618DF308-244B-BEC4-BEBD-A2936AED3284}"/>
                  </a:ext>
                </a:extLst>
              </p:cNvPr>
              <p:cNvSpPr/>
              <p:nvPr/>
            </p:nvSpPr>
            <p:spPr>
              <a:xfrm>
                <a:off x="6900711" y="1671632"/>
                <a:ext cx="1008000" cy="190800"/>
              </a:xfrm>
              <a:prstGeom prst="roundRect">
                <a:avLst>
                  <a:gd name="adj" fmla="val 26667"/>
                </a:avLst>
              </a:prstGeom>
              <a:solidFill>
                <a:srgbClr val="EDFBFF"/>
              </a:solidFill>
              <a:ln w="15875">
                <a:solidFill>
                  <a:srgbClr val="4BC0E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24" name="Textfeld 323">
                <a:extLst>
                  <a:ext uri="{FF2B5EF4-FFF2-40B4-BE49-F238E27FC236}">
                    <a16:creationId xmlns:a16="http://schemas.microsoft.com/office/drawing/2014/main" id="{8B16BB94-56DC-6DE8-3B4B-B7CCBC0893F7}"/>
                  </a:ext>
                </a:extLst>
              </p:cNvPr>
              <p:cNvSpPr txBox="1"/>
              <p:nvPr/>
            </p:nvSpPr>
            <p:spPr>
              <a:xfrm>
                <a:off x="7917757" y="1693268"/>
                <a:ext cx="414655" cy="15267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5</a:t>
                </a:r>
                <a:r>
                  <a:rPr lang="en-US" sz="1000" i="1"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9</a:t>
                </a: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%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25" name="Textfeld 324">
                <a:extLst>
                  <a:ext uri="{FF2B5EF4-FFF2-40B4-BE49-F238E27FC236}">
                    <a16:creationId xmlns:a16="http://schemas.microsoft.com/office/drawing/2014/main" id="{EED6B536-39E7-75F2-C2B2-B8DC744C17F3}"/>
                  </a:ext>
                </a:extLst>
              </p:cNvPr>
              <p:cNvSpPr txBox="1"/>
              <p:nvPr/>
            </p:nvSpPr>
            <p:spPr>
              <a:xfrm>
                <a:off x="6900711" y="1501476"/>
                <a:ext cx="1958975" cy="152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000" i="1"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Remuneration</a:t>
                </a:r>
                <a:endParaRPr lang="de-DE" sz="10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22" name="Textfeld 321">
              <a:extLst>
                <a:ext uri="{FF2B5EF4-FFF2-40B4-BE49-F238E27FC236}">
                  <a16:creationId xmlns:a16="http://schemas.microsoft.com/office/drawing/2014/main" id="{66C87CC6-3686-406B-7444-5A19041366E5}"/>
                </a:ext>
              </a:extLst>
            </p:cNvPr>
            <p:cNvSpPr txBox="1"/>
            <p:nvPr/>
          </p:nvSpPr>
          <p:spPr>
            <a:xfrm>
              <a:off x="6989723" y="1276350"/>
              <a:ext cx="1958975" cy="15267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000" b="1" i="1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Global average</a:t>
              </a:r>
              <a:endParaRPr lang="de-DE" sz="1000" b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endParaRPr>
            </a:p>
          </p:txBody>
        </p:sp>
      </p:grpSp>
      <p:sp>
        <p:nvSpPr>
          <p:cNvPr id="349" name="Oval 348">
            <a:extLst>
              <a:ext uri="{FF2B5EF4-FFF2-40B4-BE49-F238E27FC236}">
                <a16:creationId xmlns:a16="http://schemas.microsoft.com/office/drawing/2014/main" id="{2758BDC1-0F08-1343-3727-4F86BC25E326}"/>
              </a:ext>
            </a:extLst>
          </p:cNvPr>
          <p:cNvSpPr/>
          <p:nvPr/>
        </p:nvSpPr>
        <p:spPr>
          <a:xfrm>
            <a:off x="273304" y="1649409"/>
            <a:ext cx="228600" cy="228600"/>
          </a:xfrm>
          <a:prstGeom prst="ellipse">
            <a:avLst/>
          </a:prstGeom>
          <a:solidFill>
            <a:srgbClr val="D7F3E5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0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50" name="Oval 349">
            <a:extLst>
              <a:ext uri="{FF2B5EF4-FFF2-40B4-BE49-F238E27FC236}">
                <a16:creationId xmlns:a16="http://schemas.microsoft.com/office/drawing/2014/main" id="{8AB09D9A-A7E7-30DD-F897-745535212981}"/>
              </a:ext>
            </a:extLst>
          </p:cNvPr>
          <p:cNvSpPr/>
          <p:nvPr/>
        </p:nvSpPr>
        <p:spPr>
          <a:xfrm>
            <a:off x="273304" y="2080875"/>
            <a:ext cx="228600" cy="228600"/>
          </a:xfrm>
          <a:prstGeom prst="ellipse">
            <a:avLst/>
          </a:prstGeom>
          <a:solidFill>
            <a:srgbClr val="D7F3E5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0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51" name="Oval 350">
            <a:extLst>
              <a:ext uri="{FF2B5EF4-FFF2-40B4-BE49-F238E27FC236}">
                <a16:creationId xmlns:a16="http://schemas.microsoft.com/office/drawing/2014/main" id="{F9E08AB9-C35D-CFB6-892A-2783E166E38F}"/>
              </a:ext>
            </a:extLst>
          </p:cNvPr>
          <p:cNvSpPr/>
          <p:nvPr/>
        </p:nvSpPr>
        <p:spPr>
          <a:xfrm>
            <a:off x="273304" y="2512341"/>
            <a:ext cx="228600" cy="228600"/>
          </a:xfrm>
          <a:prstGeom prst="ellipse">
            <a:avLst/>
          </a:prstGeom>
          <a:solidFill>
            <a:srgbClr val="D7F3E5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0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52" name="Oval 351">
            <a:extLst>
              <a:ext uri="{FF2B5EF4-FFF2-40B4-BE49-F238E27FC236}">
                <a16:creationId xmlns:a16="http://schemas.microsoft.com/office/drawing/2014/main" id="{CF1A6BB4-8B4D-A514-943C-D46529FA3C25}"/>
              </a:ext>
            </a:extLst>
          </p:cNvPr>
          <p:cNvSpPr/>
          <p:nvPr/>
        </p:nvSpPr>
        <p:spPr>
          <a:xfrm>
            <a:off x="273304" y="2943807"/>
            <a:ext cx="228600" cy="228600"/>
          </a:xfrm>
          <a:prstGeom prst="ellipse">
            <a:avLst/>
          </a:prstGeom>
          <a:solidFill>
            <a:srgbClr val="D7F3E5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00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53" name="Oval 352">
            <a:extLst>
              <a:ext uri="{FF2B5EF4-FFF2-40B4-BE49-F238E27FC236}">
                <a16:creationId xmlns:a16="http://schemas.microsoft.com/office/drawing/2014/main" id="{66D6EC62-CBF3-DD9A-6E18-044408D26173}"/>
              </a:ext>
            </a:extLst>
          </p:cNvPr>
          <p:cNvSpPr/>
          <p:nvPr/>
        </p:nvSpPr>
        <p:spPr>
          <a:xfrm>
            <a:off x="273304" y="3375273"/>
            <a:ext cx="228600" cy="228600"/>
          </a:xfrm>
          <a:prstGeom prst="ellipse">
            <a:avLst/>
          </a:prstGeom>
          <a:solidFill>
            <a:srgbClr val="D7F3E5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00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54" name="Oval 353">
            <a:extLst>
              <a:ext uri="{FF2B5EF4-FFF2-40B4-BE49-F238E27FC236}">
                <a16:creationId xmlns:a16="http://schemas.microsoft.com/office/drawing/2014/main" id="{6F4DB22B-BDC0-9274-A32D-5F442F81898E}"/>
              </a:ext>
            </a:extLst>
          </p:cNvPr>
          <p:cNvSpPr/>
          <p:nvPr/>
        </p:nvSpPr>
        <p:spPr>
          <a:xfrm>
            <a:off x="273304" y="3806739"/>
            <a:ext cx="228600" cy="228600"/>
          </a:xfrm>
          <a:prstGeom prst="ellipse">
            <a:avLst/>
          </a:prstGeom>
          <a:solidFill>
            <a:srgbClr val="D7F3E5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00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355" name="Oval 354">
            <a:extLst>
              <a:ext uri="{FF2B5EF4-FFF2-40B4-BE49-F238E27FC236}">
                <a16:creationId xmlns:a16="http://schemas.microsoft.com/office/drawing/2014/main" id="{153631B9-1A69-057F-B506-B46F8EE6B287}"/>
              </a:ext>
            </a:extLst>
          </p:cNvPr>
          <p:cNvSpPr/>
          <p:nvPr/>
        </p:nvSpPr>
        <p:spPr>
          <a:xfrm>
            <a:off x="273304" y="4238205"/>
            <a:ext cx="228600" cy="228600"/>
          </a:xfrm>
          <a:prstGeom prst="ellipse">
            <a:avLst/>
          </a:prstGeom>
          <a:solidFill>
            <a:srgbClr val="D7F3E5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00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356" name="Textfeld 355">
            <a:extLst>
              <a:ext uri="{FF2B5EF4-FFF2-40B4-BE49-F238E27FC236}">
                <a16:creationId xmlns:a16="http://schemas.microsoft.com/office/drawing/2014/main" id="{70CC298F-C713-EAF6-6202-0BA0EA523387}"/>
              </a:ext>
            </a:extLst>
          </p:cNvPr>
          <p:cNvSpPr txBox="1"/>
          <p:nvPr/>
        </p:nvSpPr>
        <p:spPr>
          <a:xfrm>
            <a:off x="259081" y="1276350"/>
            <a:ext cx="1958975" cy="1526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i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Rank</a:t>
            </a:r>
            <a:endParaRPr lang="de-DE" sz="1000" b="1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2E37370-33B8-267E-1DD6-9069F96CD4CF}"/>
              </a:ext>
            </a:extLst>
          </p:cNvPr>
          <p:cNvSpPr/>
          <p:nvPr/>
        </p:nvSpPr>
        <p:spPr>
          <a:xfrm>
            <a:off x="7590995" y="162560"/>
            <a:ext cx="1184400" cy="11844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600" b="1" err="1">
                <a:solidFill>
                  <a:srgbClr val="E9472D"/>
                </a:solidFill>
              </a:rPr>
              <a:t>Example</a:t>
            </a:r>
            <a:endParaRPr lang="de-DE" sz="1600" b="1">
              <a:solidFill>
                <a:srgbClr val="E947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72852"/>
      </p:ext>
    </p:extLst>
  </p:cSld>
  <p:clrMapOvr>
    <a:masterClrMapping/>
  </p:clrMapOvr>
</p:sld>
</file>

<file path=ppt/theme/theme1.xml><?xml version="1.0" encoding="utf-8"?>
<a:theme xmlns:a="http://schemas.openxmlformats.org/drawingml/2006/main" name="JP-KOM_PPT-Master2">
  <a:themeElements>
    <a:clrScheme name="JP-KOM">
      <a:dk1>
        <a:srgbClr val="000000"/>
      </a:dk1>
      <a:lt1>
        <a:srgbClr val="FFFFFF"/>
      </a:lt1>
      <a:dk2>
        <a:srgbClr val="7F7F7F"/>
      </a:dk2>
      <a:lt2>
        <a:srgbClr val="FFFFFF"/>
      </a:lt2>
      <a:accent1>
        <a:srgbClr val="FF0000"/>
      </a:accent1>
      <a:accent2>
        <a:srgbClr val="336699"/>
      </a:accent2>
      <a:accent3>
        <a:srgbClr val="EAEAEA"/>
      </a:accent3>
      <a:accent4>
        <a:srgbClr val="33CCFF"/>
      </a:accent4>
      <a:accent5>
        <a:srgbClr val="FF5050"/>
      </a:accent5>
      <a:accent6>
        <a:srgbClr val="A50021"/>
      </a:accent6>
      <a:hlink>
        <a:srgbClr val="336699"/>
      </a:hlink>
      <a:folHlink>
        <a:srgbClr val="336699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3E8AC4054959E429730A6D790867135" ma:contentTypeVersion="29" ma:contentTypeDescription="Ein neues Dokument erstellen." ma:contentTypeScope="" ma:versionID="3edde8bf12f3f2506ec7f3cc3f64a54e">
  <xsd:schema xmlns:xsd="http://www.w3.org/2001/XMLSchema" xmlns:xs="http://www.w3.org/2001/XMLSchema" xmlns:p="http://schemas.microsoft.com/office/2006/metadata/properties" xmlns:ns2="91286860-00fd-41d4-b025-db920c303b20" xmlns:ns3="e2b8347c-b8b2-4afc-a67a-0601f33a6876" targetNamespace="http://schemas.microsoft.com/office/2006/metadata/properties" ma:root="true" ma:fieldsID="9650858649273691c75de6d576c112c1" ns2:_="" ns3:_="">
    <xsd:import namespace="91286860-00fd-41d4-b025-db920c303b20"/>
    <xsd:import namespace="e2b8347c-b8b2-4afc-a67a-0601f33a68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TaxCatchAll" minOccurs="0"/>
                <xsd:element ref="ns2:Erledigt" minOccurs="0"/>
                <xsd:element ref="ns2:Statu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286860-00fd-41d4-b025-db920c303b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Erledigt" ma:index="19" nillable="true" ma:displayName="Erledigt" ma:default="0" ma:format="Dropdown" ma:internalName="Erledigt">
      <xsd:simpleType>
        <xsd:restriction base="dms:Boolean"/>
      </xsd:simpleType>
    </xsd:element>
    <xsd:element name="Status" ma:index="20" nillable="true" ma:displayName="Status" ma:format="Dropdown" ma:internalName="Status">
      <xsd:simpleType>
        <xsd:restriction base="dms:Text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Bildmarkierungen" ma:readOnly="false" ma:fieldId="{5cf76f15-5ced-4ddc-b409-7134ff3c332f}" ma:taxonomyMulti="true" ma:sspId="3bab9bec-c933-4d14-88aa-87ba16d2890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b8347c-b8b2-4afc-a67a-0601f33a687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68978d35-6cf5-4637-92b3-9269434d968e}" ma:internalName="TaxCatchAll" ma:showField="CatchAllData" ma:web="e2b8347c-b8b2-4afc-a67a-0601f33a68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91286860-00fd-41d4-b025-db920c303b20" xsi:nil="true"/>
    <TaxCatchAll xmlns="e2b8347c-b8b2-4afc-a67a-0601f33a6876" xsi:nil="true"/>
    <Erledigt xmlns="91286860-00fd-41d4-b025-db920c303b20">false</Erledigt>
    <lcf76f155ced4ddcb4097134ff3c332f xmlns="91286860-00fd-41d4-b025-db920c303b20">
      <Terms xmlns="http://schemas.microsoft.com/office/infopath/2007/PartnerControls"/>
    </lcf76f155ced4ddcb4097134ff3c332f>
    <SharedWithUsers xmlns="e2b8347c-b8b2-4afc-a67a-0601f33a6876">
      <UserInfo>
        <DisplayName>Arne Borgards</DisplayName>
        <AccountId>18</AccountId>
        <AccountType/>
      </UserInfo>
      <UserInfo>
        <DisplayName>Sonja Burbach</DisplayName>
        <AccountId>4050</AccountId>
        <AccountType/>
      </UserInfo>
      <UserInfo>
        <DisplayName>Lea Strottner</DisplayName>
        <AccountId>3880</AccountId>
        <AccountType/>
      </UserInfo>
      <UserInfo>
        <DisplayName>Jochen Kirchhof</DisplayName>
        <AccountId>1393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DAC02D-322F-4AC8-A003-DF1AB693E6BA}">
  <ds:schemaRefs>
    <ds:schemaRef ds:uri="91286860-00fd-41d4-b025-db920c303b20"/>
    <ds:schemaRef ds:uri="e2b8347c-b8b2-4afc-a67a-0601f33a687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296480D-5E08-4717-8C16-DFB3007C4A51}">
  <ds:schemaRefs>
    <ds:schemaRef ds:uri="http://www.w3.org/XML/1998/namespace"/>
    <ds:schemaRef ds:uri="91286860-00fd-41d4-b025-db920c303b20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e2b8347c-b8b2-4afc-a67a-0601f33a6876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F0B5A81C-6F7E-40BC-8118-731F465089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JP-KOM_PPT-Master</Template>
  <TotalTime>0</TotalTime>
  <Words>327</Words>
  <Application>Microsoft Macintosh PowerPoint</Application>
  <PresentationFormat>Bildschirmpräsentation (16:9)</PresentationFormat>
  <Paragraphs>97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6" baseType="lpstr">
      <vt:lpstr>Arial</vt:lpstr>
      <vt:lpstr>Calibri</vt:lpstr>
      <vt:lpstr>JP-KOM_PPT-Master2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JP│KOM</dc:title>
  <dc:creator>Thomas Winkler</dc:creator>
  <cp:lastModifiedBy>Andreas Gappel</cp:lastModifiedBy>
  <cp:revision>1</cp:revision>
  <cp:lastPrinted>2021-11-02T15:23:13Z</cp:lastPrinted>
  <dcterms:created xsi:type="dcterms:W3CDTF">2020-07-17T08:46:24Z</dcterms:created>
  <dcterms:modified xsi:type="dcterms:W3CDTF">2024-03-19T14:48:37Z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0x01010053E8AC4054959E429730A6D790867135</vt:lpwstr>
  </property>
  <property fmtid="{D5CDD505-2E9C-101B-9397-08002B2CF9AE}" pid="3" name="MediaServiceImageTags">
    <vt:lpwstr/>
  </property>
</Properties>
</file>