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4960" r:id="rId5"/>
    <p:sldId id="4954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29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D"/>
    <a:srgbClr val="4BC0E2"/>
    <a:srgbClr val="20B099"/>
    <a:srgbClr val="EDFBFF"/>
    <a:srgbClr val="D7F3E5"/>
    <a:srgbClr val="FDE0D1"/>
    <a:srgbClr val="FFE8CF"/>
    <a:srgbClr val="FFC1A9"/>
    <a:srgbClr val="A6F2FF"/>
    <a:srgbClr val="EF7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02CBEA-6BC2-8D41-8CFC-0A146C8C59B5}" v="93" dt="2024-03-12T14:46:04.823"/>
  </p1510:revLst>
</p1510:revInfo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29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chen Kirchhof" userId="bf419a3f-5257-49d3-a827-aa25bab164d9" providerId="ADAL" clId="{81688BD2-D15B-0349-925A-B666E1BB3A8F}"/>
    <pc:docChg chg="modSld">
      <pc:chgData name="Jochen Kirchhof" userId="bf419a3f-5257-49d3-a827-aa25bab164d9" providerId="ADAL" clId="{81688BD2-D15B-0349-925A-B666E1BB3A8F}" dt="2024-03-12T14:32:23.702" v="33" actId="14100"/>
      <pc:docMkLst>
        <pc:docMk/>
      </pc:docMkLst>
      <pc:sldChg chg="addSp delSp modSp mod">
        <pc:chgData name="Jochen Kirchhof" userId="bf419a3f-5257-49d3-a827-aa25bab164d9" providerId="ADAL" clId="{81688BD2-D15B-0349-925A-B666E1BB3A8F}" dt="2024-03-12T14:32:23.702" v="33" actId="14100"/>
        <pc:sldMkLst>
          <pc:docMk/>
          <pc:sldMk cId="1063431804" sldId="4954"/>
        </pc:sldMkLst>
        <pc:spChg chg="mod">
          <ac:chgData name="Jochen Kirchhof" userId="bf419a3f-5257-49d3-a827-aa25bab164d9" providerId="ADAL" clId="{81688BD2-D15B-0349-925A-B666E1BB3A8F}" dt="2024-03-12T13:37:05.847" v="22" actId="20577"/>
          <ac:spMkLst>
            <pc:docMk/>
            <pc:sldMk cId="1063431804" sldId="4954"/>
            <ac:spMk id="2" creationId="{0C04C10E-2096-EE53-EE1F-26B24786D5AE}"/>
          </ac:spMkLst>
        </pc:spChg>
        <pc:spChg chg="mod">
          <ac:chgData name="Jochen Kirchhof" userId="bf419a3f-5257-49d3-a827-aa25bab164d9" providerId="ADAL" clId="{81688BD2-D15B-0349-925A-B666E1BB3A8F}" dt="2024-03-06T10:06:01.540" v="15" actId="14100"/>
          <ac:spMkLst>
            <pc:docMk/>
            <pc:sldMk cId="1063431804" sldId="4954"/>
            <ac:spMk id="2" creationId="{D3DA15B6-6DAA-0CFE-AF7F-A55B1F9314CD}"/>
          </ac:spMkLst>
        </pc:spChg>
        <pc:spChg chg="add mod">
          <ac:chgData name="Jochen Kirchhof" userId="bf419a3f-5257-49d3-a827-aa25bab164d9" providerId="ADAL" clId="{81688BD2-D15B-0349-925A-B666E1BB3A8F}" dt="2024-03-12T13:37:17.968" v="24" actId="571"/>
          <ac:spMkLst>
            <pc:docMk/>
            <pc:sldMk cId="1063431804" sldId="4954"/>
            <ac:spMk id="3" creationId="{0CE40387-5375-92FB-681D-EC9F60224DBB}"/>
          </ac:spMkLst>
        </pc:spChg>
        <pc:spChg chg="topLvl">
          <ac:chgData name="Jochen Kirchhof" userId="bf419a3f-5257-49d3-a827-aa25bab164d9" providerId="ADAL" clId="{81688BD2-D15B-0349-925A-B666E1BB3A8F}" dt="2024-03-12T14:31:28.148" v="30" actId="165"/>
          <ac:spMkLst>
            <pc:docMk/>
            <pc:sldMk cId="1063431804" sldId="4954"/>
            <ac:spMk id="238" creationId="{2DB24A4D-3C3F-C613-99E5-597931C54E85}"/>
          </ac:spMkLst>
        </pc:spChg>
        <pc:spChg chg="topLvl">
          <ac:chgData name="Jochen Kirchhof" userId="bf419a3f-5257-49d3-a827-aa25bab164d9" providerId="ADAL" clId="{81688BD2-D15B-0349-925A-B666E1BB3A8F}" dt="2024-03-12T14:31:28.148" v="30" actId="165"/>
          <ac:spMkLst>
            <pc:docMk/>
            <pc:sldMk cId="1063431804" sldId="4954"/>
            <ac:spMk id="239" creationId="{BAD9EF34-0C58-1657-F734-E65DD57035BC}"/>
          </ac:spMkLst>
        </pc:spChg>
        <pc:spChg chg="mod">
          <ac:chgData name="Jochen Kirchhof" userId="bf419a3f-5257-49d3-a827-aa25bab164d9" providerId="ADAL" clId="{81688BD2-D15B-0349-925A-B666E1BB3A8F}" dt="2024-03-12T14:31:46.796" v="31" actId="555"/>
          <ac:spMkLst>
            <pc:docMk/>
            <pc:sldMk cId="1063431804" sldId="4954"/>
            <ac:spMk id="246" creationId="{C470BED5-AA5B-F323-95A7-D51C597E03FA}"/>
          </ac:spMkLst>
        </pc:spChg>
        <pc:spChg chg="mod">
          <ac:chgData name="Jochen Kirchhof" userId="bf419a3f-5257-49d3-a827-aa25bab164d9" providerId="ADAL" clId="{81688BD2-D15B-0349-925A-B666E1BB3A8F}" dt="2024-03-12T14:31:12.589" v="29" actId="1076"/>
          <ac:spMkLst>
            <pc:docMk/>
            <pc:sldMk cId="1063431804" sldId="4954"/>
            <ac:spMk id="249" creationId="{E8F44E37-EEF3-FDC0-E3E8-32137B7807B5}"/>
          </ac:spMkLst>
        </pc:spChg>
        <pc:spChg chg="mod topLvl">
          <ac:chgData name="Jochen Kirchhof" userId="bf419a3f-5257-49d3-a827-aa25bab164d9" providerId="ADAL" clId="{81688BD2-D15B-0349-925A-B666E1BB3A8F}" dt="2024-03-12T14:31:46.796" v="31" actId="555"/>
          <ac:spMkLst>
            <pc:docMk/>
            <pc:sldMk cId="1063431804" sldId="4954"/>
            <ac:spMk id="250" creationId="{CDC23AA8-2C55-6179-2ECD-342EF1E31536}"/>
          </ac:spMkLst>
        </pc:spChg>
        <pc:spChg chg="topLvl">
          <ac:chgData name="Jochen Kirchhof" userId="bf419a3f-5257-49d3-a827-aa25bab164d9" providerId="ADAL" clId="{81688BD2-D15B-0349-925A-B666E1BB3A8F}" dt="2024-03-12T14:31:28.148" v="30" actId="165"/>
          <ac:spMkLst>
            <pc:docMk/>
            <pc:sldMk cId="1063431804" sldId="4954"/>
            <ac:spMk id="267" creationId="{09B5DB2F-A009-8AFC-E624-71C52B045B23}"/>
          </ac:spMkLst>
        </pc:spChg>
        <pc:spChg chg="mod">
          <ac:chgData name="Jochen Kirchhof" userId="bf419a3f-5257-49d3-a827-aa25bab164d9" providerId="ADAL" clId="{81688BD2-D15B-0349-925A-B666E1BB3A8F}" dt="2024-03-12T14:31:55.967" v="32" actId="14100"/>
          <ac:spMkLst>
            <pc:docMk/>
            <pc:sldMk cId="1063431804" sldId="4954"/>
            <ac:spMk id="268" creationId="{C40F5D1B-8B77-A1CB-F1EA-26C26E712E45}"/>
          </ac:spMkLst>
        </pc:spChg>
        <pc:spChg chg="mod">
          <ac:chgData name="Jochen Kirchhof" userId="bf419a3f-5257-49d3-a827-aa25bab164d9" providerId="ADAL" clId="{81688BD2-D15B-0349-925A-B666E1BB3A8F}" dt="2024-03-12T14:32:23.702" v="33" actId="14100"/>
          <ac:spMkLst>
            <pc:docMk/>
            <pc:sldMk cId="1063431804" sldId="4954"/>
            <ac:spMk id="274" creationId="{84587047-71F8-ABCF-9D35-A54439751272}"/>
          </ac:spMkLst>
        </pc:spChg>
        <pc:grpChg chg="del">
          <ac:chgData name="Jochen Kirchhof" userId="bf419a3f-5257-49d3-a827-aa25bab164d9" providerId="ADAL" clId="{81688BD2-D15B-0349-925A-B666E1BB3A8F}" dt="2024-03-12T14:31:28.148" v="30" actId="165"/>
          <ac:grpSpMkLst>
            <pc:docMk/>
            <pc:sldMk cId="1063431804" sldId="4954"/>
            <ac:grpSpMk id="287" creationId="{ED403D6F-82A5-0694-7FBD-062CAA1483E8}"/>
          </ac:grpSpMkLst>
        </pc:grpChg>
      </pc:sldChg>
    </pc:docChg>
  </pc:docChgLst>
  <pc:docChgLst>
    <pc:chgData name="Andreas Gappel" userId="1bfc607d-b085-4bd5-8d1f-a8935e512c4a" providerId="ADAL" clId="{4734CD80-DB50-D049-A4CF-EB2B8A093963}"/>
    <pc:docChg chg="undo custSel modSld">
      <pc:chgData name="Andreas Gappel" userId="1bfc607d-b085-4bd5-8d1f-a8935e512c4a" providerId="ADAL" clId="{4734CD80-DB50-D049-A4CF-EB2B8A093963}" dt="2024-03-06T11:06:08.198" v="50" actId="20577"/>
      <pc:docMkLst>
        <pc:docMk/>
      </pc:docMkLst>
      <pc:sldChg chg="addSp delSp modSp mod">
        <pc:chgData name="Andreas Gappel" userId="1bfc607d-b085-4bd5-8d1f-a8935e512c4a" providerId="ADAL" clId="{4734CD80-DB50-D049-A4CF-EB2B8A093963}" dt="2024-03-06T11:06:08.198" v="50" actId="20577"/>
        <pc:sldMkLst>
          <pc:docMk/>
          <pc:sldMk cId="1063431804" sldId="4954"/>
        </pc:sldMkLst>
        <pc:spChg chg="del mod">
          <ac:chgData name="Andreas Gappel" userId="1bfc607d-b085-4bd5-8d1f-a8935e512c4a" providerId="ADAL" clId="{4734CD80-DB50-D049-A4CF-EB2B8A093963}" dt="2024-03-06T11:06:03.866" v="48" actId="478"/>
          <ac:spMkLst>
            <pc:docMk/>
            <pc:sldMk cId="1063431804" sldId="4954"/>
            <ac:spMk id="2" creationId="{D3DA15B6-6DAA-0CFE-AF7F-A55B1F9314CD}"/>
          </ac:spMkLst>
        </pc:spChg>
        <pc:spChg chg="add mod">
          <ac:chgData name="Andreas Gappel" userId="1bfc607d-b085-4bd5-8d1f-a8935e512c4a" providerId="ADAL" clId="{4734CD80-DB50-D049-A4CF-EB2B8A093963}" dt="2024-03-06T11:06:08.198" v="50" actId="20577"/>
          <ac:spMkLst>
            <pc:docMk/>
            <pc:sldMk cId="1063431804" sldId="4954"/>
            <ac:spMk id="3" creationId="{756DAFDD-6EAD-CC8C-6E12-76BD05EB3010}"/>
          </ac:spMkLst>
        </pc:spChg>
      </pc:sldChg>
    </pc:docChg>
  </pc:docChgLst>
  <pc:docChgLst>
    <pc:chgData name="Andreas Gappel" userId="1bfc607d-b085-4bd5-8d1f-a8935e512c4a" providerId="ADAL" clId="{9002CBEA-6BC2-8D41-8CFC-0A146C8C59B5}"/>
    <pc:docChg chg="undo custSel addSld modSld">
      <pc:chgData name="Andreas Gappel" userId="1bfc607d-b085-4bd5-8d1f-a8935e512c4a" providerId="ADAL" clId="{9002CBEA-6BC2-8D41-8CFC-0A146C8C59B5}" dt="2024-03-19T14:47:44.542" v="138" actId="20577"/>
      <pc:docMkLst>
        <pc:docMk/>
      </pc:docMkLst>
      <pc:sldChg chg="addSp delSp modSp mod">
        <pc:chgData name="Andreas Gappel" userId="1bfc607d-b085-4bd5-8d1f-a8935e512c4a" providerId="ADAL" clId="{9002CBEA-6BC2-8D41-8CFC-0A146C8C59B5}" dt="2024-03-12T15:01:04.345" v="135" actId="478"/>
        <pc:sldMkLst>
          <pc:docMk/>
          <pc:sldMk cId="1063431804" sldId="4954"/>
        </pc:sldMkLst>
        <pc:spChg chg="add del mod">
          <ac:chgData name="Andreas Gappel" userId="1bfc607d-b085-4bd5-8d1f-a8935e512c4a" providerId="ADAL" clId="{9002CBEA-6BC2-8D41-8CFC-0A146C8C59B5}" dt="2024-03-12T15:01:04.345" v="135" actId="478"/>
          <ac:spMkLst>
            <pc:docMk/>
            <pc:sldMk cId="1063431804" sldId="4954"/>
            <ac:spMk id="2" creationId="{0C04C10E-2096-EE53-EE1F-26B24786D5AE}"/>
          </ac:spMkLst>
        </pc:spChg>
        <pc:spChg chg="del">
          <ac:chgData name="Andreas Gappel" userId="1bfc607d-b085-4bd5-8d1f-a8935e512c4a" providerId="ADAL" clId="{9002CBEA-6BC2-8D41-8CFC-0A146C8C59B5}" dt="2024-03-06T12:01:26.308" v="0" actId="478"/>
          <ac:spMkLst>
            <pc:docMk/>
            <pc:sldMk cId="1063431804" sldId="4954"/>
            <ac:spMk id="3" creationId="{756DAFDD-6EAD-CC8C-6E12-76BD05EB3010}"/>
          </ac:spMkLst>
        </pc:spChg>
        <pc:spChg chg="add del mod">
          <ac:chgData name="Andreas Gappel" userId="1bfc607d-b085-4bd5-8d1f-a8935e512c4a" providerId="ADAL" clId="{9002CBEA-6BC2-8D41-8CFC-0A146C8C59B5}" dt="2024-03-12T14:25:33.968" v="14" actId="478"/>
          <ac:spMkLst>
            <pc:docMk/>
            <pc:sldMk cId="1063431804" sldId="4954"/>
            <ac:spMk id="3" creationId="{7E0E7B29-C8FE-8DEF-81C4-4C63F0C3F847}"/>
          </ac:spMkLst>
        </pc:spChg>
        <pc:spChg chg="mod topLvl">
          <ac:chgData name="Andreas Gappel" userId="1bfc607d-b085-4bd5-8d1f-a8935e512c4a" providerId="ADAL" clId="{9002CBEA-6BC2-8D41-8CFC-0A146C8C59B5}" dt="2024-03-12T14:25:06.595" v="9" actId="165"/>
          <ac:spMkLst>
            <pc:docMk/>
            <pc:sldMk cId="1063431804" sldId="4954"/>
            <ac:spMk id="236" creationId="{30A0F38E-BC2B-018A-2F01-92136B83F16A}"/>
          </ac:spMkLst>
        </pc:spChg>
        <pc:spChg chg="mod topLvl">
          <ac:chgData name="Andreas Gappel" userId="1bfc607d-b085-4bd5-8d1f-a8935e512c4a" providerId="ADAL" clId="{9002CBEA-6BC2-8D41-8CFC-0A146C8C59B5}" dt="2024-03-12T14:25:06.595" v="9" actId="165"/>
          <ac:spMkLst>
            <pc:docMk/>
            <pc:sldMk cId="1063431804" sldId="4954"/>
            <ac:spMk id="237" creationId="{70DC0948-B19B-BBF9-3B0F-2B1B991FFEA3}"/>
          </ac:spMkLst>
        </pc:spChg>
        <pc:spChg chg="mod topLvl">
          <ac:chgData name="Andreas Gappel" userId="1bfc607d-b085-4bd5-8d1f-a8935e512c4a" providerId="ADAL" clId="{9002CBEA-6BC2-8D41-8CFC-0A146C8C59B5}" dt="2024-03-12T14:23:20.691" v="8" actId="165"/>
          <ac:spMkLst>
            <pc:docMk/>
            <pc:sldMk cId="1063431804" sldId="4954"/>
            <ac:spMk id="248" creationId="{AFBB384E-8AA7-2FC5-5656-9E125678A6E8}"/>
          </ac:spMkLst>
        </pc:spChg>
        <pc:spChg chg="mod topLvl">
          <ac:chgData name="Andreas Gappel" userId="1bfc607d-b085-4bd5-8d1f-a8935e512c4a" providerId="ADAL" clId="{9002CBEA-6BC2-8D41-8CFC-0A146C8C59B5}" dt="2024-03-12T14:23:20.691" v="8" actId="165"/>
          <ac:spMkLst>
            <pc:docMk/>
            <pc:sldMk cId="1063431804" sldId="4954"/>
            <ac:spMk id="249" creationId="{E8F44E37-EEF3-FDC0-E3E8-32137B7807B5}"/>
          </ac:spMkLst>
        </pc:spChg>
        <pc:spChg chg="mod">
          <ac:chgData name="Andreas Gappel" userId="1bfc607d-b085-4bd5-8d1f-a8935e512c4a" providerId="ADAL" clId="{9002CBEA-6BC2-8D41-8CFC-0A146C8C59B5}" dt="2024-03-12T14:23:04.055" v="7" actId="1076"/>
          <ac:spMkLst>
            <pc:docMk/>
            <pc:sldMk cId="1063431804" sldId="4954"/>
            <ac:spMk id="262" creationId="{BE923876-DA2A-F9A7-0059-29649E3B650B}"/>
          </ac:spMkLst>
        </pc:spChg>
        <pc:spChg chg="mod topLvl">
          <ac:chgData name="Andreas Gappel" userId="1bfc607d-b085-4bd5-8d1f-a8935e512c4a" providerId="ADAL" clId="{9002CBEA-6BC2-8D41-8CFC-0A146C8C59B5}" dt="2024-03-12T14:25:06.595" v="9" actId="165"/>
          <ac:spMkLst>
            <pc:docMk/>
            <pc:sldMk cId="1063431804" sldId="4954"/>
            <ac:spMk id="265" creationId="{C198FD16-8B50-6629-91E1-740EF84B5987}"/>
          </ac:spMkLst>
        </pc:spChg>
        <pc:spChg chg="mod topLvl">
          <ac:chgData name="Andreas Gappel" userId="1bfc607d-b085-4bd5-8d1f-a8935e512c4a" providerId="ADAL" clId="{9002CBEA-6BC2-8D41-8CFC-0A146C8C59B5}" dt="2024-03-12T14:23:20.691" v="8" actId="165"/>
          <ac:spMkLst>
            <pc:docMk/>
            <pc:sldMk cId="1063431804" sldId="4954"/>
            <ac:spMk id="273" creationId="{63B4E78C-13CF-674A-3856-377739358F6F}"/>
          </ac:spMkLst>
        </pc:spChg>
        <pc:grpChg chg="del">
          <ac:chgData name="Andreas Gappel" userId="1bfc607d-b085-4bd5-8d1f-a8935e512c4a" providerId="ADAL" clId="{9002CBEA-6BC2-8D41-8CFC-0A146C8C59B5}" dt="2024-03-12T14:23:20.691" v="8" actId="165"/>
          <ac:grpSpMkLst>
            <pc:docMk/>
            <pc:sldMk cId="1063431804" sldId="4954"/>
            <ac:grpSpMk id="277" creationId="{AADD9767-CB63-9FC5-1F83-6EA961F20030}"/>
          </ac:grpSpMkLst>
        </pc:grpChg>
        <pc:grpChg chg="del">
          <ac:chgData name="Andreas Gappel" userId="1bfc607d-b085-4bd5-8d1f-a8935e512c4a" providerId="ADAL" clId="{9002CBEA-6BC2-8D41-8CFC-0A146C8C59B5}" dt="2024-03-12T14:25:06.595" v="9" actId="165"/>
          <ac:grpSpMkLst>
            <pc:docMk/>
            <pc:sldMk cId="1063431804" sldId="4954"/>
            <ac:grpSpMk id="281" creationId="{8DC3334D-FF40-4B92-F5C5-35B3D68AB707}"/>
          </ac:grpSpMkLst>
        </pc:grpChg>
      </pc:sldChg>
      <pc:sldChg chg="addSp delSp modSp add mod">
        <pc:chgData name="Andreas Gappel" userId="1bfc607d-b085-4bd5-8d1f-a8935e512c4a" providerId="ADAL" clId="{9002CBEA-6BC2-8D41-8CFC-0A146C8C59B5}" dt="2024-03-19T14:47:44.542" v="138" actId="20577"/>
        <pc:sldMkLst>
          <pc:docMk/>
          <pc:sldMk cId="1739899997" sldId="4960"/>
        </pc:sldMkLst>
        <pc:spChg chg="del">
          <ac:chgData name="Andreas Gappel" userId="1bfc607d-b085-4bd5-8d1f-a8935e512c4a" providerId="ADAL" clId="{9002CBEA-6BC2-8D41-8CFC-0A146C8C59B5}" dt="2024-03-12T14:33:33.345" v="39" actId="478"/>
          <ac:spMkLst>
            <pc:docMk/>
            <pc:sldMk cId="1739899997" sldId="4960"/>
            <ac:spMk id="2" creationId="{DC6478EB-11BF-3BB4-78A7-74A95B10156C}"/>
          </ac:spMkLst>
        </pc:spChg>
        <pc:spChg chg="del">
          <ac:chgData name="Andreas Gappel" userId="1bfc607d-b085-4bd5-8d1f-a8935e512c4a" providerId="ADAL" clId="{9002CBEA-6BC2-8D41-8CFC-0A146C8C59B5}" dt="2024-03-12T14:33:33.345" v="39" actId="478"/>
          <ac:spMkLst>
            <pc:docMk/>
            <pc:sldMk cId="1739899997" sldId="4960"/>
            <ac:spMk id="3" creationId="{69F8F3DB-C150-74BB-2117-6579A4F998D9}"/>
          </ac:spMkLst>
        </pc:spChg>
        <pc:spChg chg="del">
          <ac:chgData name="Andreas Gappel" userId="1bfc607d-b085-4bd5-8d1f-a8935e512c4a" providerId="ADAL" clId="{9002CBEA-6BC2-8D41-8CFC-0A146C8C59B5}" dt="2024-03-12T14:33:33.345" v="39" actId="478"/>
          <ac:spMkLst>
            <pc:docMk/>
            <pc:sldMk cId="1739899997" sldId="4960"/>
            <ac:spMk id="4" creationId="{4DDFFC07-DD32-23BC-672F-721F14880573}"/>
          </ac:spMkLst>
        </pc:spChg>
        <pc:spChg chg="add mod">
          <ac:chgData name="Andreas Gappel" userId="1bfc607d-b085-4bd5-8d1f-a8935e512c4a" providerId="ADAL" clId="{9002CBEA-6BC2-8D41-8CFC-0A146C8C59B5}" dt="2024-03-12T14:36:10.475" v="74" actId="14100"/>
          <ac:spMkLst>
            <pc:docMk/>
            <pc:sldMk cId="1739899997" sldId="4960"/>
            <ac:spMk id="5" creationId="{21D6F8CB-6CFA-D52C-78D1-EB166AD76EA8}"/>
          </ac:spMkLst>
        </pc:spChg>
        <pc:spChg chg="add mod">
          <ac:chgData name="Andreas Gappel" userId="1bfc607d-b085-4bd5-8d1f-a8935e512c4a" providerId="ADAL" clId="{9002CBEA-6BC2-8D41-8CFC-0A146C8C59B5}" dt="2024-03-12T14:35:46.200" v="70" actId="1076"/>
          <ac:spMkLst>
            <pc:docMk/>
            <pc:sldMk cId="1739899997" sldId="4960"/>
            <ac:spMk id="6" creationId="{390304C1-1099-2DAE-019F-45FF20170BB8}"/>
          </ac:spMkLst>
        </pc:spChg>
        <pc:spChg chg="add mod">
          <ac:chgData name="Andreas Gappel" userId="1bfc607d-b085-4bd5-8d1f-a8935e512c4a" providerId="ADAL" clId="{9002CBEA-6BC2-8D41-8CFC-0A146C8C59B5}" dt="2024-03-12T14:35:46.200" v="70" actId="1076"/>
          <ac:spMkLst>
            <pc:docMk/>
            <pc:sldMk cId="1739899997" sldId="4960"/>
            <ac:spMk id="8" creationId="{9DC70549-3F94-BBE0-C21B-AE1AFD0EE1D0}"/>
          </ac:spMkLst>
        </pc:spChg>
        <pc:spChg chg="add mod">
          <ac:chgData name="Andreas Gappel" userId="1bfc607d-b085-4bd5-8d1f-a8935e512c4a" providerId="ADAL" clId="{9002CBEA-6BC2-8D41-8CFC-0A146C8C59B5}" dt="2024-03-12T14:52:20.948" v="124" actId="20577"/>
          <ac:spMkLst>
            <pc:docMk/>
            <pc:sldMk cId="1739899997" sldId="4960"/>
            <ac:spMk id="10" creationId="{3B8BA37D-1F9F-8D85-7035-185A3E0DA929}"/>
          </ac:spMkLst>
        </pc:spChg>
        <pc:spChg chg="add mod">
          <ac:chgData name="Andreas Gappel" userId="1bfc607d-b085-4bd5-8d1f-a8935e512c4a" providerId="ADAL" clId="{9002CBEA-6BC2-8D41-8CFC-0A146C8C59B5}" dt="2024-03-12T14:35:46.200" v="70" actId="1076"/>
          <ac:spMkLst>
            <pc:docMk/>
            <pc:sldMk cId="1739899997" sldId="4960"/>
            <ac:spMk id="12" creationId="{3B0C1638-861D-9EDD-1828-612BF97AA381}"/>
          </ac:spMkLst>
        </pc:spChg>
        <pc:spChg chg="mod">
          <ac:chgData name="Andreas Gappel" userId="1bfc607d-b085-4bd5-8d1f-a8935e512c4a" providerId="ADAL" clId="{9002CBEA-6BC2-8D41-8CFC-0A146C8C59B5}" dt="2024-03-12T14:35:40.322" v="69"/>
          <ac:spMkLst>
            <pc:docMk/>
            <pc:sldMk cId="1739899997" sldId="4960"/>
            <ac:spMk id="16" creationId="{116D9E03-3934-5878-3DBC-7BA1C84A4394}"/>
          </ac:spMkLst>
        </pc:spChg>
        <pc:spChg chg="mod">
          <ac:chgData name="Andreas Gappel" userId="1bfc607d-b085-4bd5-8d1f-a8935e512c4a" providerId="ADAL" clId="{9002CBEA-6BC2-8D41-8CFC-0A146C8C59B5}" dt="2024-03-12T14:31:38.951" v="17" actId="20577"/>
          <ac:spMkLst>
            <pc:docMk/>
            <pc:sldMk cId="1739899997" sldId="4960"/>
            <ac:spMk id="19" creationId="{D7AA15F5-0311-FF9E-6EBC-3D1D41F6D858}"/>
          </ac:spMkLst>
        </pc:spChg>
        <pc:spChg chg="mod">
          <ac:chgData name="Andreas Gappel" userId="1bfc607d-b085-4bd5-8d1f-a8935e512c4a" providerId="ADAL" clId="{9002CBEA-6BC2-8D41-8CFC-0A146C8C59B5}" dt="2024-03-12T14:52:25.217" v="128" actId="20577"/>
          <ac:spMkLst>
            <pc:docMk/>
            <pc:sldMk cId="1739899997" sldId="4960"/>
            <ac:spMk id="22" creationId="{9FCDA48B-0E3E-5D82-7369-4A0BACD22FC4}"/>
          </ac:spMkLst>
        </pc:spChg>
        <pc:spChg chg="mod">
          <ac:chgData name="Andreas Gappel" userId="1bfc607d-b085-4bd5-8d1f-a8935e512c4a" providerId="ADAL" clId="{9002CBEA-6BC2-8D41-8CFC-0A146C8C59B5}" dt="2024-03-19T14:47:44.542" v="138" actId="20577"/>
          <ac:spMkLst>
            <pc:docMk/>
            <pc:sldMk cId="1739899997" sldId="4960"/>
            <ac:spMk id="23" creationId="{7E86ACCA-1AEC-E3D2-AC84-7623CFEF5995}"/>
          </ac:spMkLst>
        </pc:spChg>
        <pc:spChg chg="mod">
          <ac:chgData name="Andreas Gappel" userId="1bfc607d-b085-4bd5-8d1f-a8935e512c4a" providerId="ADAL" clId="{9002CBEA-6BC2-8D41-8CFC-0A146C8C59B5}" dt="2024-03-12T14:35:40.322" v="69"/>
          <ac:spMkLst>
            <pc:docMk/>
            <pc:sldMk cId="1739899997" sldId="4960"/>
            <ac:spMk id="24" creationId="{617C16F3-A3AA-7A86-40A4-CC305B35E4B6}"/>
          </ac:spMkLst>
        </pc:spChg>
        <pc:spChg chg="add mod">
          <ac:chgData name="Andreas Gappel" userId="1bfc607d-b085-4bd5-8d1f-a8935e512c4a" providerId="ADAL" clId="{9002CBEA-6BC2-8D41-8CFC-0A146C8C59B5}" dt="2024-03-12T14:45:13.793" v="106" actId="1076"/>
          <ac:spMkLst>
            <pc:docMk/>
            <pc:sldMk cId="1739899997" sldId="4960"/>
            <ac:spMk id="29" creationId="{0AE0A7CC-E246-31FE-7404-FA8292A8B830}"/>
          </ac:spMkLst>
        </pc:spChg>
        <pc:grpChg chg="add mod">
          <ac:chgData name="Andreas Gappel" userId="1bfc607d-b085-4bd5-8d1f-a8935e512c4a" providerId="ADAL" clId="{9002CBEA-6BC2-8D41-8CFC-0A146C8C59B5}" dt="2024-03-12T14:36:36.825" v="89" actId="1038"/>
          <ac:grpSpMkLst>
            <pc:docMk/>
            <pc:sldMk cId="1739899997" sldId="4960"/>
            <ac:grpSpMk id="14" creationId="{49ED5FFC-57CF-D27C-CD15-3BD95F597331}"/>
          </ac:grpSpMkLst>
        </pc:grpChg>
        <pc:picChg chg="add mod">
          <ac:chgData name="Andreas Gappel" userId="1bfc607d-b085-4bd5-8d1f-a8935e512c4a" providerId="ADAL" clId="{9002CBEA-6BC2-8D41-8CFC-0A146C8C59B5}" dt="2024-03-12T14:35:46.200" v="70" actId="1076"/>
          <ac:picMkLst>
            <pc:docMk/>
            <pc:sldMk cId="1739899997" sldId="4960"/>
            <ac:picMk id="7" creationId="{CB5EF7A9-D12D-F326-9148-30E5A74A39BF}"/>
          </ac:picMkLst>
        </pc:picChg>
        <pc:picChg chg="del">
          <ac:chgData name="Andreas Gappel" userId="1bfc607d-b085-4bd5-8d1f-a8935e512c4a" providerId="ADAL" clId="{9002CBEA-6BC2-8D41-8CFC-0A146C8C59B5}" dt="2024-03-12T14:33:33.345" v="39" actId="478"/>
          <ac:picMkLst>
            <pc:docMk/>
            <pc:sldMk cId="1739899997" sldId="4960"/>
            <ac:picMk id="9" creationId="{9C6640A1-6747-D840-F92D-AD4B646E3D58}"/>
          </ac:picMkLst>
        </pc:picChg>
        <pc:picChg chg="del">
          <ac:chgData name="Andreas Gappel" userId="1bfc607d-b085-4bd5-8d1f-a8935e512c4a" providerId="ADAL" clId="{9002CBEA-6BC2-8D41-8CFC-0A146C8C59B5}" dt="2024-03-12T14:33:33.345" v="39" actId="478"/>
          <ac:picMkLst>
            <pc:docMk/>
            <pc:sldMk cId="1739899997" sldId="4960"/>
            <ac:picMk id="11" creationId="{00863E48-F93B-2AA6-6383-EF2ABB05D469}"/>
          </ac:picMkLst>
        </pc:picChg>
        <pc:picChg chg="del">
          <ac:chgData name="Andreas Gappel" userId="1bfc607d-b085-4bd5-8d1f-a8935e512c4a" providerId="ADAL" clId="{9002CBEA-6BC2-8D41-8CFC-0A146C8C59B5}" dt="2024-03-12T14:33:33.345" v="39" actId="478"/>
          <ac:picMkLst>
            <pc:docMk/>
            <pc:sldMk cId="1739899997" sldId="4960"/>
            <ac:picMk id="13" creationId="{5FC7AB04-5E81-4569-FD9E-3684DC608267}"/>
          </ac:picMkLst>
        </pc:picChg>
        <pc:picChg chg="del">
          <ac:chgData name="Andreas Gappel" userId="1bfc607d-b085-4bd5-8d1f-a8935e512c4a" providerId="ADAL" clId="{9002CBEA-6BC2-8D41-8CFC-0A146C8C59B5}" dt="2024-03-12T14:33:33.345" v="39" actId="478"/>
          <ac:picMkLst>
            <pc:docMk/>
            <pc:sldMk cId="1739899997" sldId="4960"/>
            <ac:picMk id="15" creationId="{66DE1521-15EF-75D1-825D-B4B9859099FF}"/>
          </ac:picMkLst>
        </pc:picChg>
        <pc:picChg chg="del">
          <ac:chgData name="Andreas Gappel" userId="1bfc607d-b085-4bd5-8d1f-a8935e512c4a" providerId="ADAL" clId="{9002CBEA-6BC2-8D41-8CFC-0A146C8C59B5}" dt="2024-03-12T14:33:33.345" v="39" actId="478"/>
          <ac:picMkLst>
            <pc:docMk/>
            <pc:sldMk cId="1739899997" sldId="4960"/>
            <ac:picMk id="17" creationId="{F5677358-331D-F66D-60CB-9FED061D23F4}"/>
          </ac:picMkLst>
        </pc:picChg>
        <pc:picChg chg="add mod">
          <ac:chgData name="Andreas Gappel" userId="1bfc607d-b085-4bd5-8d1f-a8935e512c4a" providerId="ADAL" clId="{9002CBEA-6BC2-8D41-8CFC-0A146C8C59B5}" dt="2024-03-12T14:36:36.825" v="89" actId="1038"/>
          <ac:picMkLst>
            <pc:docMk/>
            <pc:sldMk cId="1739899997" sldId="4960"/>
            <ac:picMk id="27" creationId="{E126066F-D9EC-D96A-2CDA-59B298F17A02}"/>
          </ac:picMkLst>
        </pc:picChg>
        <pc:picChg chg="add mod">
          <ac:chgData name="Andreas Gappel" userId="1bfc607d-b085-4bd5-8d1f-a8935e512c4a" providerId="ADAL" clId="{9002CBEA-6BC2-8D41-8CFC-0A146C8C59B5}" dt="2024-03-12T14:45:56.386" v="114" actId="1076"/>
          <ac:picMkLst>
            <pc:docMk/>
            <pc:sldMk cId="1739899997" sldId="4960"/>
            <ac:picMk id="31" creationId="{5C72D1FE-5970-C20A-8A56-B0BFCE84E3BD}"/>
          </ac:picMkLst>
        </pc:picChg>
        <pc:picChg chg="add mod">
          <ac:chgData name="Andreas Gappel" userId="1bfc607d-b085-4bd5-8d1f-a8935e512c4a" providerId="ADAL" clId="{9002CBEA-6BC2-8D41-8CFC-0A146C8C59B5}" dt="2024-03-12T14:46:04.823" v="115" actId="571"/>
          <ac:picMkLst>
            <pc:docMk/>
            <pc:sldMk cId="1739899997" sldId="4960"/>
            <ac:picMk id="32" creationId="{02F1D53F-2287-A83D-BA89-D23529562466}"/>
          </ac:picMkLst>
        </pc:picChg>
        <pc:cxnChg chg="del">
          <ac:chgData name="Andreas Gappel" userId="1bfc607d-b085-4bd5-8d1f-a8935e512c4a" providerId="ADAL" clId="{9002CBEA-6BC2-8D41-8CFC-0A146C8C59B5}" dt="2024-03-12T14:33:33.345" v="39" actId="478"/>
          <ac:cxnSpMkLst>
            <pc:docMk/>
            <pc:sldMk cId="1739899997" sldId="4960"/>
            <ac:cxnSpMk id="18" creationId="{600A8E66-5F32-CA7F-EB0C-29026600FEAE}"/>
          </ac:cxnSpMkLst>
        </pc:cxnChg>
        <pc:cxnChg chg="add mod">
          <ac:chgData name="Andreas Gappel" userId="1bfc607d-b085-4bd5-8d1f-a8935e512c4a" providerId="ADAL" clId="{9002CBEA-6BC2-8D41-8CFC-0A146C8C59B5}" dt="2024-03-12T14:35:46.200" v="70" actId="1076"/>
          <ac:cxnSpMkLst>
            <pc:docMk/>
            <pc:sldMk cId="1739899997" sldId="4960"/>
            <ac:cxnSpMk id="25" creationId="{D2B31A39-87AD-5C9D-D9F4-25F1A294A9FF}"/>
          </ac:cxnSpMkLst>
        </pc:cxnChg>
        <pc:cxnChg chg="add del mod">
          <ac:chgData name="Andreas Gappel" userId="1bfc607d-b085-4bd5-8d1f-a8935e512c4a" providerId="ADAL" clId="{9002CBEA-6BC2-8D41-8CFC-0A146C8C59B5}" dt="2024-03-12T14:35:49.562" v="71" actId="478"/>
          <ac:cxnSpMkLst>
            <pc:docMk/>
            <pc:sldMk cId="1739899997" sldId="4960"/>
            <ac:cxnSpMk id="26" creationId="{8C0DEDDB-A27C-801E-C67C-16B4ADB993D4}"/>
          </ac:cxnSpMkLst>
        </pc:cxnChg>
        <pc:cxnChg chg="add del mod">
          <ac:chgData name="Andreas Gappel" userId="1bfc607d-b085-4bd5-8d1f-a8935e512c4a" providerId="ADAL" clId="{9002CBEA-6BC2-8D41-8CFC-0A146C8C59B5}" dt="2024-03-12T14:35:52.791" v="72" actId="478"/>
          <ac:cxnSpMkLst>
            <pc:docMk/>
            <pc:sldMk cId="1739899997" sldId="4960"/>
            <ac:cxnSpMk id="28" creationId="{4054DB8C-C80F-A568-7D0A-EA05F57DA2F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AA94E-4321-4E9E-A206-37069857A30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91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3">
            <a:extLst>
              <a:ext uri="{FF2B5EF4-FFF2-40B4-BE49-F238E27FC236}">
                <a16:creationId xmlns:a16="http://schemas.microsoft.com/office/drawing/2014/main" id="{D7AA15F5-0311-FF9E-6EBC-3D1D41F6D8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 dirty="0"/>
              <a:t>Tool 1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02923B0A-88E5-CDBD-4270-975C3E52A0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1225263" cy="244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1600" b="1" dirty="0">
                <a:solidFill>
                  <a:srgbClr val="E9472D"/>
                </a:solidFill>
                <a:effectLst/>
                <a:ea typeface="DengXian" panose="02010600030101010101" pitchFamily="2" charset="-122"/>
              </a:rPr>
              <a:t>How to use </a:t>
            </a:r>
            <a:endParaRPr lang="de-DE" sz="1600" dirty="0">
              <a:solidFill>
                <a:srgbClr val="E9472D"/>
              </a:solidFill>
            </a:endParaRPr>
          </a:p>
        </p:txBody>
      </p:sp>
      <p:sp>
        <p:nvSpPr>
          <p:cNvPr id="21" name="Textplatzhalter 1">
            <a:extLst>
              <a:ext uri="{FF2B5EF4-FFF2-40B4-BE49-F238E27FC236}">
                <a16:creationId xmlns:a16="http://schemas.microsoft.com/office/drawing/2014/main" id="{A0F6BC5E-DB7D-4E6F-C5FF-3624BE6DAD75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2284967" cy="18919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 dirty="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E86ACCA-1AEC-E3D2-AC84-7623CFEF5995}"/>
              </a:ext>
            </a:extLst>
          </p:cNvPr>
          <p:cNvSpPr txBox="1"/>
          <p:nvPr/>
        </p:nvSpPr>
        <p:spPr>
          <a:xfrm>
            <a:off x="250825" y="1419225"/>
            <a:ext cx="8642350" cy="3831818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Replace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in</a:t>
            </a:r>
            <a:r>
              <a:rPr lang="de-DE" sz="1200" b="1" dirty="0"/>
              <a:t> </a:t>
            </a:r>
            <a:r>
              <a:rPr lang="de-DE" sz="1200" b="1" i="1" dirty="0" err="1"/>
              <a:t>italics</a:t>
            </a:r>
            <a:endParaRPr lang="de-DE" sz="1200" i="1" dirty="0"/>
          </a:p>
          <a:p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Add </a:t>
            </a:r>
            <a:r>
              <a:rPr lang="de-DE" sz="1200" dirty="0" err="1"/>
              <a:t>further</a:t>
            </a:r>
            <a:r>
              <a:rPr lang="de-DE" sz="1200" dirty="0"/>
              <a:t> </a:t>
            </a:r>
            <a:r>
              <a:rPr lang="de-DE" sz="1200" dirty="0" err="1"/>
              <a:t>items</a:t>
            </a: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b="1" dirty="0" err="1"/>
              <a:t>create</a:t>
            </a:r>
            <a:r>
              <a:rPr lang="de-DE" sz="1200" b="1" dirty="0"/>
              <a:t> </a:t>
            </a:r>
            <a:r>
              <a:rPr lang="de-DE" sz="1200" b="1" dirty="0" err="1"/>
              <a:t>more</a:t>
            </a:r>
            <a:r>
              <a:rPr lang="de-DE" sz="1200" b="1" dirty="0"/>
              <a:t> </a:t>
            </a:r>
            <a:r>
              <a:rPr lang="de-DE" sz="1200" b="1" dirty="0" err="1"/>
              <a:t>textboxes</a:t>
            </a:r>
            <a:r>
              <a:rPr lang="de-DE" sz="1200" b="1" dirty="0"/>
              <a:t> </a:t>
            </a:r>
            <a:r>
              <a:rPr lang="de-DE" sz="1200" b="1" dirty="0" err="1"/>
              <a:t>or</a:t>
            </a:r>
            <a:r>
              <a:rPr lang="de-DE" sz="1200" b="1" dirty="0"/>
              <a:t> </a:t>
            </a:r>
            <a:r>
              <a:rPr lang="de-DE" sz="1200" b="1" dirty="0" err="1"/>
              <a:t>arrows</a:t>
            </a:r>
            <a:r>
              <a:rPr lang="de-DE" sz="1200" dirty="0"/>
              <a:t> hold down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b="1" dirty="0"/>
              <a:t>“STRG“-</a:t>
            </a:r>
            <a:r>
              <a:rPr lang="de-DE" sz="1200" b="1" dirty="0" err="1"/>
              <a:t>key</a:t>
            </a:r>
            <a:r>
              <a:rPr lang="de-DE" sz="1200" b="1" dirty="0"/>
              <a:t> </a:t>
            </a:r>
            <a:r>
              <a:rPr lang="de-DE" sz="1200" dirty="0"/>
              <a:t>and </a:t>
            </a:r>
            <a:br>
              <a:rPr lang="de-DE" sz="1200" dirty="0"/>
            </a:br>
            <a:r>
              <a:rPr lang="de-DE" sz="1200" dirty="0" err="1"/>
              <a:t>move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item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desired</a:t>
            </a:r>
            <a:r>
              <a:rPr lang="de-DE" sz="1200" b="1" dirty="0"/>
              <a:t> </a:t>
            </a:r>
            <a:r>
              <a:rPr lang="de-DE" sz="1200" b="1" dirty="0" err="1"/>
              <a:t>position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b="1" dirty="0" err="1"/>
              <a:t>drag</a:t>
            </a:r>
            <a:r>
              <a:rPr lang="de-DE" sz="1200" b="1" dirty="0"/>
              <a:t> a </a:t>
            </a:r>
            <a:r>
              <a:rPr lang="de-DE" sz="1200" b="1" dirty="0" err="1"/>
              <a:t>new</a:t>
            </a:r>
            <a:r>
              <a:rPr lang="de-DE" sz="1200" b="1" dirty="0"/>
              <a:t> </a:t>
            </a:r>
            <a:r>
              <a:rPr lang="de-DE" sz="1200" b="1" dirty="0" err="1"/>
              <a:t>arrow</a:t>
            </a:r>
            <a:r>
              <a:rPr lang="de-DE" sz="1200" b="1" dirty="0"/>
              <a:t>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correct</a:t>
            </a:r>
            <a:r>
              <a:rPr lang="de-DE" sz="1200" b="1" dirty="0"/>
              <a:t> </a:t>
            </a:r>
            <a:r>
              <a:rPr lang="de-DE" sz="1200" b="1" dirty="0" err="1"/>
              <a:t>size</a:t>
            </a:r>
            <a:r>
              <a:rPr lang="de-DE" sz="1200" dirty="0"/>
              <a:t> </a:t>
            </a:r>
            <a:r>
              <a:rPr lang="de-DE" sz="1200" dirty="0" err="1"/>
              <a:t>click</a:t>
            </a:r>
            <a:r>
              <a:rPr lang="de-DE" sz="1200" dirty="0"/>
              <a:t> on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arrow</a:t>
            </a:r>
            <a:r>
              <a:rPr lang="de-DE" sz="1200" dirty="0"/>
              <a:t> and </a:t>
            </a:r>
            <a:br>
              <a:rPr lang="de-DE" sz="1200" dirty="0"/>
            </a:br>
            <a:r>
              <a:rPr lang="de-DE" sz="1200" b="1" dirty="0" err="1"/>
              <a:t>use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corner</a:t>
            </a:r>
            <a:r>
              <a:rPr lang="de-DE" sz="1200" b="1" dirty="0"/>
              <a:t> </a:t>
            </a:r>
            <a:r>
              <a:rPr lang="de-DE" sz="1200" b="1" dirty="0" err="1"/>
              <a:t>points</a:t>
            </a:r>
            <a:r>
              <a:rPr lang="de-DE" sz="1200" b="1" dirty="0"/>
              <a:t>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scale</a:t>
            </a:r>
            <a:r>
              <a:rPr lang="de-DE" sz="1200" dirty="0"/>
              <a:t>. </a:t>
            </a:r>
            <a:r>
              <a:rPr lang="de-DE" sz="1200" dirty="0" err="1"/>
              <a:t>Then</a:t>
            </a:r>
            <a:r>
              <a:rPr lang="de-DE" sz="1200" dirty="0"/>
              <a:t> </a:t>
            </a:r>
            <a:r>
              <a:rPr lang="de-DE" sz="1200" dirty="0" err="1"/>
              <a:t>move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arrows</a:t>
            </a:r>
            <a:r>
              <a:rPr lang="de-DE" sz="1200" dirty="0"/>
              <a:t>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desired</a:t>
            </a:r>
            <a:r>
              <a:rPr lang="de-DE" sz="1200" b="1" dirty="0"/>
              <a:t> </a:t>
            </a:r>
            <a:r>
              <a:rPr lang="de-DE" sz="1200" b="1" dirty="0" err="1"/>
              <a:t>position</a:t>
            </a: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21D6F8CB-6CFA-D52C-78D1-EB166AD76EA8}"/>
              </a:ext>
            </a:extLst>
          </p:cNvPr>
          <p:cNvSpPr/>
          <p:nvPr/>
        </p:nvSpPr>
        <p:spPr>
          <a:xfrm rot="16200000" flipH="1">
            <a:off x="636386" y="2335707"/>
            <a:ext cx="298185" cy="692601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90304C1-1099-2DAE-019F-45FF20170BB8}"/>
              </a:ext>
            </a:extLst>
          </p:cNvPr>
          <p:cNvSpPr txBox="1"/>
          <p:nvPr/>
        </p:nvSpPr>
        <p:spPr>
          <a:xfrm>
            <a:off x="5042297" y="3075849"/>
            <a:ext cx="442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/>
              <a:t>2.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B5EF7A9-D12D-F326-9148-30E5A74A39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3968" y="2903114"/>
            <a:ext cx="357811" cy="405131"/>
          </a:xfrm>
          <a:prstGeom prst="rect">
            <a:avLst/>
          </a:prstGeom>
        </p:spPr>
      </p:pic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9DC70549-3F94-BBE0-C21B-AE1AFD0EE1D0}"/>
              </a:ext>
            </a:extLst>
          </p:cNvPr>
          <p:cNvSpPr/>
          <p:nvPr/>
        </p:nvSpPr>
        <p:spPr>
          <a:xfrm>
            <a:off x="1458181" y="3034116"/>
            <a:ext cx="745066" cy="51011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B8BA37D-1F9F-8D85-7035-185A3E0DA929}"/>
              </a:ext>
            </a:extLst>
          </p:cNvPr>
          <p:cNvSpPr txBox="1"/>
          <p:nvPr/>
        </p:nvSpPr>
        <p:spPr>
          <a:xfrm>
            <a:off x="1449714" y="3238372"/>
            <a:ext cx="677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STRG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B0C1638-861D-9EDD-1828-612BF97AA381}"/>
              </a:ext>
            </a:extLst>
          </p:cNvPr>
          <p:cNvSpPr txBox="1"/>
          <p:nvPr/>
        </p:nvSpPr>
        <p:spPr>
          <a:xfrm>
            <a:off x="1102678" y="3099771"/>
            <a:ext cx="37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+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9ED5FFC-57CF-D27C-CD15-3BD95F597331}"/>
              </a:ext>
            </a:extLst>
          </p:cNvPr>
          <p:cNvGrpSpPr/>
          <p:nvPr/>
        </p:nvGrpSpPr>
        <p:grpSpPr>
          <a:xfrm>
            <a:off x="4662002" y="3034116"/>
            <a:ext cx="1100569" cy="527320"/>
            <a:chOff x="4665233" y="2571750"/>
            <a:chExt cx="1100569" cy="527320"/>
          </a:xfrm>
        </p:grpSpPr>
        <p:sp>
          <p:nvSpPr>
            <p:cNvPr id="16" name="Abgerundetes Rechteck 15">
              <a:extLst>
                <a:ext uri="{FF2B5EF4-FFF2-40B4-BE49-F238E27FC236}">
                  <a16:creationId xmlns:a16="http://schemas.microsoft.com/office/drawing/2014/main" id="{116D9E03-3934-5878-3DBC-7BA1C84A4394}"/>
                </a:ext>
              </a:extLst>
            </p:cNvPr>
            <p:cNvSpPr/>
            <p:nvPr/>
          </p:nvSpPr>
          <p:spPr>
            <a:xfrm>
              <a:off x="5020736" y="2571750"/>
              <a:ext cx="745066" cy="51011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9FCDA48B-0E3E-5D82-7369-4A0BACD22FC4}"/>
                </a:ext>
              </a:extLst>
            </p:cNvPr>
            <p:cNvSpPr txBox="1"/>
            <p:nvPr/>
          </p:nvSpPr>
          <p:spPr>
            <a:xfrm>
              <a:off x="5012269" y="2776006"/>
              <a:ext cx="677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STRG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617C16F3-A3AA-7A86-40A4-CC305B35E4B6}"/>
                </a:ext>
              </a:extLst>
            </p:cNvPr>
            <p:cNvSpPr txBox="1"/>
            <p:nvPr/>
          </p:nvSpPr>
          <p:spPr>
            <a:xfrm>
              <a:off x="4665233" y="2637405"/>
              <a:ext cx="677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/>
                <a:t>+</a:t>
              </a:r>
            </a:p>
          </p:txBody>
        </p:sp>
      </p:grp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D2B31A39-87AD-5C9D-D9F4-25F1A294A9FF}"/>
              </a:ext>
            </a:extLst>
          </p:cNvPr>
          <p:cNvCxnSpPr/>
          <p:nvPr/>
        </p:nvCxnSpPr>
        <p:spPr>
          <a:xfrm>
            <a:off x="1068810" y="2831101"/>
            <a:ext cx="2802367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fik 26">
            <a:extLst>
              <a:ext uri="{FF2B5EF4-FFF2-40B4-BE49-F238E27FC236}">
                <a16:creationId xmlns:a16="http://schemas.microsoft.com/office/drawing/2014/main" id="{E126066F-D9EC-D96A-2CDA-59B298F17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938" y="2903114"/>
            <a:ext cx="357811" cy="405131"/>
          </a:xfrm>
          <a:prstGeom prst="rect">
            <a:avLst/>
          </a:prstGeom>
        </p:spPr>
      </p:pic>
      <p:sp>
        <p:nvSpPr>
          <p:cNvPr id="29" name="Bogen 28">
            <a:extLst>
              <a:ext uri="{FF2B5EF4-FFF2-40B4-BE49-F238E27FC236}">
                <a16:creationId xmlns:a16="http://schemas.microsoft.com/office/drawing/2014/main" id="{0AE0A7CC-E246-31FE-7404-FA8292A8B830}"/>
              </a:ext>
            </a:extLst>
          </p:cNvPr>
          <p:cNvSpPr/>
          <p:nvPr/>
        </p:nvSpPr>
        <p:spPr>
          <a:xfrm rot="16200000" flipH="1">
            <a:off x="4130700" y="2335707"/>
            <a:ext cx="298185" cy="692601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Grafik 30" descr="Ein Bild, das Diagramm, Reihe, Screenshot, Design enthält.&#10;&#10;Automatisch generierte Beschreibung">
            <a:extLst>
              <a:ext uri="{FF2B5EF4-FFF2-40B4-BE49-F238E27FC236}">
                <a16:creationId xmlns:a16="http://schemas.microsoft.com/office/drawing/2014/main" id="{5C72D1FE-5970-C20A-8A56-B0BFCE84E3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843" y="3627091"/>
            <a:ext cx="2082800" cy="10414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2F1D53F-2287-A83D-BA89-D23529562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0952" y="4405342"/>
            <a:ext cx="357811" cy="4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9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/>
              <a:t>Tool 1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400"/>
            <a:ext cx="1145113" cy="244800"/>
          </a:xfrm>
        </p:spPr>
        <p:txBody>
          <a:bodyPr/>
          <a:lstStyle/>
          <a:p>
            <a:r>
              <a:rPr lang="en-US" sz="1600" b="1">
                <a:effectLst/>
                <a:ea typeface="DengXian" panose="02010600030101010101" pitchFamily="2" charset="-122"/>
              </a:rPr>
              <a:t>Debriefing </a:t>
            </a:r>
            <a:endParaRPr lang="de-DE" sz="1600"/>
          </a:p>
        </p:txBody>
      </p:sp>
      <p:sp>
        <p:nvSpPr>
          <p:cNvPr id="212" name="Abgerundetes Rechteck 211">
            <a:extLst>
              <a:ext uri="{FF2B5EF4-FFF2-40B4-BE49-F238E27FC236}">
                <a16:creationId xmlns:a16="http://schemas.microsoft.com/office/drawing/2014/main" id="{4C01A945-79F9-ADD3-3956-2DF470424EBC}"/>
              </a:ext>
            </a:extLst>
          </p:cNvPr>
          <p:cNvSpPr/>
          <p:nvPr/>
        </p:nvSpPr>
        <p:spPr>
          <a:xfrm>
            <a:off x="261771" y="959006"/>
            <a:ext cx="8460059" cy="681536"/>
          </a:xfrm>
          <a:prstGeom prst="roundRect">
            <a:avLst>
              <a:gd name="adj" fmla="val 8631"/>
            </a:avLst>
          </a:prstGeom>
          <a:noFill/>
          <a:ln w="15875">
            <a:solidFill>
              <a:srgbClr val="4BC0E2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9" name="object 111">
            <a:extLst>
              <a:ext uri="{FF2B5EF4-FFF2-40B4-BE49-F238E27FC236}">
                <a16:creationId xmlns:a16="http://schemas.microsoft.com/office/drawing/2014/main" id="{501E9BEA-522B-41C6-DC29-B5BB76E3717F}"/>
              </a:ext>
            </a:extLst>
          </p:cNvPr>
          <p:cNvSpPr txBox="1"/>
          <p:nvPr/>
        </p:nvSpPr>
        <p:spPr>
          <a:xfrm>
            <a:off x="1049759" y="1309633"/>
            <a:ext cx="1955972" cy="137905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>
            <a:defPPr>
              <a:defRPr lang="de-DE"/>
            </a:defPPr>
            <a:lvl1pPr>
              <a:lnSpc>
                <a:spcPct val="107000"/>
              </a:lnSpc>
              <a:spcAft>
                <a:spcPts val="800"/>
              </a:spcAft>
              <a:defRPr sz="800" b="1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endParaRPr lang="de-DE"/>
          </a:p>
        </p:txBody>
      </p:sp>
      <p:sp>
        <p:nvSpPr>
          <p:cNvPr id="221" name="object 113">
            <a:extLst>
              <a:ext uri="{FF2B5EF4-FFF2-40B4-BE49-F238E27FC236}">
                <a16:creationId xmlns:a16="http://schemas.microsoft.com/office/drawing/2014/main" id="{DE77250F-AD37-567E-28EC-6134FB2A0C68}"/>
              </a:ext>
            </a:extLst>
          </p:cNvPr>
          <p:cNvSpPr txBox="1"/>
          <p:nvPr/>
        </p:nvSpPr>
        <p:spPr>
          <a:xfrm>
            <a:off x="4953000" y="1309633"/>
            <a:ext cx="3467840" cy="131492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endParaRPr lang="de-DE" sz="800" b="1" i="1"/>
          </a:p>
        </p:txBody>
      </p:sp>
      <p:sp>
        <p:nvSpPr>
          <p:cNvPr id="224" name="Abgerundetes Rechteck 223">
            <a:extLst>
              <a:ext uri="{FF2B5EF4-FFF2-40B4-BE49-F238E27FC236}">
                <a16:creationId xmlns:a16="http://schemas.microsoft.com/office/drawing/2014/main" id="{C23FB7BC-9658-0091-8B95-E17765B0C259}"/>
              </a:ext>
            </a:extLst>
          </p:cNvPr>
          <p:cNvSpPr/>
          <p:nvPr/>
        </p:nvSpPr>
        <p:spPr>
          <a:xfrm>
            <a:off x="466344" y="1060704"/>
            <a:ext cx="648000" cy="210312"/>
          </a:xfrm>
          <a:prstGeom prst="roundRect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r>
              <a:rPr lang="de-DE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1000" spc="-32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</a:t>
            </a:r>
          </a:p>
        </p:txBody>
      </p:sp>
      <p:sp>
        <p:nvSpPr>
          <p:cNvPr id="225" name="Abgerundetes Rechteck 224">
            <a:extLst>
              <a:ext uri="{FF2B5EF4-FFF2-40B4-BE49-F238E27FC236}">
                <a16:creationId xmlns:a16="http://schemas.microsoft.com/office/drawing/2014/main" id="{CBE237D3-39B0-BD72-BD07-7804B8BD2A5D}"/>
              </a:ext>
            </a:extLst>
          </p:cNvPr>
          <p:cNvSpPr/>
          <p:nvPr/>
        </p:nvSpPr>
        <p:spPr>
          <a:xfrm>
            <a:off x="4376928" y="1060704"/>
            <a:ext cx="576000" cy="210312"/>
          </a:xfrm>
          <a:prstGeom prst="roundRect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r>
              <a:rPr lang="de-DE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</p:txBody>
      </p:sp>
      <p:sp>
        <p:nvSpPr>
          <p:cNvPr id="256" name="Bogen 255">
            <a:extLst>
              <a:ext uri="{FF2B5EF4-FFF2-40B4-BE49-F238E27FC236}">
                <a16:creationId xmlns:a16="http://schemas.microsoft.com/office/drawing/2014/main" id="{1F68C761-33C1-82F7-4B5F-0ABF9722E2C5}"/>
              </a:ext>
            </a:extLst>
          </p:cNvPr>
          <p:cNvSpPr/>
          <p:nvPr/>
        </p:nvSpPr>
        <p:spPr>
          <a:xfrm rot="16200000" flipH="1">
            <a:off x="910941" y="952502"/>
            <a:ext cx="145474" cy="720433"/>
          </a:xfrm>
          <a:prstGeom prst="arc">
            <a:avLst/>
          </a:prstGeom>
          <a:ln w="15875">
            <a:solidFill>
              <a:srgbClr val="20B09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6" name="Abgerundetes Rechteck 225">
            <a:extLst>
              <a:ext uri="{FF2B5EF4-FFF2-40B4-BE49-F238E27FC236}">
                <a16:creationId xmlns:a16="http://schemas.microsoft.com/office/drawing/2014/main" id="{78EE64D1-0D50-1D5F-EBD3-75C3F41F67BC}"/>
              </a:ext>
            </a:extLst>
          </p:cNvPr>
          <p:cNvSpPr/>
          <p:nvPr/>
        </p:nvSpPr>
        <p:spPr>
          <a:xfrm>
            <a:off x="466342" y="1834178"/>
            <a:ext cx="1620000" cy="210312"/>
          </a:xfrm>
          <a:prstGeom prst="roundRect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OPERATIONAL GOALS</a:t>
            </a:r>
            <a:endParaRPr lang="de-DE" sz="100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27" name="Abgerundetes Rechteck 226">
            <a:extLst>
              <a:ext uri="{FF2B5EF4-FFF2-40B4-BE49-F238E27FC236}">
                <a16:creationId xmlns:a16="http://schemas.microsoft.com/office/drawing/2014/main" id="{903A9423-D7EE-F9BE-86D9-1686F17ECBF2}"/>
              </a:ext>
            </a:extLst>
          </p:cNvPr>
          <p:cNvSpPr/>
          <p:nvPr/>
        </p:nvSpPr>
        <p:spPr>
          <a:xfrm>
            <a:off x="4376925" y="1834178"/>
            <a:ext cx="1800000" cy="210312"/>
          </a:xfrm>
          <a:prstGeom prst="roundRect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COMMUNICATIVE GOALS</a:t>
            </a:r>
            <a:endParaRPr lang="de-DE" sz="100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29" name="object 111">
            <a:extLst>
              <a:ext uri="{FF2B5EF4-FFF2-40B4-BE49-F238E27FC236}">
                <a16:creationId xmlns:a16="http://schemas.microsoft.com/office/drawing/2014/main" id="{E6A0B799-A047-2EAE-0D5F-71CF0D1A753F}"/>
              </a:ext>
            </a:extLst>
          </p:cNvPr>
          <p:cNvSpPr txBox="1"/>
          <p:nvPr/>
        </p:nvSpPr>
        <p:spPr>
          <a:xfrm>
            <a:off x="1049759" y="2151170"/>
            <a:ext cx="2709672" cy="262233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>
            <a:defPPr>
              <a:defRPr lang="de-DE"/>
            </a:defPPr>
            <a:lvl1pPr>
              <a:lnSpc>
                <a:spcPct val="107000"/>
              </a:lnSpc>
              <a:spcAft>
                <a:spcPts val="800"/>
              </a:spcAft>
              <a:defRPr sz="800" b="1" i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, sed do </a:t>
            </a:r>
            <a:r>
              <a:rPr lang="de-DE" err="1"/>
              <a:t>eiusmod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incididunt</a:t>
            </a:r>
            <a:r>
              <a:rPr lang="de-DE"/>
              <a:t> </a:t>
            </a:r>
            <a:r>
              <a:rPr lang="de-DE" err="1"/>
              <a:t>ut</a:t>
            </a:r>
            <a:endParaRPr lang="de-DE"/>
          </a:p>
        </p:txBody>
      </p:sp>
      <p:sp>
        <p:nvSpPr>
          <p:cNvPr id="231" name="object 111">
            <a:extLst>
              <a:ext uri="{FF2B5EF4-FFF2-40B4-BE49-F238E27FC236}">
                <a16:creationId xmlns:a16="http://schemas.microsoft.com/office/drawing/2014/main" id="{DD5D656F-DC4A-6408-BCC4-483751A7A739}"/>
              </a:ext>
            </a:extLst>
          </p:cNvPr>
          <p:cNvSpPr txBox="1"/>
          <p:nvPr/>
        </p:nvSpPr>
        <p:spPr>
          <a:xfrm>
            <a:off x="1049759" y="2459018"/>
            <a:ext cx="3029712" cy="265825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r>
              <a:rPr lang="de-DE" sz="800" b="1" i="1"/>
              <a:t> </a:t>
            </a:r>
            <a:r>
              <a:rPr lang="de-DE" sz="800" b="1" i="1" err="1"/>
              <a:t>sit</a:t>
            </a:r>
            <a:r>
              <a:rPr lang="de-DE" sz="800" b="1" i="1"/>
              <a:t> </a:t>
            </a:r>
            <a:r>
              <a:rPr lang="de-DE" sz="800" b="1" i="1" err="1"/>
              <a:t>amet</a:t>
            </a:r>
            <a:r>
              <a:rPr lang="de-DE" sz="800" b="1" i="1"/>
              <a:t>, </a:t>
            </a:r>
            <a:r>
              <a:rPr lang="de-DE" sz="800" b="1" i="1" err="1"/>
              <a:t>consectetur</a:t>
            </a:r>
            <a:r>
              <a:rPr lang="de-DE" sz="800" b="1" i="1"/>
              <a:t> </a:t>
            </a:r>
            <a:r>
              <a:rPr lang="de-DE" sz="800" b="1" i="1" err="1"/>
              <a:t>adipiscing</a:t>
            </a:r>
            <a:r>
              <a:rPr lang="de-DE" sz="800" b="1" i="1"/>
              <a:t> </a:t>
            </a:r>
            <a:r>
              <a:rPr lang="de-DE" sz="800" b="1" i="1" err="1"/>
              <a:t>elit</a:t>
            </a:r>
            <a:r>
              <a:rPr lang="de-DE" sz="800" b="1" i="1"/>
              <a:t>, sed do </a:t>
            </a:r>
            <a:r>
              <a:rPr lang="de-DE" sz="800" b="1" i="1" err="1"/>
              <a:t>eiusmod</a:t>
            </a:r>
            <a:r>
              <a:rPr lang="de-DE" sz="800" b="1" i="1"/>
              <a:t> </a:t>
            </a:r>
            <a:r>
              <a:rPr lang="de-DE" sz="800" b="1" i="1" err="1"/>
              <a:t>tempor</a:t>
            </a:r>
            <a:r>
              <a:rPr lang="de-DE" sz="800" b="1" i="1"/>
              <a:t> </a:t>
            </a:r>
            <a:r>
              <a:rPr lang="de-DE" sz="800" b="1" i="1" err="1"/>
              <a:t>incididunt</a:t>
            </a:r>
            <a:r>
              <a:rPr lang="de-DE" sz="800" b="1" i="1"/>
              <a:t> </a:t>
            </a:r>
            <a:r>
              <a:rPr lang="de-DE" sz="800" b="1" i="1" err="1"/>
              <a:t>ut</a:t>
            </a:r>
            <a:endParaRPr lang="de-DE" sz="800" b="1" i="1"/>
          </a:p>
        </p:txBody>
      </p:sp>
      <p:sp>
        <p:nvSpPr>
          <p:cNvPr id="230" name="object 113">
            <a:extLst>
              <a:ext uri="{FF2B5EF4-FFF2-40B4-BE49-F238E27FC236}">
                <a16:creationId xmlns:a16="http://schemas.microsoft.com/office/drawing/2014/main" id="{EC9B1B56-6CEC-CD42-E68F-7CC683F6D680}"/>
              </a:ext>
            </a:extLst>
          </p:cNvPr>
          <p:cNvSpPr txBox="1"/>
          <p:nvPr/>
        </p:nvSpPr>
        <p:spPr>
          <a:xfrm>
            <a:off x="4953000" y="2151170"/>
            <a:ext cx="3467840" cy="254602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r>
              <a:rPr lang="de-DE" sz="800" b="1" i="1"/>
              <a:t> </a:t>
            </a:r>
            <a:r>
              <a:rPr lang="de-DE" sz="800" b="1" i="1" err="1"/>
              <a:t>sit</a:t>
            </a:r>
            <a:r>
              <a:rPr lang="de-DE" sz="800" b="1" i="1"/>
              <a:t> </a:t>
            </a:r>
            <a:r>
              <a:rPr lang="de-DE" sz="800" b="1" i="1" err="1"/>
              <a:t>amet</a:t>
            </a:r>
            <a:r>
              <a:rPr lang="de-DE" sz="800" b="1" i="1"/>
              <a:t>, </a:t>
            </a:r>
            <a:r>
              <a:rPr lang="de-DE" sz="800" b="1" i="1" err="1"/>
              <a:t>consectetur</a:t>
            </a:r>
            <a:r>
              <a:rPr lang="de-DE" sz="800" b="1" i="1"/>
              <a:t> </a:t>
            </a:r>
            <a:r>
              <a:rPr lang="de-DE" sz="800" b="1" i="1" err="1"/>
              <a:t>adipiscing</a:t>
            </a:r>
            <a:r>
              <a:rPr lang="de-DE" sz="800" b="1" i="1"/>
              <a:t> </a:t>
            </a:r>
            <a:r>
              <a:rPr lang="de-DE" sz="800" b="1" i="1" err="1"/>
              <a:t>elit</a:t>
            </a:r>
            <a:r>
              <a:rPr lang="de-DE" sz="800" b="1" i="1"/>
              <a:t>, sed do </a:t>
            </a:r>
            <a:r>
              <a:rPr lang="de-DE" sz="800" b="1" i="1" err="1"/>
              <a:t>eiusmod</a:t>
            </a:r>
            <a:r>
              <a:rPr lang="de-DE" sz="800" b="1" i="1"/>
              <a:t> </a:t>
            </a:r>
            <a:r>
              <a:rPr lang="de-DE" sz="800" b="1" i="1" err="1"/>
              <a:t>tempor</a:t>
            </a:r>
            <a:r>
              <a:rPr lang="de-DE" sz="800" b="1" i="1"/>
              <a:t> </a:t>
            </a:r>
            <a:r>
              <a:rPr lang="de-DE" sz="800" b="1" i="1" err="1"/>
              <a:t>incididunt</a:t>
            </a:r>
            <a:r>
              <a:rPr lang="de-DE" sz="800" b="1" i="1"/>
              <a:t> </a:t>
            </a:r>
            <a:r>
              <a:rPr lang="de-DE" sz="800" b="1" i="1" err="1"/>
              <a:t>ut</a:t>
            </a:r>
            <a:endParaRPr lang="de-DE" sz="800" b="1" i="1"/>
          </a:p>
        </p:txBody>
      </p:sp>
      <p:sp>
        <p:nvSpPr>
          <p:cNvPr id="234" name="object 113">
            <a:extLst>
              <a:ext uri="{FF2B5EF4-FFF2-40B4-BE49-F238E27FC236}">
                <a16:creationId xmlns:a16="http://schemas.microsoft.com/office/drawing/2014/main" id="{457BCB43-9499-FEFA-BF1F-EB9EBC38D50A}"/>
              </a:ext>
            </a:extLst>
          </p:cNvPr>
          <p:cNvSpPr txBox="1"/>
          <p:nvPr/>
        </p:nvSpPr>
        <p:spPr>
          <a:xfrm>
            <a:off x="4953000" y="2455970"/>
            <a:ext cx="3467840" cy="254602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r>
              <a:rPr lang="de-DE" sz="800" b="1" i="1"/>
              <a:t> </a:t>
            </a:r>
            <a:r>
              <a:rPr lang="de-DE" sz="800" b="1" i="1" err="1"/>
              <a:t>sit</a:t>
            </a:r>
            <a:r>
              <a:rPr lang="de-DE" sz="800" b="1" i="1"/>
              <a:t> </a:t>
            </a:r>
            <a:r>
              <a:rPr lang="de-DE" sz="800" b="1" i="1" err="1"/>
              <a:t>amet</a:t>
            </a:r>
            <a:r>
              <a:rPr lang="de-DE" sz="800" b="1" i="1"/>
              <a:t>, </a:t>
            </a:r>
            <a:r>
              <a:rPr lang="de-DE" sz="800" b="1" i="1" err="1"/>
              <a:t>consectetur</a:t>
            </a:r>
            <a:r>
              <a:rPr lang="de-DE" sz="800" b="1" i="1"/>
              <a:t> </a:t>
            </a:r>
            <a:r>
              <a:rPr lang="de-DE" sz="800" b="1" i="1" err="1"/>
              <a:t>adipiscing</a:t>
            </a:r>
            <a:r>
              <a:rPr lang="de-DE" sz="800" b="1" i="1"/>
              <a:t> </a:t>
            </a:r>
            <a:r>
              <a:rPr lang="de-DE" sz="800" b="1" i="1" err="1"/>
              <a:t>elit</a:t>
            </a:r>
            <a:r>
              <a:rPr lang="de-DE" sz="800" b="1" i="1"/>
              <a:t>, sed do </a:t>
            </a:r>
            <a:r>
              <a:rPr lang="de-DE" sz="800" b="1" i="1" err="1"/>
              <a:t>eiusmod</a:t>
            </a:r>
            <a:r>
              <a:rPr lang="de-DE" sz="800" b="1" i="1"/>
              <a:t> </a:t>
            </a:r>
            <a:r>
              <a:rPr lang="de-DE" sz="800" b="1" i="1" err="1"/>
              <a:t>tempor</a:t>
            </a:r>
            <a:r>
              <a:rPr lang="de-DE" sz="800" b="1" i="1"/>
              <a:t> </a:t>
            </a:r>
            <a:r>
              <a:rPr lang="de-DE" sz="800" b="1" i="1" err="1"/>
              <a:t>incididunt</a:t>
            </a:r>
            <a:r>
              <a:rPr lang="de-DE" sz="800" b="1" i="1"/>
              <a:t> </a:t>
            </a:r>
            <a:r>
              <a:rPr lang="de-DE" sz="800" b="1" i="1" err="1"/>
              <a:t>ut</a:t>
            </a:r>
            <a:endParaRPr lang="de-DE" sz="800" b="1" i="1"/>
          </a:p>
        </p:txBody>
      </p:sp>
      <p:sp>
        <p:nvSpPr>
          <p:cNvPr id="235" name="object 113">
            <a:extLst>
              <a:ext uri="{FF2B5EF4-FFF2-40B4-BE49-F238E27FC236}">
                <a16:creationId xmlns:a16="http://schemas.microsoft.com/office/drawing/2014/main" id="{294832F1-DC8B-1B14-0D7F-00A9912ACE36}"/>
              </a:ext>
            </a:extLst>
          </p:cNvPr>
          <p:cNvSpPr txBox="1"/>
          <p:nvPr/>
        </p:nvSpPr>
        <p:spPr>
          <a:xfrm>
            <a:off x="4953000" y="2760770"/>
            <a:ext cx="3467840" cy="254602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r>
              <a:rPr lang="de-DE" sz="800" b="1" i="1" dirty="0" err="1"/>
              <a:t>Lorem</a:t>
            </a:r>
            <a:r>
              <a:rPr lang="de-DE" sz="800" b="1" i="1" dirty="0"/>
              <a:t> </a:t>
            </a:r>
            <a:r>
              <a:rPr lang="de-DE" sz="800" b="1" i="1" dirty="0" err="1"/>
              <a:t>ipsum</a:t>
            </a:r>
            <a:r>
              <a:rPr lang="de-DE" sz="800" b="1" i="1" dirty="0"/>
              <a:t> </a:t>
            </a:r>
            <a:r>
              <a:rPr lang="de-DE" sz="800" b="1" i="1" dirty="0" err="1"/>
              <a:t>dolor</a:t>
            </a:r>
            <a:r>
              <a:rPr lang="de-DE" sz="800" b="1" i="1" dirty="0"/>
              <a:t> </a:t>
            </a:r>
            <a:r>
              <a:rPr lang="de-DE" sz="800" b="1" i="1" dirty="0" err="1"/>
              <a:t>sit</a:t>
            </a:r>
            <a:r>
              <a:rPr lang="de-DE" sz="800" b="1" i="1" dirty="0"/>
              <a:t> </a:t>
            </a:r>
            <a:r>
              <a:rPr lang="de-DE" sz="800" b="1" i="1" dirty="0" err="1"/>
              <a:t>amet</a:t>
            </a:r>
            <a:r>
              <a:rPr lang="de-DE" sz="800" b="1" i="1" dirty="0"/>
              <a:t>, </a:t>
            </a:r>
            <a:r>
              <a:rPr lang="de-DE" sz="800" b="1" i="1" dirty="0" err="1"/>
              <a:t>consectetur</a:t>
            </a:r>
            <a:r>
              <a:rPr lang="de-DE" sz="800" b="1" i="1" dirty="0"/>
              <a:t> </a:t>
            </a:r>
            <a:r>
              <a:rPr lang="de-DE" sz="800" b="1" i="1" dirty="0" err="1"/>
              <a:t>adipiscing</a:t>
            </a:r>
            <a:r>
              <a:rPr lang="de-DE" sz="800" b="1" i="1" dirty="0"/>
              <a:t> </a:t>
            </a:r>
            <a:r>
              <a:rPr lang="de-DE" sz="800" b="1" i="1" dirty="0" err="1"/>
              <a:t>elit</a:t>
            </a:r>
            <a:r>
              <a:rPr lang="de-DE" sz="800" b="1" i="1" dirty="0"/>
              <a:t>, sed do </a:t>
            </a:r>
            <a:r>
              <a:rPr lang="de-DE" sz="800" b="1" i="1" dirty="0" err="1"/>
              <a:t>eiusmod</a:t>
            </a:r>
            <a:r>
              <a:rPr lang="de-DE" sz="800" b="1" i="1" dirty="0"/>
              <a:t> </a:t>
            </a:r>
            <a:r>
              <a:rPr lang="de-DE" sz="800" b="1" i="1" dirty="0" err="1"/>
              <a:t>tempor</a:t>
            </a:r>
            <a:r>
              <a:rPr lang="de-DE" sz="800" b="1" i="1" dirty="0"/>
              <a:t> </a:t>
            </a:r>
            <a:r>
              <a:rPr lang="de-DE" sz="800" b="1" i="1" dirty="0" err="1"/>
              <a:t>incididunt</a:t>
            </a:r>
            <a:r>
              <a:rPr lang="de-DE" sz="800" b="1" i="1" dirty="0"/>
              <a:t> </a:t>
            </a:r>
            <a:r>
              <a:rPr lang="de-DE" sz="800" b="1" i="1" dirty="0" err="1"/>
              <a:t>ut</a:t>
            </a:r>
            <a:endParaRPr lang="de-DE" sz="800" b="1" i="1" dirty="0"/>
          </a:p>
        </p:txBody>
      </p:sp>
      <p:sp>
        <p:nvSpPr>
          <p:cNvPr id="258" name="Bogen 257">
            <a:extLst>
              <a:ext uri="{FF2B5EF4-FFF2-40B4-BE49-F238E27FC236}">
                <a16:creationId xmlns:a16="http://schemas.microsoft.com/office/drawing/2014/main" id="{6CB61FC2-4287-9B9D-E589-2C0900DDE2EC}"/>
              </a:ext>
            </a:extLst>
          </p:cNvPr>
          <p:cNvSpPr/>
          <p:nvPr/>
        </p:nvSpPr>
        <p:spPr>
          <a:xfrm rot="16200000" flipH="1">
            <a:off x="758541" y="1718149"/>
            <a:ext cx="450275" cy="720433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0" name="Bogen 259">
            <a:extLst>
              <a:ext uri="{FF2B5EF4-FFF2-40B4-BE49-F238E27FC236}">
                <a16:creationId xmlns:a16="http://schemas.microsoft.com/office/drawing/2014/main" id="{480D4CDB-AEC7-A523-DC9C-29B342FB23CF}"/>
              </a:ext>
            </a:extLst>
          </p:cNvPr>
          <p:cNvSpPr/>
          <p:nvPr/>
        </p:nvSpPr>
        <p:spPr>
          <a:xfrm rot="16200000" flipH="1">
            <a:off x="543794" y="1773568"/>
            <a:ext cx="900546" cy="727356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1" name="Bogen 260">
            <a:extLst>
              <a:ext uri="{FF2B5EF4-FFF2-40B4-BE49-F238E27FC236}">
                <a16:creationId xmlns:a16="http://schemas.microsoft.com/office/drawing/2014/main" id="{47504559-C060-65FE-EE90-D22CED3E5D0B}"/>
              </a:ext>
            </a:extLst>
          </p:cNvPr>
          <p:cNvSpPr/>
          <p:nvPr/>
        </p:nvSpPr>
        <p:spPr>
          <a:xfrm rot="16200000" flipH="1">
            <a:off x="4651660" y="1718149"/>
            <a:ext cx="450275" cy="720433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2" name="Bogen 261">
            <a:extLst>
              <a:ext uri="{FF2B5EF4-FFF2-40B4-BE49-F238E27FC236}">
                <a16:creationId xmlns:a16="http://schemas.microsoft.com/office/drawing/2014/main" id="{BE923876-DA2A-F9A7-0059-29649E3B650B}"/>
              </a:ext>
            </a:extLst>
          </p:cNvPr>
          <p:cNvSpPr/>
          <p:nvPr/>
        </p:nvSpPr>
        <p:spPr>
          <a:xfrm rot="16200000" flipH="1">
            <a:off x="4436913" y="1773568"/>
            <a:ext cx="900546" cy="727356"/>
          </a:xfrm>
          <a:prstGeom prst="arc">
            <a:avLst>
              <a:gd name="adj1" fmla="val 16200000"/>
              <a:gd name="adj2" fmla="val 21560557"/>
            </a:avLst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3" name="Bogen 262">
            <a:extLst>
              <a:ext uri="{FF2B5EF4-FFF2-40B4-BE49-F238E27FC236}">
                <a16:creationId xmlns:a16="http://schemas.microsoft.com/office/drawing/2014/main" id="{A541A98A-1662-5132-9C79-9C5D70B1905D}"/>
              </a:ext>
            </a:extLst>
          </p:cNvPr>
          <p:cNvSpPr/>
          <p:nvPr/>
        </p:nvSpPr>
        <p:spPr>
          <a:xfrm rot="16200000" flipH="1">
            <a:off x="4267203" y="1860156"/>
            <a:ext cx="1226124" cy="713509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3" name="Abgerundetes Rechteck 212">
            <a:extLst>
              <a:ext uri="{FF2B5EF4-FFF2-40B4-BE49-F238E27FC236}">
                <a16:creationId xmlns:a16="http://schemas.microsoft.com/office/drawing/2014/main" id="{2DE20ED7-53FB-F4FF-DC8E-CBBDC52FC7D6}"/>
              </a:ext>
            </a:extLst>
          </p:cNvPr>
          <p:cNvSpPr/>
          <p:nvPr/>
        </p:nvSpPr>
        <p:spPr>
          <a:xfrm>
            <a:off x="261771" y="1718761"/>
            <a:ext cx="8460059" cy="1918447"/>
          </a:xfrm>
          <a:prstGeom prst="roundRect">
            <a:avLst>
              <a:gd name="adj" fmla="val 4585"/>
            </a:avLst>
          </a:prstGeom>
          <a:noFill/>
          <a:ln w="15875">
            <a:solidFill>
              <a:srgbClr val="4BC0E2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>
            <a:extLst>
              <a:ext uri="{FF2B5EF4-FFF2-40B4-BE49-F238E27FC236}">
                <a16:creationId xmlns:a16="http://schemas.microsoft.com/office/drawing/2014/main" id="{45A99555-11BE-87DC-1882-7C5FC6F09E85}"/>
              </a:ext>
            </a:extLst>
          </p:cNvPr>
          <p:cNvSpPr/>
          <p:nvPr/>
        </p:nvSpPr>
        <p:spPr>
          <a:xfrm>
            <a:off x="466341" y="3003669"/>
            <a:ext cx="1728000" cy="210312"/>
          </a:xfrm>
          <a:prstGeom prst="roundRect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>
                <a:solidFill>
                  <a:schemeClr val="tx1"/>
                </a:solidFill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MARKET ENVIRONMENT</a:t>
            </a:r>
            <a:endParaRPr lang="de-DE" sz="1000">
              <a:solidFill>
                <a:schemeClr val="tx1"/>
              </a:solidFill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3" name="object 111">
            <a:extLst>
              <a:ext uri="{FF2B5EF4-FFF2-40B4-BE49-F238E27FC236}">
                <a16:creationId xmlns:a16="http://schemas.microsoft.com/office/drawing/2014/main" id="{BF82801A-5B90-F28E-21BA-8243431199AA}"/>
              </a:ext>
            </a:extLst>
          </p:cNvPr>
          <p:cNvSpPr txBox="1"/>
          <p:nvPr/>
        </p:nvSpPr>
        <p:spPr>
          <a:xfrm>
            <a:off x="1049759" y="3320661"/>
            <a:ext cx="2709672" cy="265825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r>
              <a:rPr lang="de-DE" sz="800" b="1" i="1"/>
              <a:t> </a:t>
            </a:r>
            <a:r>
              <a:rPr lang="de-DE" sz="800" b="1" i="1" err="1"/>
              <a:t>sit</a:t>
            </a:r>
            <a:r>
              <a:rPr lang="de-DE" sz="800" b="1" i="1"/>
              <a:t> </a:t>
            </a:r>
            <a:r>
              <a:rPr lang="de-DE" sz="800" b="1" i="1" err="1"/>
              <a:t>amet</a:t>
            </a:r>
            <a:r>
              <a:rPr lang="de-DE" sz="800" b="1" i="1"/>
              <a:t>, </a:t>
            </a:r>
            <a:r>
              <a:rPr lang="de-DE" sz="800" b="1" i="1" err="1"/>
              <a:t>consectetur</a:t>
            </a:r>
            <a:r>
              <a:rPr lang="de-DE" sz="800" b="1" i="1"/>
              <a:t> </a:t>
            </a:r>
            <a:r>
              <a:rPr lang="de-DE" sz="800" b="1" i="1" err="1"/>
              <a:t>adipiscing</a:t>
            </a:r>
            <a:r>
              <a:rPr lang="de-DE" sz="800" b="1" i="1"/>
              <a:t> </a:t>
            </a:r>
            <a:r>
              <a:rPr lang="de-DE" sz="800" b="1" i="1" err="1"/>
              <a:t>elit</a:t>
            </a:r>
            <a:r>
              <a:rPr lang="de-DE" sz="800" b="1" i="1"/>
              <a:t>, sed do </a:t>
            </a:r>
            <a:r>
              <a:rPr lang="de-DE" sz="800" b="1" i="1" err="1"/>
              <a:t>eiusmod</a:t>
            </a:r>
            <a:r>
              <a:rPr lang="de-DE" sz="800" b="1" i="1"/>
              <a:t> </a:t>
            </a:r>
            <a:r>
              <a:rPr lang="de-DE" sz="800" b="1" i="1" err="1"/>
              <a:t>tempor</a:t>
            </a:r>
            <a:r>
              <a:rPr lang="de-DE" sz="800" b="1" i="1"/>
              <a:t> </a:t>
            </a:r>
            <a:r>
              <a:rPr lang="de-DE" sz="800" b="1" i="1" err="1"/>
              <a:t>incididunt</a:t>
            </a:r>
            <a:r>
              <a:rPr lang="de-DE" sz="800" b="1" i="1"/>
              <a:t> </a:t>
            </a:r>
            <a:r>
              <a:rPr lang="de-DE" sz="800" b="1" i="1" err="1"/>
              <a:t>ut</a:t>
            </a:r>
            <a:endParaRPr lang="de-DE" sz="800" b="1" i="1"/>
          </a:p>
        </p:txBody>
      </p:sp>
      <p:sp>
        <p:nvSpPr>
          <p:cNvPr id="264" name="Bogen 263">
            <a:extLst>
              <a:ext uri="{FF2B5EF4-FFF2-40B4-BE49-F238E27FC236}">
                <a16:creationId xmlns:a16="http://schemas.microsoft.com/office/drawing/2014/main" id="{D9D12896-537A-CD69-1A75-F4E755E21FF4}"/>
              </a:ext>
            </a:extLst>
          </p:cNvPr>
          <p:cNvSpPr/>
          <p:nvPr/>
        </p:nvSpPr>
        <p:spPr>
          <a:xfrm rot="16200000" flipH="1">
            <a:off x="758541" y="2882444"/>
            <a:ext cx="450275" cy="720433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6" name="Abgerundetes Rechteck 235">
            <a:extLst>
              <a:ext uri="{FF2B5EF4-FFF2-40B4-BE49-F238E27FC236}">
                <a16:creationId xmlns:a16="http://schemas.microsoft.com/office/drawing/2014/main" id="{30A0F38E-BC2B-018A-2F01-92136B83F16A}"/>
              </a:ext>
            </a:extLst>
          </p:cNvPr>
          <p:cNvSpPr/>
          <p:nvPr/>
        </p:nvSpPr>
        <p:spPr>
          <a:xfrm>
            <a:off x="4419600" y="3125103"/>
            <a:ext cx="1260000" cy="210312"/>
          </a:xfrm>
          <a:prstGeom prst="roundRect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TARGET GROUP</a:t>
            </a:r>
            <a:endParaRPr lang="de-DE" sz="100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7" name="object 111">
            <a:extLst>
              <a:ext uri="{FF2B5EF4-FFF2-40B4-BE49-F238E27FC236}">
                <a16:creationId xmlns:a16="http://schemas.microsoft.com/office/drawing/2014/main" id="{70DC0948-B19B-BBF9-3B0F-2B1B991FFEA3}"/>
              </a:ext>
            </a:extLst>
          </p:cNvPr>
          <p:cNvSpPr txBox="1"/>
          <p:nvPr/>
        </p:nvSpPr>
        <p:spPr>
          <a:xfrm>
            <a:off x="4953000" y="3442095"/>
            <a:ext cx="2709672" cy="137072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endParaRPr lang="de-DE" sz="800" b="1" i="1"/>
          </a:p>
        </p:txBody>
      </p:sp>
      <p:sp>
        <p:nvSpPr>
          <p:cNvPr id="265" name="Bogen 264">
            <a:extLst>
              <a:ext uri="{FF2B5EF4-FFF2-40B4-BE49-F238E27FC236}">
                <a16:creationId xmlns:a16="http://schemas.microsoft.com/office/drawing/2014/main" id="{C198FD16-8B50-6629-91E1-740EF84B5987}"/>
              </a:ext>
            </a:extLst>
          </p:cNvPr>
          <p:cNvSpPr/>
          <p:nvPr/>
        </p:nvSpPr>
        <p:spPr>
          <a:xfrm rot="16200000" flipH="1">
            <a:off x="4738257" y="2998683"/>
            <a:ext cx="325579" cy="699654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Abgerundetes Rechteck 214">
            <a:extLst>
              <a:ext uri="{FF2B5EF4-FFF2-40B4-BE49-F238E27FC236}">
                <a16:creationId xmlns:a16="http://schemas.microsoft.com/office/drawing/2014/main" id="{B148D26F-64F8-59EB-006B-558391C672E8}"/>
              </a:ext>
            </a:extLst>
          </p:cNvPr>
          <p:cNvSpPr/>
          <p:nvPr/>
        </p:nvSpPr>
        <p:spPr>
          <a:xfrm>
            <a:off x="261771" y="3711702"/>
            <a:ext cx="8460059" cy="1101246"/>
          </a:xfrm>
          <a:prstGeom prst="roundRect">
            <a:avLst>
              <a:gd name="adj" fmla="val 8631"/>
            </a:avLst>
          </a:prstGeom>
          <a:noFill/>
          <a:ln w="15875">
            <a:solidFill>
              <a:srgbClr val="4BC0E2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8" name="Abgerundetes Rechteck 237">
            <a:extLst>
              <a:ext uri="{FF2B5EF4-FFF2-40B4-BE49-F238E27FC236}">
                <a16:creationId xmlns:a16="http://schemas.microsoft.com/office/drawing/2014/main" id="{2DB24A4D-3C3F-C613-99E5-597931C54E85}"/>
              </a:ext>
            </a:extLst>
          </p:cNvPr>
          <p:cNvSpPr/>
          <p:nvPr/>
        </p:nvSpPr>
        <p:spPr>
          <a:xfrm>
            <a:off x="466341" y="3830192"/>
            <a:ext cx="1764000" cy="210312"/>
          </a:xfrm>
          <a:prstGeom prst="roundRect">
            <a:avLst/>
          </a:prstGeom>
          <a:solidFill>
            <a:srgbClr val="EDFBFF"/>
          </a:solidFill>
          <a:ln w="15875">
            <a:solidFill>
              <a:srgbClr val="4BC0E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STRATEGIC GUIDELINES</a:t>
            </a:r>
            <a:endParaRPr lang="de-DE" sz="100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9" name="object 111">
            <a:extLst>
              <a:ext uri="{FF2B5EF4-FFF2-40B4-BE49-F238E27FC236}">
                <a16:creationId xmlns:a16="http://schemas.microsoft.com/office/drawing/2014/main" id="{BAD9EF34-0C58-1657-F734-E65DD57035BC}"/>
              </a:ext>
            </a:extLst>
          </p:cNvPr>
          <p:cNvSpPr txBox="1"/>
          <p:nvPr/>
        </p:nvSpPr>
        <p:spPr>
          <a:xfrm>
            <a:off x="1049759" y="4148849"/>
            <a:ext cx="2709672" cy="265825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r>
              <a:rPr lang="de-DE" sz="800" b="1" i="1"/>
              <a:t> </a:t>
            </a:r>
            <a:r>
              <a:rPr lang="de-DE" sz="800" b="1" i="1" err="1"/>
              <a:t>sit</a:t>
            </a:r>
            <a:r>
              <a:rPr lang="de-DE" sz="800" b="1" i="1"/>
              <a:t> </a:t>
            </a:r>
            <a:r>
              <a:rPr lang="de-DE" sz="800" b="1" i="1" err="1"/>
              <a:t>amet</a:t>
            </a:r>
            <a:r>
              <a:rPr lang="de-DE" sz="800" b="1" i="1"/>
              <a:t>, </a:t>
            </a:r>
            <a:r>
              <a:rPr lang="de-DE" sz="800" b="1" i="1" err="1"/>
              <a:t>consectetur</a:t>
            </a:r>
            <a:r>
              <a:rPr lang="de-DE" sz="800" b="1" i="1"/>
              <a:t> </a:t>
            </a:r>
            <a:r>
              <a:rPr lang="de-DE" sz="800" b="1" i="1" err="1"/>
              <a:t>adipiscing</a:t>
            </a:r>
            <a:r>
              <a:rPr lang="de-DE" sz="800" b="1" i="1"/>
              <a:t> </a:t>
            </a:r>
            <a:r>
              <a:rPr lang="de-DE" sz="800" b="1" i="1" err="1"/>
              <a:t>elit</a:t>
            </a:r>
            <a:r>
              <a:rPr lang="de-DE" sz="800" b="1" i="1"/>
              <a:t>, sed do </a:t>
            </a:r>
            <a:r>
              <a:rPr lang="de-DE" sz="800" b="1" i="1" err="1"/>
              <a:t>eiusmod</a:t>
            </a:r>
            <a:r>
              <a:rPr lang="de-DE" sz="800" b="1" i="1"/>
              <a:t> </a:t>
            </a:r>
            <a:r>
              <a:rPr lang="de-DE" sz="800" b="1" i="1" err="1"/>
              <a:t>tempor</a:t>
            </a:r>
            <a:r>
              <a:rPr lang="de-DE" sz="800" b="1" i="1"/>
              <a:t> </a:t>
            </a:r>
            <a:r>
              <a:rPr lang="de-DE" sz="800" b="1" i="1" err="1"/>
              <a:t>incididunt</a:t>
            </a:r>
            <a:r>
              <a:rPr lang="de-DE" sz="800" b="1" i="1"/>
              <a:t> </a:t>
            </a:r>
            <a:r>
              <a:rPr lang="de-DE" sz="800" b="1" i="1" err="1"/>
              <a:t>ut</a:t>
            </a:r>
            <a:endParaRPr lang="de-DE" sz="800" b="1" i="1"/>
          </a:p>
        </p:txBody>
      </p:sp>
      <p:sp>
        <p:nvSpPr>
          <p:cNvPr id="250" name="object 111">
            <a:extLst>
              <a:ext uri="{FF2B5EF4-FFF2-40B4-BE49-F238E27FC236}">
                <a16:creationId xmlns:a16="http://schemas.microsoft.com/office/drawing/2014/main" id="{CDC23AA8-2C55-6179-2ECD-342EF1E31536}"/>
              </a:ext>
            </a:extLst>
          </p:cNvPr>
          <p:cNvSpPr txBox="1"/>
          <p:nvPr/>
        </p:nvSpPr>
        <p:spPr>
          <a:xfrm>
            <a:off x="1049759" y="4508478"/>
            <a:ext cx="2709672" cy="258194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r>
              <a:rPr lang="de-DE" sz="800" b="1" i="1"/>
              <a:t> </a:t>
            </a:r>
            <a:r>
              <a:rPr lang="de-DE" sz="800" b="1" i="1" err="1"/>
              <a:t>sit</a:t>
            </a:r>
            <a:r>
              <a:rPr lang="de-DE" sz="800" b="1" i="1"/>
              <a:t> </a:t>
            </a:r>
            <a:r>
              <a:rPr lang="de-DE" sz="800" b="1" i="1" err="1"/>
              <a:t>amet</a:t>
            </a:r>
            <a:r>
              <a:rPr lang="de-DE" sz="800" b="1" i="1"/>
              <a:t>, </a:t>
            </a:r>
            <a:r>
              <a:rPr lang="de-DE" sz="800" b="1" i="1" err="1"/>
              <a:t>consectetur</a:t>
            </a:r>
            <a:r>
              <a:rPr lang="de-DE" sz="800" b="1" i="1"/>
              <a:t> </a:t>
            </a:r>
            <a:r>
              <a:rPr lang="de-DE" sz="800" b="1" i="1" err="1"/>
              <a:t>adipiscing</a:t>
            </a:r>
            <a:r>
              <a:rPr lang="de-DE" sz="800" b="1" i="1"/>
              <a:t> </a:t>
            </a:r>
            <a:r>
              <a:rPr lang="de-DE" sz="800" b="1" i="1" err="1"/>
              <a:t>elit</a:t>
            </a:r>
            <a:r>
              <a:rPr lang="de-DE" sz="800" b="1" i="1"/>
              <a:t>, sed do </a:t>
            </a:r>
            <a:r>
              <a:rPr lang="de-DE" sz="800" b="1" i="1" err="1"/>
              <a:t>eiusmod</a:t>
            </a:r>
            <a:r>
              <a:rPr lang="de-DE" sz="800" b="1" i="1"/>
              <a:t> </a:t>
            </a:r>
            <a:r>
              <a:rPr lang="de-DE" sz="800" b="1" i="1" err="1"/>
              <a:t>tempor</a:t>
            </a:r>
            <a:r>
              <a:rPr lang="de-DE" sz="800" b="1" i="1"/>
              <a:t> </a:t>
            </a:r>
            <a:r>
              <a:rPr lang="de-DE" sz="800" b="1" i="1" err="1"/>
              <a:t>incididunt</a:t>
            </a:r>
            <a:r>
              <a:rPr lang="de-DE" sz="800" b="1" i="1"/>
              <a:t> </a:t>
            </a:r>
            <a:r>
              <a:rPr lang="de-DE" sz="800" b="1" i="1" err="1"/>
              <a:t>ut</a:t>
            </a:r>
            <a:endParaRPr lang="de-DE" sz="800" b="1" i="1"/>
          </a:p>
        </p:txBody>
      </p:sp>
      <p:sp>
        <p:nvSpPr>
          <p:cNvPr id="267" name="Bogen 266">
            <a:extLst>
              <a:ext uri="{FF2B5EF4-FFF2-40B4-BE49-F238E27FC236}">
                <a16:creationId xmlns:a16="http://schemas.microsoft.com/office/drawing/2014/main" id="{09B5DB2F-A009-8AFC-E624-71C52B045B23}"/>
              </a:ext>
            </a:extLst>
          </p:cNvPr>
          <p:cNvSpPr/>
          <p:nvPr/>
        </p:nvSpPr>
        <p:spPr>
          <a:xfrm rot="16200000" flipH="1">
            <a:off x="758541" y="3713043"/>
            <a:ext cx="450275" cy="720433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8" name="Bogen 267">
            <a:extLst>
              <a:ext uri="{FF2B5EF4-FFF2-40B4-BE49-F238E27FC236}">
                <a16:creationId xmlns:a16="http://schemas.microsoft.com/office/drawing/2014/main" id="{C40F5D1B-8B77-A1CB-F1EA-26C26E712E45}"/>
              </a:ext>
            </a:extLst>
          </p:cNvPr>
          <p:cNvSpPr/>
          <p:nvPr/>
        </p:nvSpPr>
        <p:spPr>
          <a:xfrm rot="16200000" flipH="1">
            <a:off x="471437" y="3808526"/>
            <a:ext cx="981487" cy="677436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Abgerundetes Rechteck 241">
            <a:extLst>
              <a:ext uri="{FF2B5EF4-FFF2-40B4-BE49-F238E27FC236}">
                <a16:creationId xmlns:a16="http://schemas.microsoft.com/office/drawing/2014/main" id="{2FE6F99D-7E2D-72CA-9374-3E2ABF4E6C14}"/>
              </a:ext>
            </a:extLst>
          </p:cNvPr>
          <p:cNvSpPr/>
          <p:nvPr/>
        </p:nvSpPr>
        <p:spPr>
          <a:xfrm>
            <a:off x="3837385" y="3830192"/>
            <a:ext cx="864000" cy="210312"/>
          </a:xfrm>
          <a:prstGeom prst="roundRect">
            <a:avLst/>
          </a:prstGeom>
          <a:solidFill>
            <a:srgbClr val="EDFBFF"/>
          </a:solidFill>
          <a:ln w="15875">
            <a:solidFill>
              <a:srgbClr val="4BC0E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SERVICES</a:t>
            </a:r>
            <a:endParaRPr lang="de-DE" sz="100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3" name="object 111">
            <a:extLst>
              <a:ext uri="{FF2B5EF4-FFF2-40B4-BE49-F238E27FC236}">
                <a16:creationId xmlns:a16="http://schemas.microsoft.com/office/drawing/2014/main" id="{9E89A5C6-B2D4-8383-529E-D727319F6AE0}"/>
              </a:ext>
            </a:extLst>
          </p:cNvPr>
          <p:cNvSpPr txBox="1"/>
          <p:nvPr/>
        </p:nvSpPr>
        <p:spPr>
          <a:xfrm>
            <a:off x="4181812" y="4272214"/>
            <a:ext cx="2139693" cy="137072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endParaRPr lang="de-DE" sz="800" b="1" i="1"/>
          </a:p>
        </p:txBody>
      </p:sp>
      <p:sp>
        <p:nvSpPr>
          <p:cNvPr id="244" name="object 111">
            <a:extLst>
              <a:ext uri="{FF2B5EF4-FFF2-40B4-BE49-F238E27FC236}">
                <a16:creationId xmlns:a16="http://schemas.microsoft.com/office/drawing/2014/main" id="{5B51A7E5-3145-2649-CE73-79BFFE7F0205}"/>
              </a:ext>
            </a:extLst>
          </p:cNvPr>
          <p:cNvSpPr txBox="1"/>
          <p:nvPr/>
        </p:nvSpPr>
        <p:spPr>
          <a:xfrm>
            <a:off x="3945321" y="4130919"/>
            <a:ext cx="1042413" cy="137072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endParaRPr lang="de-DE" sz="800" b="1" i="1"/>
          </a:p>
        </p:txBody>
      </p:sp>
      <p:sp>
        <p:nvSpPr>
          <p:cNvPr id="245" name="object 111">
            <a:extLst>
              <a:ext uri="{FF2B5EF4-FFF2-40B4-BE49-F238E27FC236}">
                <a16:creationId xmlns:a16="http://schemas.microsoft.com/office/drawing/2014/main" id="{4BB1D1EB-F795-8E76-821C-E88DC961B79E}"/>
              </a:ext>
            </a:extLst>
          </p:cNvPr>
          <p:cNvSpPr txBox="1"/>
          <p:nvPr/>
        </p:nvSpPr>
        <p:spPr>
          <a:xfrm>
            <a:off x="4181812" y="4454360"/>
            <a:ext cx="1655061" cy="137072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endParaRPr lang="de-DE" sz="800" b="1" i="1"/>
          </a:p>
        </p:txBody>
      </p:sp>
      <p:sp>
        <p:nvSpPr>
          <p:cNvPr id="246" name="object 111">
            <a:extLst>
              <a:ext uri="{FF2B5EF4-FFF2-40B4-BE49-F238E27FC236}">
                <a16:creationId xmlns:a16="http://schemas.microsoft.com/office/drawing/2014/main" id="{C470BED5-AA5B-F323-95A7-D51C597E03FA}"/>
              </a:ext>
            </a:extLst>
          </p:cNvPr>
          <p:cNvSpPr txBox="1"/>
          <p:nvPr/>
        </p:nvSpPr>
        <p:spPr>
          <a:xfrm>
            <a:off x="4178761" y="4629235"/>
            <a:ext cx="1639824" cy="137072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err="1"/>
              <a:t>Lorem</a:t>
            </a:r>
            <a:r>
              <a:rPr lang="de-DE" sz="800" b="1" i="1"/>
              <a:t> </a:t>
            </a:r>
            <a:r>
              <a:rPr lang="de-DE" sz="800" b="1" i="1" err="1"/>
              <a:t>ipsum</a:t>
            </a:r>
            <a:r>
              <a:rPr lang="de-DE" sz="800" b="1" i="1"/>
              <a:t> </a:t>
            </a:r>
            <a:r>
              <a:rPr lang="de-DE" sz="800" b="1" i="1" err="1"/>
              <a:t>dolor</a:t>
            </a:r>
            <a:endParaRPr lang="de-DE" sz="800" b="1" i="1"/>
          </a:p>
        </p:txBody>
      </p:sp>
      <p:sp>
        <p:nvSpPr>
          <p:cNvPr id="269" name="Bogen 268">
            <a:extLst>
              <a:ext uri="{FF2B5EF4-FFF2-40B4-BE49-F238E27FC236}">
                <a16:creationId xmlns:a16="http://schemas.microsoft.com/office/drawing/2014/main" id="{6F5D6950-F87C-401F-F1FF-327195CCE389}"/>
              </a:ext>
            </a:extLst>
          </p:cNvPr>
          <p:cNvSpPr/>
          <p:nvPr/>
        </p:nvSpPr>
        <p:spPr>
          <a:xfrm rot="16200000" flipH="1">
            <a:off x="4069879" y="4040678"/>
            <a:ext cx="195354" cy="434788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0" name="Bogen 269">
            <a:extLst>
              <a:ext uri="{FF2B5EF4-FFF2-40B4-BE49-F238E27FC236}">
                <a16:creationId xmlns:a16="http://schemas.microsoft.com/office/drawing/2014/main" id="{71EAD970-F3CD-7D1A-DDA5-541A0D7A12E9}"/>
              </a:ext>
            </a:extLst>
          </p:cNvPr>
          <p:cNvSpPr/>
          <p:nvPr/>
        </p:nvSpPr>
        <p:spPr>
          <a:xfrm rot="16200000" flipH="1">
            <a:off x="3873121" y="4050108"/>
            <a:ext cx="570940" cy="416858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2" name="Bogen 271">
            <a:extLst>
              <a:ext uri="{FF2B5EF4-FFF2-40B4-BE49-F238E27FC236}">
                <a16:creationId xmlns:a16="http://schemas.microsoft.com/office/drawing/2014/main" id="{E58F27AB-A345-4D90-235E-00B00B3FE28B}"/>
              </a:ext>
            </a:extLst>
          </p:cNvPr>
          <p:cNvSpPr/>
          <p:nvPr/>
        </p:nvSpPr>
        <p:spPr>
          <a:xfrm rot="16200000" flipH="1">
            <a:off x="3720255" y="4085502"/>
            <a:ext cx="858741" cy="398928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object 111">
            <a:extLst>
              <a:ext uri="{FF2B5EF4-FFF2-40B4-BE49-F238E27FC236}">
                <a16:creationId xmlns:a16="http://schemas.microsoft.com/office/drawing/2014/main" id="{313DD47A-D46B-5C82-F62E-0FFDEBD59889}"/>
              </a:ext>
            </a:extLst>
          </p:cNvPr>
          <p:cNvSpPr txBox="1"/>
          <p:nvPr/>
        </p:nvSpPr>
        <p:spPr>
          <a:xfrm>
            <a:off x="6680912" y="4300207"/>
            <a:ext cx="2139693" cy="258194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dirty="0" err="1"/>
              <a:t>Lorem</a:t>
            </a:r>
            <a:r>
              <a:rPr lang="de-DE" sz="800" b="1" i="1" dirty="0"/>
              <a:t> </a:t>
            </a:r>
            <a:r>
              <a:rPr lang="de-DE" sz="800" b="1" i="1" dirty="0" err="1"/>
              <a:t>ipsum</a:t>
            </a:r>
            <a:r>
              <a:rPr lang="de-DE" sz="800" b="1" i="1" dirty="0"/>
              <a:t> </a:t>
            </a:r>
            <a:r>
              <a:rPr lang="de-DE" sz="800" b="1" i="1" dirty="0" err="1"/>
              <a:t>dolor</a:t>
            </a:r>
            <a:r>
              <a:rPr lang="de-DE" sz="800" b="1" i="1" dirty="0"/>
              <a:t> </a:t>
            </a:r>
            <a:r>
              <a:rPr lang="de-DE" sz="800" b="1" i="1" dirty="0" err="1"/>
              <a:t>sit</a:t>
            </a:r>
            <a:r>
              <a:rPr lang="de-DE" sz="800" b="1" i="1" dirty="0"/>
              <a:t> </a:t>
            </a:r>
            <a:r>
              <a:rPr lang="de-DE" sz="800" b="1" i="1" dirty="0" err="1"/>
              <a:t>amet</a:t>
            </a:r>
            <a:r>
              <a:rPr lang="de-DE" sz="800" b="1" i="1" dirty="0"/>
              <a:t>, </a:t>
            </a:r>
            <a:r>
              <a:rPr lang="de-DE" sz="800" b="1" i="1" dirty="0" err="1"/>
              <a:t>consectetur</a:t>
            </a:r>
            <a:r>
              <a:rPr lang="de-DE" sz="800" b="1" i="1" dirty="0"/>
              <a:t> </a:t>
            </a:r>
            <a:r>
              <a:rPr lang="de-DE" sz="800" b="1" i="1" dirty="0" err="1"/>
              <a:t>adipiscing</a:t>
            </a:r>
            <a:r>
              <a:rPr lang="de-DE" sz="800" b="1" i="1" dirty="0"/>
              <a:t> </a:t>
            </a:r>
            <a:r>
              <a:rPr lang="de-DE" sz="800" b="1" i="1" dirty="0" err="1"/>
              <a:t>elit</a:t>
            </a:r>
            <a:endParaRPr lang="de-DE" sz="800" b="1" i="1" dirty="0"/>
          </a:p>
        </p:txBody>
      </p:sp>
      <p:sp>
        <p:nvSpPr>
          <p:cNvPr id="248" name="object 111">
            <a:extLst>
              <a:ext uri="{FF2B5EF4-FFF2-40B4-BE49-F238E27FC236}">
                <a16:creationId xmlns:a16="http://schemas.microsoft.com/office/drawing/2014/main" id="{AFBB384E-8AA7-2FC5-5656-9E125678A6E8}"/>
              </a:ext>
            </a:extLst>
          </p:cNvPr>
          <p:cNvSpPr txBox="1"/>
          <p:nvPr/>
        </p:nvSpPr>
        <p:spPr>
          <a:xfrm>
            <a:off x="6428048" y="4158912"/>
            <a:ext cx="1042413" cy="137072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dirty="0" err="1"/>
              <a:t>Lorem</a:t>
            </a:r>
            <a:r>
              <a:rPr lang="de-DE" sz="800" b="1" i="1" dirty="0"/>
              <a:t> </a:t>
            </a:r>
            <a:r>
              <a:rPr lang="de-DE" sz="800" b="1" i="1" dirty="0" err="1"/>
              <a:t>ipsum</a:t>
            </a:r>
            <a:r>
              <a:rPr lang="de-DE" sz="800" b="1" i="1" dirty="0"/>
              <a:t> </a:t>
            </a:r>
            <a:r>
              <a:rPr lang="de-DE" sz="800" b="1" i="1" dirty="0" err="1"/>
              <a:t>dolor</a:t>
            </a:r>
            <a:endParaRPr lang="de-DE" sz="800" b="1" i="1" dirty="0"/>
          </a:p>
        </p:txBody>
      </p:sp>
      <p:sp>
        <p:nvSpPr>
          <p:cNvPr id="249" name="object 111">
            <a:extLst>
              <a:ext uri="{FF2B5EF4-FFF2-40B4-BE49-F238E27FC236}">
                <a16:creationId xmlns:a16="http://schemas.microsoft.com/office/drawing/2014/main" id="{E8F44E37-EEF3-FDC0-E3E8-32137B7807B5}"/>
              </a:ext>
            </a:extLst>
          </p:cNvPr>
          <p:cNvSpPr txBox="1"/>
          <p:nvPr/>
        </p:nvSpPr>
        <p:spPr>
          <a:xfrm>
            <a:off x="6680912" y="4629600"/>
            <a:ext cx="1655061" cy="137072"/>
          </a:xfrm>
          <a:prstGeom prst="rect">
            <a:avLst/>
          </a:prstGeom>
        </p:spPr>
        <p:txBody>
          <a:bodyPr vert="horz" wrap="square" lIns="0" tIns="11857" rIns="0" bIns="0" rtlCol="0">
            <a:spAutoFit/>
          </a:bodyPr>
          <a:lstStyle/>
          <a:p>
            <a:r>
              <a:rPr lang="de-DE" sz="800" b="1" i="1" dirty="0" err="1"/>
              <a:t>Lorem</a:t>
            </a:r>
            <a:r>
              <a:rPr lang="de-DE" sz="800" b="1" i="1" dirty="0"/>
              <a:t> </a:t>
            </a:r>
            <a:r>
              <a:rPr lang="de-DE" sz="800" b="1" i="1" dirty="0" err="1"/>
              <a:t>ipsum</a:t>
            </a:r>
            <a:r>
              <a:rPr lang="de-DE" sz="800" b="1" i="1" dirty="0"/>
              <a:t> </a:t>
            </a:r>
            <a:r>
              <a:rPr lang="de-DE" sz="800" b="1" i="1" dirty="0" err="1"/>
              <a:t>dolor</a:t>
            </a:r>
            <a:endParaRPr lang="de-DE" sz="800" b="1" i="1" dirty="0"/>
          </a:p>
        </p:txBody>
      </p:sp>
      <p:sp>
        <p:nvSpPr>
          <p:cNvPr id="273" name="Bogen 272">
            <a:extLst>
              <a:ext uri="{FF2B5EF4-FFF2-40B4-BE49-F238E27FC236}">
                <a16:creationId xmlns:a16="http://schemas.microsoft.com/office/drawing/2014/main" id="{63B4E78C-13CF-674A-3856-377739358F6F}"/>
              </a:ext>
            </a:extLst>
          </p:cNvPr>
          <p:cNvSpPr/>
          <p:nvPr/>
        </p:nvSpPr>
        <p:spPr>
          <a:xfrm rot="16200000" flipH="1">
            <a:off x="6532150" y="4101168"/>
            <a:ext cx="260346" cy="434788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4" name="Bogen 273">
            <a:extLst>
              <a:ext uri="{FF2B5EF4-FFF2-40B4-BE49-F238E27FC236}">
                <a16:creationId xmlns:a16="http://schemas.microsoft.com/office/drawing/2014/main" id="{84587047-71F8-ABCF-9D35-A54439751272}"/>
              </a:ext>
            </a:extLst>
          </p:cNvPr>
          <p:cNvSpPr/>
          <p:nvPr/>
        </p:nvSpPr>
        <p:spPr>
          <a:xfrm rot="16200000" flipH="1">
            <a:off x="6234234" y="4094285"/>
            <a:ext cx="821763" cy="400374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37A4E1D2-4AB8-03EB-5F3E-912975BC9547}"/>
              </a:ext>
            </a:extLst>
          </p:cNvPr>
          <p:cNvSpPr/>
          <p:nvPr/>
        </p:nvSpPr>
        <p:spPr>
          <a:xfrm rot="16200000" flipH="1">
            <a:off x="4783280" y="952503"/>
            <a:ext cx="145474" cy="720433"/>
          </a:xfrm>
          <a:prstGeom prst="arc">
            <a:avLst/>
          </a:prstGeom>
          <a:ln w="15875">
            <a:solidFill>
              <a:srgbClr val="20B09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431804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B36C0F3-FFC5-4237-A491-72C625876285}">
  <ds:schemaRefs>
    <ds:schemaRef ds:uri="91286860-00fd-41d4-b025-db920c303b20"/>
    <ds:schemaRef ds:uri="e2b8347c-b8b2-4afc-a67a-0601f33a687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6480D-5E08-4717-8C16-DFB3007C4A51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91286860-00fd-41d4-b025-db920c303b20"/>
    <ds:schemaRef ds:uri="http://purl.org/dc/terms/"/>
    <ds:schemaRef ds:uri="http://schemas.openxmlformats.org/package/2006/metadata/core-properties"/>
    <ds:schemaRef ds:uri="http://purl.org/dc/elements/1.1/"/>
    <ds:schemaRef ds:uri="e2b8347c-b8b2-4afc-a67a-0601f33a687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TotalTime>0</TotalTime>
  <Words>272</Words>
  <Application>Microsoft Macintosh PowerPoint</Application>
  <PresentationFormat>Bildschirmpräsentation (16:9)</PresentationFormat>
  <Paragraphs>54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JP-KOM_PPT-Master2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lastModifiedBy>Andreas Gappel</cp:lastModifiedBy>
  <cp:revision>1</cp:revision>
  <cp:lastPrinted>2024-02-27T14:32:27Z</cp:lastPrinted>
  <dcterms:created xsi:type="dcterms:W3CDTF">2020-07-17T08:46:24Z</dcterms:created>
  <dcterms:modified xsi:type="dcterms:W3CDTF">2024-03-19T14:47:53Z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