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sldIdLst>
    <p:sldId id="4960" r:id="rId5"/>
    <p:sldId id="4954" r:id="rId6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4">
          <p15:clr>
            <a:srgbClr val="A4A3A4"/>
          </p15:clr>
        </p15:guide>
        <p15:guide id="3" orient="horz" pos="2799" userDrawn="1">
          <p15:clr>
            <a:srgbClr val="A4A3A4"/>
          </p15:clr>
        </p15:guide>
        <p15:guide id="4" pos="2880">
          <p15:clr>
            <a:srgbClr val="A4A3A4"/>
          </p15:clr>
        </p15:guide>
        <p15:guide id="5" pos="158">
          <p15:clr>
            <a:srgbClr val="A4A3A4"/>
          </p15:clr>
        </p15:guide>
        <p15:guide id="6" pos="5602">
          <p15:clr>
            <a:srgbClr val="A4A3A4"/>
          </p15:clr>
        </p15:guide>
        <p15:guide id="7" pos="2789">
          <p15:clr>
            <a:srgbClr val="A4A3A4"/>
          </p15:clr>
        </p15:guide>
        <p15:guide id="8" pos="2971">
          <p15:clr>
            <a:srgbClr val="A4A3A4"/>
          </p15:clr>
        </p15:guide>
        <p15:guide id="9" pos="4785" userDrawn="1">
          <p15:clr>
            <a:srgbClr val="A4A3A4"/>
          </p15:clr>
        </p15:guide>
        <p15:guide id="10" orient="horz" pos="2981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2567EA2-7826-22EF-5145-4FEC6FD2A1A7}" name="Sonja Burbach" initials="SB" userId="S::sonja.burbach@jp-kom.de::4e269fb1-6e16-4357-9e3c-bf16f77dd40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472D"/>
    <a:srgbClr val="4BC0E2"/>
    <a:srgbClr val="20B099"/>
    <a:srgbClr val="EDFBFF"/>
    <a:srgbClr val="D7F3E5"/>
    <a:srgbClr val="FDE0D1"/>
    <a:srgbClr val="FFE8CF"/>
    <a:srgbClr val="FFC1A9"/>
    <a:srgbClr val="A6F2FF"/>
    <a:srgbClr val="EF78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02CBEA-6BC2-8D41-8CFC-0A146C8C59B5}" v="93" dt="2024-03-12T14:46:04.823"/>
  </p1510:revLst>
</p1510:revInfo>
</file>

<file path=ppt/tableStyles.xml><?xml version="1.0" encoding="utf-8"?>
<a:tblStyleLst xmlns:a="http://schemas.openxmlformats.org/drawingml/2006/main" def="{91EBBBCC-DAD2-459C-BE2E-F6DE35CF9A28}">
  <a:tblStyle styleId="{E8034E78-7F5D-4C2E-B375-FC64B27BC917}" styleName="Dunkle Formatvorlag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unkle Formatvorlage 1 - Akz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EBBBCC-DAD2-459C-BE2E-F6DE35CF9A28}" styleName="Dunkle Formatvorlage 2 - Akzent 3/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56" d="100"/>
          <a:sy n="156" d="100"/>
        </p:scale>
        <p:origin x="808" y="168"/>
      </p:cViewPr>
      <p:guideLst>
        <p:guide orient="horz" pos="894"/>
        <p:guide orient="horz" pos="2799"/>
        <p:guide pos="2880"/>
        <p:guide pos="158"/>
        <p:guide pos="5602"/>
        <p:guide pos="2789"/>
        <p:guide pos="2971"/>
        <p:guide pos="4785"/>
        <p:guide orient="horz" pos="29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chen Kirchhof" userId="bf419a3f-5257-49d3-a827-aa25bab164d9" providerId="ADAL" clId="{81688BD2-D15B-0349-925A-B666E1BB3A8F}"/>
    <pc:docChg chg="modSld">
      <pc:chgData name="Jochen Kirchhof" userId="bf419a3f-5257-49d3-a827-aa25bab164d9" providerId="ADAL" clId="{81688BD2-D15B-0349-925A-B666E1BB3A8F}" dt="2024-03-12T14:32:23.702" v="33" actId="14100"/>
      <pc:docMkLst>
        <pc:docMk/>
      </pc:docMkLst>
      <pc:sldChg chg="addSp delSp modSp mod">
        <pc:chgData name="Jochen Kirchhof" userId="bf419a3f-5257-49d3-a827-aa25bab164d9" providerId="ADAL" clId="{81688BD2-D15B-0349-925A-B666E1BB3A8F}" dt="2024-03-12T14:32:23.702" v="33" actId="14100"/>
        <pc:sldMkLst>
          <pc:docMk/>
          <pc:sldMk cId="1063431804" sldId="4954"/>
        </pc:sldMkLst>
        <pc:spChg chg="mod">
          <ac:chgData name="Jochen Kirchhof" userId="bf419a3f-5257-49d3-a827-aa25bab164d9" providerId="ADAL" clId="{81688BD2-D15B-0349-925A-B666E1BB3A8F}" dt="2024-03-12T13:37:05.847" v="22" actId="20577"/>
          <ac:spMkLst>
            <pc:docMk/>
            <pc:sldMk cId="1063431804" sldId="4954"/>
            <ac:spMk id="2" creationId="{0C04C10E-2096-EE53-EE1F-26B24786D5AE}"/>
          </ac:spMkLst>
        </pc:spChg>
        <pc:spChg chg="mod">
          <ac:chgData name="Jochen Kirchhof" userId="bf419a3f-5257-49d3-a827-aa25bab164d9" providerId="ADAL" clId="{81688BD2-D15B-0349-925A-B666E1BB3A8F}" dt="2024-03-06T10:06:01.540" v="15" actId="14100"/>
          <ac:spMkLst>
            <pc:docMk/>
            <pc:sldMk cId="1063431804" sldId="4954"/>
            <ac:spMk id="2" creationId="{D3DA15B6-6DAA-0CFE-AF7F-A55B1F9314CD}"/>
          </ac:spMkLst>
        </pc:spChg>
        <pc:spChg chg="add mod">
          <ac:chgData name="Jochen Kirchhof" userId="bf419a3f-5257-49d3-a827-aa25bab164d9" providerId="ADAL" clId="{81688BD2-D15B-0349-925A-B666E1BB3A8F}" dt="2024-03-12T13:37:17.968" v="24" actId="571"/>
          <ac:spMkLst>
            <pc:docMk/>
            <pc:sldMk cId="1063431804" sldId="4954"/>
            <ac:spMk id="3" creationId="{0CE40387-5375-92FB-681D-EC9F60224DBB}"/>
          </ac:spMkLst>
        </pc:spChg>
        <pc:spChg chg="topLvl">
          <ac:chgData name="Jochen Kirchhof" userId="bf419a3f-5257-49d3-a827-aa25bab164d9" providerId="ADAL" clId="{81688BD2-D15B-0349-925A-B666E1BB3A8F}" dt="2024-03-12T14:31:28.148" v="30" actId="165"/>
          <ac:spMkLst>
            <pc:docMk/>
            <pc:sldMk cId="1063431804" sldId="4954"/>
            <ac:spMk id="238" creationId="{2DB24A4D-3C3F-C613-99E5-597931C54E85}"/>
          </ac:spMkLst>
        </pc:spChg>
        <pc:spChg chg="topLvl">
          <ac:chgData name="Jochen Kirchhof" userId="bf419a3f-5257-49d3-a827-aa25bab164d9" providerId="ADAL" clId="{81688BD2-D15B-0349-925A-B666E1BB3A8F}" dt="2024-03-12T14:31:28.148" v="30" actId="165"/>
          <ac:spMkLst>
            <pc:docMk/>
            <pc:sldMk cId="1063431804" sldId="4954"/>
            <ac:spMk id="239" creationId="{BAD9EF34-0C58-1657-F734-E65DD57035BC}"/>
          </ac:spMkLst>
        </pc:spChg>
        <pc:spChg chg="mod">
          <ac:chgData name="Jochen Kirchhof" userId="bf419a3f-5257-49d3-a827-aa25bab164d9" providerId="ADAL" clId="{81688BD2-D15B-0349-925A-B666E1BB3A8F}" dt="2024-03-12T14:31:46.796" v="31" actId="555"/>
          <ac:spMkLst>
            <pc:docMk/>
            <pc:sldMk cId="1063431804" sldId="4954"/>
            <ac:spMk id="246" creationId="{C470BED5-AA5B-F323-95A7-D51C597E03FA}"/>
          </ac:spMkLst>
        </pc:spChg>
        <pc:spChg chg="mod">
          <ac:chgData name="Jochen Kirchhof" userId="bf419a3f-5257-49d3-a827-aa25bab164d9" providerId="ADAL" clId="{81688BD2-D15B-0349-925A-B666E1BB3A8F}" dt="2024-03-12T14:31:12.589" v="29" actId="1076"/>
          <ac:spMkLst>
            <pc:docMk/>
            <pc:sldMk cId="1063431804" sldId="4954"/>
            <ac:spMk id="249" creationId="{E8F44E37-EEF3-FDC0-E3E8-32137B7807B5}"/>
          </ac:spMkLst>
        </pc:spChg>
        <pc:spChg chg="mod topLvl">
          <ac:chgData name="Jochen Kirchhof" userId="bf419a3f-5257-49d3-a827-aa25bab164d9" providerId="ADAL" clId="{81688BD2-D15B-0349-925A-B666E1BB3A8F}" dt="2024-03-12T14:31:46.796" v="31" actId="555"/>
          <ac:spMkLst>
            <pc:docMk/>
            <pc:sldMk cId="1063431804" sldId="4954"/>
            <ac:spMk id="250" creationId="{CDC23AA8-2C55-6179-2ECD-342EF1E31536}"/>
          </ac:spMkLst>
        </pc:spChg>
        <pc:spChg chg="topLvl">
          <ac:chgData name="Jochen Kirchhof" userId="bf419a3f-5257-49d3-a827-aa25bab164d9" providerId="ADAL" clId="{81688BD2-D15B-0349-925A-B666E1BB3A8F}" dt="2024-03-12T14:31:28.148" v="30" actId="165"/>
          <ac:spMkLst>
            <pc:docMk/>
            <pc:sldMk cId="1063431804" sldId="4954"/>
            <ac:spMk id="267" creationId="{09B5DB2F-A009-8AFC-E624-71C52B045B23}"/>
          </ac:spMkLst>
        </pc:spChg>
        <pc:spChg chg="mod">
          <ac:chgData name="Jochen Kirchhof" userId="bf419a3f-5257-49d3-a827-aa25bab164d9" providerId="ADAL" clId="{81688BD2-D15B-0349-925A-B666E1BB3A8F}" dt="2024-03-12T14:31:55.967" v="32" actId="14100"/>
          <ac:spMkLst>
            <pc:docMk/>
            <pc:sldMk cId="1063431804" sldId="4954"/>
            <ac:spMk id="268" creationId="{C40F5D1B-8B77-A1CB-F1EA-26C26E712E45}"/>
          </ac:spMkLst>
        </pc:spChg>
        <pc:spChg chg="mod">
          <ac:chgData name="Jochen Kirchhof" userId="bf419a3f-5257-49d3-a827-aa25bab164d9" providerId="ADAL" clId="{81688BD2-D15B-0349-925A-B666E1BB3A8F}" dt="2024-03-12T14:32:23.702" v="33" actId="14100"/>
          <ac:spMkLst>
            <pc:docMk/>
            <pc:sldMk cId="1063431804" sldId="4954"/>
            <ac:spMk id="274" creationId="{84587047-71F8-ABCF-9D35-A54439751272}"/>
          </ac:spMkLst>
        </pc:spChg>
        <pc:grpChg chg="del">
          <ac:chgData name="Jochen Kirchhof" userId="bf419a3f-5257-49d3-a827-aa25bab164d9" providerId="ADAL" clId="{81688BD2-D15B-0349-925A-B666E1BB3A8F}" dt="2024-03-12T14:31:28.148" v="30" actId="165"/>
          <ac:grpSpMkLst>
            <pc:docMk/>
            <pc:sldMk cId="1063431804" sldId="4954"/>
            <ac:grpSpMk id="287" creationId="{ED403D6F-82A5-0694-7FBD-062CAA1483E8}"/>
          </ac:grpSpMkLst>
        </pc:grpChg>
      </pc:sldChg>
    </pc:docChg>
  </pc:docChgLst>
  <pc:docChgLst>
    <pc:chgData name="Andreas Gappel" userId="1bfc607d-b085-4bd5-8d1f-a8935e512c4a" providerId="ADAL" clId="{4734CD80-DB50-D049-A4CF-EB2B8A093963}"/>
    <pc:docChg chg="undo custSel modSld">
      <pc:chgData name="Andreas Gappel" userId="1bfc607d-b085-4bd5-8d1f-a8935e512c4a" providerId="ADAL" clId="{4734CD80-DB50-D049-A4CF-EB2B8A093963}" dt="2024-03-06T11:06:08.198" v="50" actId="20577"/>
      <pc:docMkLst>
        <pc:docMk/>
      </pc:docMkLst>
      <pc:sldChg chg="addSp delSp modSp mod">
        <pc:chgData name="Andreas Gappel" userId="1bfc607d-b085-4bd5-8d1f-a8935e512c4a" providerId="ADAL" clId="{4734CD80-DB50-D049-A4CF-EB2B8A093963}" dt="2024-03-06T11:06:08.198" v="50" actId="20577"/>
        <pc:sldMkLst>
          <pc:docMk/>
          <pc:sldMk cId="1063431804" sldId="4954"/>
        </pc:sldMkLst>
        <pc:spChg chg="del mod">
          <ac:chgData name="Andreas Gappel" userId="1bfc607d-b085-4bd5-8d1f-a8935e512c4a" providerId="ADAL" clId="{4734CD80-DB50-D049-A4CF-EB2B8A093963}" dt="2024-03-06T11:06:03.866" v="48" actId="478"/>
          <ac:spMkLst>
            <pc:docMk/>
            <pc:sldMk cId="1063431804" sldId="4954"/>
            <ac:spMk id="2" creationId="{D3DA15B6-6DAA-0CFE-AF7F-A55B1F9314CD}"/>
          </ac:spMkLst>
        </pc:spChg>
        <pc:spChg chg="add mod">
          <ac:chgData name="Andreas Gappel" userId="1bfc607d-b085-4bd5-8d1f-a8935e512c4a" providerId="ADAL" clId="{4734CD80-DB50-D049-A4CF-EB2B8A093963}" dt="2024-03-06T11:06:08.198" v="50" actId="20577"/>
          <ac:spMkLst>
            <pc:docMk/>
            <pc:sldMk cId="1063431804" sldId="4954"/>
            <ac:spMk id="3" creationId="{756DAFDD-6EAD-CC8C-6E12-76BD05EB3010}"/>
          </ac:spMkLst>
        </pc:spChg>
      </pc:sldChg>
    </pc:docChg>
  </pc:docChgLst>
  <pc:docChgLst>
    <pc:chgData name="Andreas Gappel" userId="1bfc607d-b085-4bd5-8d1f-a8935e512c4a" providerId="ADAL" clId="{9002CBEA-6BC2-8D41-8CFC-0A146C8C59B5}"/>
    <pc:docChg chg="undo custSel addSld modSld">
      <pc:chgData name="Andreas Gappel" userId="1bfc607d-b085-4bd5-8d1f-a8935e512c4a" providerId="ADAL" clId="{9002CBEA-6BC2-8D41-8CFC-0A146C8C59B5}" dt="2024-03-19T14:47:44.542" v="138" actId="20577"/>
      <pc:docMkLst>
        <pc:docMk/>
      </pc:docMkLst>
      <pc:sldChg chg="addSp delSp modSp mod">
        <pc:chgData name="Andreas Gappel" userId="1bfc607d-b085-4bd5-8d1f-a8935e512c4a" providerId="ADAL" clId="{9002CBEA-6BC2-8D41-8CFC-0A146C8C59B5}" dt="2024-03-12T15:01:04.345" v="135" actId="478"/>
        <pc:sldMkLst>
          <pc:docMk/>
          <pc:sldMk cId="1063431804" sldId="4954"/>
        </pc:sldMkLst>
        <pc:spChg chg="add del mod">
          <ac:chgData name="Andreas Gappel" userId="1bfc607d-b085-4bd5-8d1f-a8935e512c4a" providerId="ADAL" clId="{9002CBEA-6BC2-8D41-8CFC-0A146C8C59B5}" dt="2024-03-12T15:01:04.345" v="135" actId="478"/>
          <ac:spMkLst>
            <pc:docMk/>
            <pc:sldMk cId="1063431804" sldId="4954"/>
            <ac:spMk id="2" creationId="{0C04C10E-2096-EE53-EE1F-26B24786D5AE}"/>
          </ac:spMkLst>
        </pc:spChg>
        <pc:spChg chg="del">
          <ac:chgData name="Andreas Gappel" userId="1bfc607d-b085-4bd5-8d1f-a8935e512c4a" providerId="ADAL" clId="{9002CBEA-6BC2-8D41-8CFC-0A146C8C59B5}" dt="2024-03-06T12:01:26.308" v="0" actId="478"/>
          <ac:spMkLst>
            <pc:docMk/>
            <pc:sldMk cId="1063431804" sldId="4954"/>
            <ac:spMk id="3" creationId="{756DAFDD-6EAD-CC8C-6E12-76BD05EB3010}"/>
          </ac:spMkLst>
        </pc:spChg>
        <pc:spChg chg="add del mod">
          <ac:chgData name="Andreas Gappel" userId="1bfc607d-b085-4bd5-8d1f-a8935e512c4a" providerId="ADAL" clId="{9002CBEA-6BC2-8D41-8CFC-0A146C8C59B5}" dt="2024-03-12T14:25:33.968" v="14" actId="478"/>
          <ac:spMkLst>
            <pc:docMk/>
            <pc:sldMk cId="1063431804" sldId="4954"/>
            <ac:spMk id="3" creationId="{7E0E7B29-C8FE-8DEF-81C4-4C63F0C3F847}"/>
          </ac:spMkLst>
        </pc:spChg>
        <pc:spChg chg="mod topLvl">
          <ac:chgData name="Andreas Gappel" userId="1bfc607d-b085-4bd5-8d1f-a8935e512c4a" providerId="ADAL" clId="{9002CBEA-6BC2-8D41-8CFC-0A146C8C59B5}" dt="2024-03-12T14:25:06.595" v="9" actId="165"/>
          <ac:spMkLst>
            <pc:docMk/>
            <pc:sldMk cId="1063431804" sldId="4954"/>
            <ac:spMk id="236" creationId="{30A0F38E-BC2B-018A-2F01-92136B83F16A}"/>
          </ac:spMkLst>
        </pc:spChg>
        <pc:spChg chg="mod topLvl">
          <ac:chgData name="Andreas Gappel" userId="1bfc607d-b085-4bd5-8d1f-a8935e512c4a" providerId="ADAL" clId="{9002CBEA-6BC2-8D41-8CFC-0A146C8C59B5}" dt="2024-03-12T14:25:06.595" v="9" actId="165"/>
          <ac:spMkLst>
            <pc:docMk/>
            <pc:sldMk cId="1063431804" sldId="4954"/>
            <ac:spMk id="237" creationId="{70DC0948-B19B-BBF9-3B0F-2B1B991FFEA3}"/>
          </ac:spMkLst>
        </pc:spChg>
        <pc:spChg chg="mod topLvl">
          <ac:chgData name="Andreas Gappel" userId="1bfc607d-b085-4bd5-8d1f-a8935e512c4a" providerId="ADAL" clId="{9002CBEA-6BC2-8D41-8CFC-0A146C8C59B5}" dt="2024-03-12T14:23:20.691" v="8" actId="165"/>
          <ac:spMkLst>
            <pc:docMk/>
            <pc:sldMk cId="1063431804" sldId="4954"/>
            <ac:spMk id="248" creationId="{AFBB384E-8AA7-2FC5-5656-9E125678A6E8}"/>
          </ac:spMkLst>
        </pc:spChg>
        <pc:spChg chg="mod topLvl">
          <ac:chgData name="Andreas Gappel" userId="1bfc607d-b085-4bd5-8d1f-a8935e512c4a" providerId="ADAL" clId="{9002CBEA-6BC2-8D41-8CFC-0A146C8C59B5}" dt="2024-03-12T14:23:20.691" v="8" actId="165"/>
          <ac:spMkLst>
            <pc:docMk/>
            <pc:sldMk cId="1063431804" sldId="4954"/>
            <ac:spMk id="249" creationId="{E8F44E37-EEF3-FDC0-E3E8-32137B7807B5}"/>
          </ac:spMkLst>
        </pc:spChg>
        <pc:spChg chg="mod">
          <ac:chgData name="Andreas Gappel" userId="1bfc607d-b085-4bd5-8d1f-a8935e512c4a" providerId="ADAL" clId="{9002CBEA-6BC2-8D41-8CFC-0A146C8C59B5}" dt="2024-03-12T14:23:04.055" v="7" actId="1076"/>
          <ac:spMkLst>
            <pc:docMk/>
            <pc:sldMk cId="1063431804" sldId="4954"/>
            <ac:spMk id="262" creationId="{BE923876-DA2A-F9A7-0059-29649E3B650B}"/>
          </ac:spMkLst>
        </pc:spChg>
        <pc:spChg chg="mod topLvl">
          <ac:chgData name="Andreas Gappel" userId="1bfc607d-b085-4bd5-8d1f-a8935e512c4a" providerId="ADAL" clId="{9002CBEA-6BC2-8D41-8CFC-0A146C8C59B5}" dt="2024-03-12T14:25:06.595" v="9" actId="165"/>
          <ac:spMkLst>
            <pc:docMk/>
            <pc:sldMk cId="1063431804" sldId="4954"/>
            <ac:spMk id="265" creationId="{C198FD16-8B50-6629-91E1-740EF84B5987}"/>
          </ac:spMkLst>
        </pc:spChg>
        <pc:spChg chg="mod topLvl">
          <ac:chgData name="Andreas Gappel" userId="1bfc607d-b085-4bd5-8d1f-a8935e512c4a" providerId="ADAL" clId="{9002CBEA-6BC2-8D41-8CFC-0A146C8C59B5}" dt="2024-03-12T14:23:20.691" v="8" actId="165"/>
          <ac:spMkLst>
            <pc:docMk/>
            <pc:sldMk cId="1063431804" sldId="4954"/>
            <ac:spMk id="273" creationId="{63B4E78C-13CF-674A-3856-377739358F6F}"/>
          </ac:spMkLst>
        </pc:spChg>
        <pc:grpChg chg="del">
          <ac:chgData name="Andreas Gappel" userId="1bfc607d-b085-4bd5-8d1f-a8935e512c4a" providerId="ADAL" clId="{9002CBEA-6BC2-8D41-8CFC-0A146C8C59B5}" dt="2024-03-12T14:23:20.691" v="8" actId="165"/>
          <ac:grpSpMkLst>
            <pc:docMk/>
            <pc:sldMk cId="1063431804" sldId="4954"/>
            <ac:grpSpMk id="277" creationId="{AADD9767-CB63-9FC5-1F83-6EA961F20030}"/>
          </ac:grpSpMkLst>
        </pc:grpChg>
        <pc:grpChg chg="del">
          <ac:chgData name="Andreas Gappel" userId="1bfc607d-b085-4bd5-8d1f-a8935e512c4a" providerId="ADAL" clId="{9002CBEA-6BC2-8D41-8CFC-0A146C8C59B5}" dt="2024-03-12T14:25:06.595" v="9" actId="165"/>
          <ac:grpSpMkLst>
            <pc:docMk/>
            <pc:sldMk cId="1063431804" sldId="4954"/>
            <ac:grpSpMk id="281" creationId="{8DC3334D-FF40-4B92-F5C5-35B3D68AB707}"/>
          </ac:grpSpMkLst>
        </pc:grpChg>
      </pc:sldChg>
      <pc:sldChg chg="addSp delSp modSp add mod">
        <pc:chgData name="Andreas Gappel" userId="1bfc607d-b085-4bd5-8d1f-a8935e512c4a" providerId="ADAL" clId="{9002CBEA-6BC2-8D41-8CFC-0A146C8C59B5}" dt="2024-03-19T14:47:44.542" v="138" actId="20577"/>
        <pc:sldMkLst>
          <pc:docMk/>
          <pc:sldMk cId="1739899997" sldId="4960"/>
        </pc:sldMkLst>
        <pc:spChg chg="del">
          <ac:chgData name="Andreas Gappel" userId="1bfc607d-b085-4bd5-8d1f-a8935e512c4a" providerId="ADAL" clId="{9002CBEA-6BC2-8D41-8CFC-0A146C8C59B5}" dt="2024-03-12T14:33:33.345" v="39" actId="478"/>
          <ac:spMkLst>
            <pc:docMk/>
            <pc:sldMk cId="1739899997" sldId="4960"/>
            <ac:spMk id="2" creationId="{DC6478EB-11BF-3BB4-78A7-74A95B10156C}"/>
          </ac:spMkLst>
        </pc:spChg>
        <pc:spChg chg="del">
          <ac:chgData name="Andreas Gappel" userId="1bfc607d-b085-4bd5-8d1f-a8935e512c4a" providerId="ADAL" clId="{9002CBEA-6BC2-8D41-8CFC-0A146C8C59B5}" dt="2024-03-12T14:33:33.345" v="39" actId="478"/>
          <ac:spMkLst>
            <pc:docMk/>
            <pc:sldMk cId="1739899997" sldId="4960"/>
            <ac:spMk id="3" creationId="{69F8F3DB-C150-74BB-2117-6579A4F998D9}"/>
          </ac:spMkLst>
        </pc:spChg>
        <pc:spChg chg="del">
          <ac:chgData name="Andreas Gappel" userId="1bfc607d-b085-4bd5-8d1f-a8935e512c4a" providerId="ADAL" clId="{9002CBEA-6BC2-8D41-8CFC-0A146C8C59B5}" dt="2024-03-12T14:33:33.345" v="39" actId="478"/>
          <ac:spMkLst>
            <pc:docMk/>
            <pc:sldMk cId="1739899997" sldId="4960"/>
            <ac:spMk id="4" creationId="{4DDFFC07-DD32-23BC-672F-721F14880573}"/>
          </ac:spMkLst>
        </pc:spChg>
        <pc:spChg chg="add mod">
          <ac:chgData name="Andreas Gappel" userId="1bfc607d-b085-4bd5-8d1f-a8935e512c4a" providerId="ADAL" clId="{9002CBEA-6BC2-8D41-8CFC-0A146C8C59B5}" dt="2024-03-12T14:36:10.475" v="74" actId="14100"/>
          <ac:spMkLst>
            <pc:docMk/>
            <pc:sldMk cId="1739899997" sldId="4960"/>
            <ac:spMk id="5" creationId="{21D6F8CB-6CFA-D52C-78D1-EB166AD76EA8}"/>
          </ac:spMkLst>
        </pc:spChg>
        <pc:spChg chg="add mod">
          <ac:chgData name="Andreas Gappel" userId="1bfc607d-b085-4bd5-8d1f-a8935e512c4a" providerId="ADAL" clId="{9002CBEA-6BC2-8D41-8CFC-0A146C8C59B5}" dt="2024-03-12T14:35:46.200" v="70" actId="1076"/>
          <ac:spMkLst>
            <pc:docMk/>
            <pc:sldMk cId="1739899997" sldId="4960"/>
            <ac:spMk id="6" creationId="{390304C1-1099-2DAE-019F-45FF20170BB8}"/>
          </ac:spMkLst>
        </pc:spChg>
        <pc:spChg chg="add mod">
          <ac:chgData name="Andreas Gappel" userId="1bfc607d-b085-4bd5-8d1f-a8935e512c4a" providerId="ADAL" clId="{9002CBEA-6BC2-8D41-8CFC-0A146C8C59B5}" dt="2024-03-12T14:35:46.200" v="70" actId="1076"/>
          <ac:spMkLst>
            <pc:docMk/>
            <pc:sldMk cId="1739899997" sldId="4960"/>
            <ac:spMk id="8" creationId="{9DC70549-3F94-BBE0-C21B-AE1AFD0EE1D0}"/>
          </ac:spMkLst>
        </pc:spChg>
        <pc:spChg chg="add mod">
          <ac:chgData name="Andreas Gappel" userId="1bfc607d-b085-4bd5-8d1f-a8935e512c4a" providerId="ADAL" clId="{9002CBEA-6BC2-8D41-8CFC-0A146C8C59B5}" dt="2024-03-12T14:52:20.948" v="124" actId="20577"/>
          <ac:spMkLst>
            <pc:docMk/>
            <pc:sldMk cId="1739899997" sldId="4960"/>
            <ac:spMk id="10" creationId="{3B8BA37D-1F9F-8D85-7035-185A3E0DA929}"/>
          </ac:spMkLst>
        </pc:spChg>
        <pc:spChg chg="add mod">
          <ac:chgData name="Andreas Gappel" userId="1bfc607d-b085-4bd5-8d1f-a8935e512c4a" providerId="ADAL" clId="{9002CBEA-6BC2-8D41-8CFC-0A146C8C59B5}" dt="2024-03-12T14:35:46.200" v="70" actId="1076"/>
          <ac:spMkLst>
            <pc:docMk/>
            <pc:sldMk cId="1739899997" sldId="4960"/>
            <ac:spMk id="12" creationId="{3B0C1638-861D-9EDD-1828-612BF97AA381}"/>
          </ac:spMkLst>
        </pc:spChg>
        <pc:spChg chg="mod">
          <ac:chgData name="Andreas Gappel" userId="1bfc607d-b085-4bd5-8d1f-a8935e512c4a" providerId="ADAL" clId="{9002CBEA-6BC2-8D41-8CFC-0A146C8C59B5}" dt="2024-03-12T14:35:40.322" v="69"/>
          <ac:spMkLst>
            <pc:docMk/>
            <pc:sldMk cId="1739899997" sldId="4960"/>
            <ac:spMk id="16" creationId="{116D9E03-3934-5878-3DBC-7BA1C84A4394}"/>
          </ac:spMkLst>
        </pc:spChg>
        <pc:spChg chg="mod">
          <ac:chgData name="Andreas Gappel" userId="1bfc607d-b085-4bd5-8d1f-a8935e512c4a" providerId="ADAL" clId="{9002CBEA-6BC2-8D41-8CFC-0A146C8C59B5}" dt="2024-03-12T14:31:38.951" v="17" actId="20577"/>
          <ac:spMkLst>
            <pc:docMk/>
            <pc:sldMk cId="1739899997" sldId="4960"/>
            <ac:spMk id="19" creationId="{D7AA15F5-0311-FF9E-6EBC-3D1D41F6D858}"/>
          </ac:spMkLst>
        </pc:spChg>
        <pc:spChg chg="mod">
          <ac:chgData name="Andreas Gappel" userId="1bfc607d-b085-4bd5-8d1f-a8935e512c4a" providerId="ADAL" clId="{9002CBEA-6BC2-8D41-8CFC-0A146C8C59B5}" dt="2024-03-12T14:52:25.217" v="128" actId="20577"/>
          <ac:spMkLst>
            <pc:docMk/>
            <pc:sldMk cId="1739899997" sldId="4960"/>
            <ac:spMk id="22" creationId="{9FCDA48B-0E3E-5D82-7369-4A0BACD22FC4}"/>
          </ac:spMkLst>
        </pc:spChg>
        <pc:spChg chg="mod">
          <ac:chgData name="Andreas Gappel" userId="1bfc607d-b085-4bd5-8d1f-a8935e512c4a" providerId="ADAL" clId="{9002CBEA-6BC2-8D41-8CFC-0A146C8C59B5}" dt="2024-03-19T14:47:44.542" v="138" actId="20577"/>
          <ac:spMkLst>
            <pc:docMk/>
            <pc:sldMk cId="1739899997" sldId="4960"/>
            <ac:spMk id="23" creationId="{7E86ACCA-1AEC-E3D2-AC84-7623CFEF5995}"/>
          </ac:spMkLst>
        </pc:spChg>
        <pc:spChg chg="mod">
          <ac:chgData name="Andreas Gappel" userId="1bfc607d-b085-4bd5-8d1f-a8935e512c4a" providerId="ADAL" clId="{9002CBEA-6BC2-8D41-8CFC-0A146C8C59B5}" dt="2024-03-12T14:35:40.322" v="69"/>
          <ac:spMkLst>
            <pc:docMk/>
            <pc:sldMk cId="1739899997" sldId="4960"/>
            <ac:spMk id="24" creationId="{617C16F3-A3AA-7A86-40A4-CC305B35E4B6}"/>
          </ac:spMkLst>
        </pc:spChg>
        <pc:spChg chg="add mod">
          <ac:chgData name="Andreas Gappel" userId="1bfc607d-b085-4bd5-8d1f-a8935e512c4a" providerId="ADAL" clId="{9002CBEA-6BC2-8D41-8CFC-0A146C8C59B5}" dt="2024-03-12T14:45:13.793" v="106" actId="1076"/>
          <ac:spMkLst>
            <pc:docMk/>
            <pc:sldMk cId="1739899997" sldId="4960"/>
            <ac:spMk id="29" creationId="{0AE0A7CC-E246-31FE-7404-FA8292A8B830}"/>
          </ac:spMkLst>
        </pc:spChg>
        <pc:grpChg chg="add mod">
          <ac:chgData name="Andreas Gappel" userId="1bfc607d-b085-4bd5-8d1f-a8935e512c4a" providerId="ADAL" clId="{9002CBEA-6BC2-8D41-8CFC-0A146C8C59B5}" dt="2024-03-12T14:36:36.825" v="89" actId="1038"/>
          <ac:grpSpMkLst>
            <pc:docMk/>
            <pc:sldMk cId="1739899997" sldId="4960"/>
            <ac:grpSpMk id="14" creationId="{49ED5FFC-57CF-D27C-CD15-3BD95F597331}"/>
          </ac:grpSpMkLst>
        </pc:grpChg>
        <pc:picChg chg="add mod">
          <ac:chgData name="Andreas Gappel" userId="1bfc607d-b085-4bd5-8d1f-a8935e512c4a" providerId="ADAL" clId="{9002CBEA-6BC2-8D41-8CFC-0A146C8C59B5}" dt="2024-03-12T14:35:46.200" v="70" actId="1076"/>
          <ac:picMkLst>
            <pc:docMk/>
            <pc:sldMk cId="1739899997" sldId="4960"/>
            <ac:picMk id="7" creationId="{CB5EF7A9-D12D-F326-9148-30E5A74A39BF}"/>
          </ac:picMkLst>
        </pc:picChg>
        <pc:picChg chg="del">
          <ac:chgData name="Andreas Gappel" userId="1bfc607d-b085-4bd5-8d1f-a8935e512c4a" providerId="ADAL" clId="{9002CBEA-6BC2-8D41-8CFC-0A146C8C59B5}" dt="2024-03-12T14:33:33.345" v="39" actId="478"/>
          <ac:picMkLst>
            <pc:docMk/>
            <pc:sldMk cId="1739899997" sldId="4960"/>
            <ac:picMk id="9" creationId="{9C6640A1-6747-D840-F92D-AD4B646E3D58}"/>
          </ac:picMkLst>
        </pc:picChg>
        <pc:picChg chg="del">
          <ac:chgData name="Andreas Gappel" userId="1bfc607d-b085-4bd5-8d1f-a8935e512c4a" providerId="ADAL" clId="{9002CBEA-6BC2-8D41-8CFC-0A146C8C59B5}" dt="2024-03-12T14:33:33.345" v="39" actId="478"/>
          <ac:picMkLst>
            <pc:docMk/>
            <pc:sldMk cId="1739899997" sldId="4960"/>
            <ac:picMk id="11" creationId="{00863E48-F93B-2AA6-6383-EF2ABB05D469}"/>
          </ac:picMkLst>
        </pc:picChg>
        <pc:picChg chg="del">
          <ac:chgData name="Andreas Gappel" userId="1bfc607d-b085-4bd5-8d1f-a8935e512c4a" providerId="ADAL" clId="{9002CBEA-6BC2-8D41-8CFC-0A146C8C59B5}" dt="2024-03-12T14:33:33.345" v="39" actId="478"/>
          <ac:picMkLst>
            <pc:docMk/>
            <pc:sldMk cId="1739899997" sldId="4960"/>
            <ac:picMk id="13" creationId="{5FC7AB04-5E81-4569-FD9E-3684DC608267}"/>
          </ac:picMkLst>
        </pc:picChg>
        <pc:picChg chg="del">
          <ac:chgData name="Andreas Gappel" userId="1bfc607d-b085-4bd5-8d1f-a8935e512c4a" providerId="ADAL" clId="{9002CBEA-6BC2-8D41-8CFC-0A146C8C59B5}" dt="2024-03-12T14:33:33.345" v="39" actId="478"/>
          <ac:picMkLst>
            <pc:docMk/>
            <pc:sldMk cId="1739899997" sldId="4960"/>
            <ac:picMk id="15" creationId="{66DE1521-15EF-75D1-825D-B4B9859099FF}"/>
          </ac:picMkLst>
        </pc:picChg>
        <pc:picChg chg="del">
          <ac:chgData name="Andreas Gappel" userId="1bfc607d-b085-4bd5-8d1f-a8935e512c4a" providerId="ADAL" clId="{9002CBEA-6BC2-8D41-8CFC-0A146C8C59B5}" dt="2024-03-12T14:33:33.345" v="39" actId="478"/>
          <ac:picMkLst>
            <pc:docMk/>
            <pc:sldMk cId="1739899997" sldId="4960"/>
            <ac:picMk id="17" creationId="{F5677358-331D-F66D-60CB-9FED061D23F4}"/>
          </ac:picMkLst>
        </pc:picChg>
        <pc:picChg chg="add mod">
          <ac:chgData name="Andreas Gappel" userId="1bfc607d-b085-4bd5-8d1f-a8935e512c4a" providerId="ADAL" clId="{9002CBEA-6BC2-8D41-8CFC-0A146C8C59B5}" dt="2024-03-12T14:36:36.825" v="89" actId="1038"/>
          <ac:picMkLst>
            <pc:docMk/>
            <pc:sldMk cId="1739899997" sldId="4960"/>
            <ac:picMk id="27" creationId="{E126066F-D9EC-D96A-2CDA-59B298F17A02}"/>
          </ac:picMkLst>
        </pc:picChg>
        <pc:picChg chg="add mod">
          <ac:chgData name="Andreas Gappel" userId="1bfc607d-b085-4bd5-8d1f-a8935e512c4a" providerId="ADAL" clId="{9002CBEA-6BC2-8D41-8CFC-0A146C8C59B5}" dt="2024-03-12T14:45:56.386" v="114" actId="1076"/>
          <ac:picMkLst>
            <pc:docMk/>
            <pc:sldMk cId="1739899997" sldId="4960"/>
            <ac:picMk id="31" creationId="{5C72D1FE-5970-C20A-8A56-B0BFCE84E3BD}"/>
          </ac:picMkLst>
        </pc:picChg>
        <pc:picChg chg="add mod">
          <ac:chgData name="Andreas Gappel" userId="1bfc607d-b085-4bd5-8d1f-a8935e512c4a" providerId="ADAL" clId="{9002CBEA-6BC2-8D41-8CFC-0A146C8C59B5}" dt="2024-03-12T14:46:04.823" v="115" actId="571"/>
          <ac:picMkLst>
            <pc:docMk/>
            <pc:sldMk cId="1739899997" sldId="4960"/>
            <ac:picMk id="32" creationId="{02F1D53F-2287-A83D-BA89-D23529562466}"/>
          </ac:picMkLst>
        </pc:picChg>
        <pc:cxnChg chg="del">
          <ac:chgData name="Andreas Gappel" userId="1bfc607d-b085-4bd5-8d1f-a8935e512c4a" providerId="ADAL" clId="{9002CBEA-6BC2-8D41-8CFC-0A146C8C59B5}" dt="2024-03-12T14:33:33.345" v="39" actId="478"/>
          <ac:cxnSpMkLst>
            <pc:docMk/>
            <pc:sldMk cId="1739899997" sldId="4960"/>
            <ac:cxnSpMk id="18" creationId="{600A8E66-5F32-CA7F-EB0C-29026600FEAE}"/>
          </ac:cxnSpMkLst>
        </pc:cxnChg>
        <pc:cxnChg chg="add mod">
          <ac:chgData name="Andreas Gappel" userId="1bfc607d-b085-4bd5-8d1f-a8935e512c4a" providerId="ADAL" clId="{9002CBEA-6BC2-8D41-8CFC-0A146C8C59B5}" dt="2024-03-12T14:35:46.200" v="70" actId="1076"/>
          <ac:cxnSpMkLst>
            <pc:docMk/>
            <pc:sldMk cId="1739899997" sldId="4960"/>
            <ac:cxnSpMk id="25" creationId="{D2B31A39-87AD-5C9D-D9F4-25F1A294A9FF}"/>
          </ac:cxnSpMkLst>
        </pc:cxnChg>
        <pc:cxnChg chg="add del mod">
          <ac:chgData name="Andreas Gappel" userId="1bfc607d-b085-4bd5-8d1f-a8935e512c4a" providerId="ADAL" clId="{9002CBEA-6BC2-8D41-8CFC-0A146C8C59B5}" dt="2024-03-12T14:35:49.562" v="71" actId="478"/>
          <ac:cxnSpMkLst>
            <pc:docMk/>
            <pc:sldMk cId="1739899997" sldId="4960"/>
            <ac:cxnSpMk id="26" creationId="{8C0DEDDB-A27C-801E-C67C-16B4ADB993D4}"/>
          </ac:cxnSpMkLst>
        </pc:cxnChg>
        <pc:cxnChg chg="add del mod">
          <ac:chgData name="Andreas Gappel" userId="1bfc607d-b085-4bd5-8d1f-a8935e512c4a" providerId="ADAL" clId="{9002CBEA-6BC2-8D41-8CFC-0A146C8C59B5}" dt="2024-03-12T14:35:52.791" v="72" actId="478"/>
          <ac:cxnSpMkLst>
            <pc:docMk/>
            <pc:sldMk cId="1739899997" sldId="4960"/>
            <ac:cxnSpMk id="28" creationId="{4054DB8C-C80F-A568-7D0A-EA05F57DA2F9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C301D-6702-47F1-93B4-D6F3864E2770}" type="datetimeFigureOut">
              <a:rPr lang="de-DE" smtClean="0"/>
              <a:pPr/>
              <a:t>19.03.24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AA94E-4321-4E9E-A206-37069857A30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5911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EAA94E-4321-4E9E-A206-37069857A301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2917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 Logo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EB8CD85-7DA3-6D4E-B712-A390DBAE16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2987676" y="339725"/>
            <a:ext cx="1439862" cy="5254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/>
              <a:t>Kundenlogo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A6AA87FF-799D-B14F-918A-BA8A2EF7FB8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noFill/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5E00F683-6B3E-DA4D-A4C9-50FF3CC4B69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B489B6EA-3200-2B42-B293-3A52E3025D6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2839105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B8C8634-F1D5-294E-A267-964E08FF3D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738094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0ECAB593-69C7-4744-A8DB-2E2566E44AA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  <a:blipFill>
            <a:blip/>
            <a:stretch>
              <a:fillRect/>
            </a:stretch>
          </a:blipFill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214106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AD2D78A-CAF6-FE4F-AE7D-F771AA5B28C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2" b="159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82634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7DE998A-23DD-C24A-895B-DBD4572C83F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5" r="634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952926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D19FE9F3-A128-0840-941E-4BBC5CAEB01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118794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19FECC07-FF26-ED4F-9651-1AD93DEB97E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5" r="619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297847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485C507-0FC7-2141-8C62-A9E49BEF1DF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8" b="2478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27673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9B7A858A-E311-514D-B0BA-4D74D700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3062304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Inhaltsfolie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4A127263-5F41-1B46-A5A1-C6C50FE2F2A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488096"/>
            <a:ext cx="4211638" cy="2715065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buClr>
                <a:srgbClr val="E9472D"/>
              </a:buClr>
              <a:buFont typeface="Arial" panose="020B0604020202020204" pitchFamily="34" charset="0"/>
              <a:buChar char="•"/>
              <a:defRPr sz="14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feliås</a:t>
            </a:r>
            <a:r>
              <a:rPr lang="de-DE"/>
              <a:t>, </a:t>
            </a:r>
            <a:br>
              <a:rPr lang="de-DE"/>
            </a:b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</a:p>
          <a:p>
            <a:pPr lvl="0"/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br>
              <a:rPr lang="de-DE"/>
            </a:b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br>
              <a:rPr lang="de-DE"/>
            </a:b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E9DB44FF-40E7-2E4A-A01E-C7AC70518595}"/>
              </a:ext>
            </a:extLst>
          </p:cNvPr>
          <p:cNvCxnSpPr/>
          <p:nvPr userDrawn="1"/>
        </p:nvCxnSpPr>
        <p:spPr>
          <a:xfrm>
            <a:off x="4572000" y="1485390"/>
            <a:ext cx="0" cy="2517677"/>
          </a:xfrm>
          <a:prstGeom prst="line">
            <a:avLst/>
          </a:prstGeom>
          <a:ln>
            <a:solidFill>
              <a:srgbClr val="AFC2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80673E7B-38BC-2746-AB20-BCCE9AF3344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681538" y="1522101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F7C3C94E-F0B7-604A-B31C-8F99DEC8734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81538" y="2057046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Y</a:t>
            </a:r>
          </a:p>
        </p:txBody>
      </p:sp>
      <p:sp>
        <p:nvSpPr>
          <p:cNvPr id="17" name="Textplatzhalter 5">
            <a:extLst>
              <a:ext uri="{FF2B5EF4-FFF2-40B4-BE49-F238E27FC236}">
                <a16:creationId xmlns:a16="http://schemas.microsoft.com/office/drawing/2014/main" id="{C01791E5-47C2-1043-9FEC-ABCC8E544F0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81538" y="2419714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Z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0ABA9A21-A787-5047-B774-A43601FFDF1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81538" y="2954659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XY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A10A7E26-A02B-374F-8625-84852B627B7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681538" y="3489604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XYZ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A9698117-B69F-5340-99EA-5F4433621F2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681538" y="3838898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A</a:t>
            </a:r>
          </a:p>
        </p:txBody>
      </p:sp>
    </p:spTree>
    <p:extLst>
      <p:ext uri="{BB962C8B-B14F-4D97-AF65-F5344CB8AC3E}">
        <p14:creationId xmlns:p14="http://schemas.microsoft.com/office/powerpoint/2010/main" val="10347043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3072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9B7A858A-E311-514D-B0BA-4D74D700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3062304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Inhaltsfolie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4A127263-5F41-1B46-A5A1-C6C50FE2F2A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9776" y="1488096"/>
            <a:ext cx="6513391" cy="2715065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buClr>
                <a:srgbClr val="E9472D"/>
              </a:buClr>
              <a:buFont typeface="Arial" panose="020B0604020202020204" pitchFamily="34" charset="0"/>
              <a:buNone/>
              <a:defRPr sz="14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</a:p>
          <a:p>
            <a:pPr lvl="0"/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</a:p>
          <a:p>
            <a:pPr lvl="0"/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80673E7B-38BC-2746-AB20-BCCE9AF3344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5501" y="2025327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EA1E8B2F-9B21-2748-8432-7074BB1435B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45501" y="2459548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Y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27C23C33-5C43-7742-A2F2-DADA1DEA60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45501" y="2893769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Z</a:t>
            </a:r>
          </a:p>
        </p:txBody>
      </p:sp>
      <p:sp>
        <p:nvSpPr>
          <p:cNvPr id="24" name="Textplatzhalter 5">
            <a:extLst>
              <a:ext uri="{FF2B5EF4-FFF2-40B4-BE49-F238E27FC236}">
                <a16:creationId xmlns:a16="http://schemas.microsoft.com/office/drawing/2014/main" id="{2A229B43-30FF-DD44-ABEB-438D53CD787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45501" y="3327990"/>
            <a:ext cx="592076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XY</a:t>
            </a:r>
          </a:p>
        </p:txBody>
      </p:sp>
      <p:sp>
        <p:nvSpPr>
          <p:cNvPr id="25" name="Textplatzhalter 5">
            <a:extLst>
              <a:ext uri="{FF2B5EF4-FFF2-40B4-BE49-F238E27FC236}">
                <a16:creationId xmlns:a16="http://schemas.microsoft.com/office/drawing/2014/main" id="{9BCB0E21-C5A4-F94C-BFDE-7ED441422BD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45501" y="3762211"/>
            <a:ext cx="662608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XYZ</a:t>
            </a:r>
          </a:p>
        </p:txBody>
      </p:sp>
      <p:sp>
        <p:nvSpPr>
          <p:cNvPr id="27" name="Textplatzhalter 5">
            <a:extLst>
              <a:ext uri="{FF2B5EF4-FFF2-40B4-BE49-F238E27FC236}">
                <a16:creationId xmlns:a16="http://schemas.microsoft.com/office/drawing/2014/main" id="{9610A0DA-2FEF-444B-8DE9-D34858EE0AF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45501" y="4178652"/>
            <a:ext cx="521544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A</a:t>
            </a:r>
          </a:p>
        </p:txBody>
      </p:sp>
      <p:sp>
        <p:nvSpPr>
          <p:cNvPr id="28" name="Textplatzhalter 5">
            <a:extLst>
              <a:ext uri="{FF2B5EF4-FFF2-40B4-BE49-F238E27FC236}">
                <a16:creationId xmlns:a16="http://schemas.microsoft.com/office/drawing/2014/main" id="{37E01EDF-536F-6B41-B00E-E9A9D3CC2C1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45501" y="1591106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</p:spTree>
    <p:extLst>
      <p:ext uri="{BB962C8B-B14F-4D97-AF65-F5344CB8AC3E}">
        <p14:creationId xmlns:p14="http://schemas.microsoft.com/office/powerpoint/2010/main" val="8520868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3072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0022253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orient="horz" pos="3072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 Logo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EB8CD85-7DA3-6D4E-B712-A390DBAE16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2987676" y="339725"/>
            <a:ext cx="1439862" cy="5254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/>
              <a:t>Kundenlogo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DC815E34-3154-B946-BB00-53352CA24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23C57F72-1691-E44A-A1D8-9BA190934F6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noFill/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AC7D42F8-CCED-8A48-A5CB-1A07EA3827C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F592096-3C26-6241-BEDE-E23342562F5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4099083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 userDrawn="1">
          <p15:clr>
            <a:srgbClr val="FBAE40"/>
          </p15:clr>
        </p15:guide>
        <p15:guide id="2" orient="horz" pos="146" userDrawn="1">
          <p15:clr>
            <a:srgbClr val="FBAE40"/>
          </p15:clr>
        </p15:guide>
        <p15:guide id="3" orient="horz" pos="3072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  <p15:guide id="6" orient="horz" pos="162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59371F3-5D4D-C24A-BE6E-BE459D39C65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48422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029737"/>
            <a:ext cx="9144000" cy="3862800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E6CC725-C0C5-0842-9328-13F91AFDC13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A1D26A73-768A-8246-825D-D1461EB5352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9294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bjekt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EBBA1C-CD88-8145-B1C2-9DAC67C5E26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93622F6A-2513-FA4D-9D09-F1A21B8499C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A955C9A8-8A7C-0A4C-A32E-35440D775B6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43419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Objekt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>
            <a:extLst>
              <a:ext uri="{FF2B5EF4-FFF2-40B4-BE49-F238E27FC236}">
                <a16:creationId xmlns:a16="http://schemas.microsoft.com/office/drawing/2014/main" id="{9FAA9972-8568-214B-8235-1159D8209F16}"/>
              </a:ext>
            </a:extLst>
          </p:cNvPr>
          <p:cNvSpPr/>
          <p:nvPr userDrawn="1"/>
        </p:nvSpPr>
        <p:spPr>
          <a:xfrm>
            <a:off x="0" y="1029737"/>
            <a:ext cx="9144000" cy="3862800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DF2C61EE-B729-894A-BA8C-C2456B4E3DE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E0941D14-E4F0-A44E-B0A2-47988A89472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AB98ABBA-251B-D04A-8669-C140D0B4411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1ED00376-1E33-5B43-81C6-5343ECD88A9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025714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bjekt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DD3F4138-7BE9-2F45-8C08-2BBD23E0740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AEDFA331-5E45-8949-AA88-4E22549158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5F824F3C-07A2-F244-83BB-9B13F6BE102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1004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Video 66-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872739" y="1310884"/>
            <a:ext cx="6020435" cy="307622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E65BE635-BA67-D447-B780-847F74B9FF9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4" name="Textplatzhalter 2">
            <a:extLst>
              <a:ext uri="{FF2B5EF4-FFF2-40B4-BE49-F238E27FC236}">
                <a16:creationId xmlns:a16="http://schemas.microsoft.com/office/drawing/2014/main" id="{AF199278-9E2D-594F-8685-D4A73161F3F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6" y="1311619"/>
            <a:ext cx="2377074" cy="783687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commodo. </a:t>
            </a:r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7646A62F-BDC3-EF44-AC84-52105979C8A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5" y="2196885"/>
            <a:ext cx="2376957" cy="219022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489112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ganz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Inhaltsplatzhalter 4">
            <a:extLst>
              <a:ext uri="{FF2B5EF4-FFF2-40B4-BE49-F238E27FC236}">
                <a16:creationId xmlns:a16="http://schemas.microsoft.com/office/drawing/2014/main" id="{31197DC5-8B01-DC40-B228-025D49AACB97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" y="0"/>
            <a:ext cx="8883348" cy="488791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25292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D87440F5-3D18-694C-82A3-EBEC9DCBED89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681330" y="0"/>
            <a:ext cx="4211845" cy="4876800"/>
          </a:xfrm>
        </p:spPr>
        <p:txBody>
          <a:bodyPr/>
          <a:lstStyle/>
          <a:p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466B7569-ECF1-304F-B825-84EEE9FACBC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EA96C9EC-C835-284A-A655-30991E2ECCB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0E689CF5-5287-414D-940B-D0E84B707A4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81356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66-33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2D0FB995-50E9-614D-B6CF-2E6D2B9BF38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4A89FA4-67B4-CF4F-907E-B7F87B832B9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F8D76B88-B0B8-B14B-9F92-2CC603D7EED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718779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66-33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725EE09F-9581-DA4C-A05F-B0CCAC003B7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65DCD102-316B-B240-BFA7-F2BE0204A93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231DA887-04DE-2F45-9DFF-700F73DFBE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48858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pos="560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platzhalter 8">
            <a:extLst>
              <a:ext uri="{FF2B5EF4-FFF2-40B4-BE49-F238E27FC236}">
                <a16:creationId xmlns:a16="http://schemas.microsoft.com/office/drawing/2014/main" id="{95B3204E-C58E-EC4E-B61F-D0AF917B776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  <a:blipFill>
            <a:blip/>
            <a:stretch>
              <a:fillRect/>
            </a:stretch>
          </a:blipFill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FD4DDBE-A736-FF48-91B9-8BB5AC583DD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non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D9F91BF5-3D21-6541-A707-82BEA5422C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266927BB-83D5-934A-A79B-8D2510896BE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24977615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66-33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B8D29B73-7978-EC42-8705-3D7E9C0F28F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7541F4AE-8F52-8944-87C5-3A35020B2D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0EE03DCF-0C9D-874E-B63B-F7D8B31707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D302F7F0-C0E1-4949-8176-FE6D9D22E56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393906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pos="5602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4572000" y="0"/>
            <a:ext cx="4572000" cy="4894387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1215FE0C-34DC-8F4E-BAA5-D16850E0BBD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9D7ABA12-A1F4-D545-9E4A-62ADE7E9AC1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78EC3904-1F25-6F43-8717-8C460F9A48F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16068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2880">
          <p15:clr>
            <a:srgbClr val="FBAE40"/>
          </p15:clr>
        </p15:guide>
        <p15:guide id="5" pos="5602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4572000" y="0"/>
            <a:ext cx="4572000" cy="4894387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AF418E4-EBB7-7147-A88D-DDE250EC4E3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20B3D53E-5894-AD42-AE57-0B5AEED1600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67CA8647-5699-8C46-9A0E-30C70E5F7F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4E916D07-E0BE-1447-ACAA-2E1ACA0DE2E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157219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2880">
          <p15:clr>
            <a:srgbClr val="FBAE40"/>
          </p15:clr>
        </p15:guide>
        <p15:guide id="5" pos="560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50-50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4572000" y="-1"/>
            <a:ext cx="4572000" cy="48943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D329DBFE-84A0-D845-8DA0-C8BAE352CE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F8FAF4B2-9373-3C4F-97EC-BC5977B924D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D716A5C8-DCC5-8849-826B-CFE9F32EEAE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877441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50-50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4572000" y="-1"/>
            <a:ext cx="4572000" cy="48943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A8C2F2A7-6B18-1B4E-ADCC-D769E5AB178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3306C99C-E0DA-3448-9DEB-2EA81A06E57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6185B2DB-DA23-1E46-A115-D5EE5C8AC1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214BFACF-3075-974F-BD21-09D8E64D65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698185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Bild 50-50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628A99EA-2363-7943-8939-947CF39814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759809"/>
            <a:ext cx="8642350" cy="1010356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, </a:t>
            </a:r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B7307B67-0803-D141-AB63-9043B46FBE00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50825" y="2920695"/>
            <a:ext cx="8642349" cy="1946275"/>
          </a:xfrm>
        </p:spPr>
        <p:txBody>
          <a:bodyPr/>
          <a:lstStyle/>
          <a:p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9F11955E-8FE9-8446-A901-13C578CDF18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7D21E50E-69C3-1147-BB6D-2506AD6D704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92726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5602">
          <p15:clr>
            <a:srgbClr val="FBAE40"/>
          </p15:clr>
        </p15:guide>
        <p15:guide id="3" pos="158">
          <p15:clr>
            <a:srgbClr val="FBAE40"/>
          </p15:clr>
        </p15:guide>
        <p15:guide id="4" orient="horz" pos="1620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abelle 50-50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abellenplatzhalter 2">
            <a:extLst>
              <a:ext uri="{FF2B5EF4-FFF2-40B4-BE49-F238E27FC236}">
                <a16:creationId xmlns:a16="http://schemas.microsoft.com/office/drawing/2014/main" id="{235520F0-CA6F-9043-B25C-15FE480F6E19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250825" y="2571749"/>
            <a:ext cx="8642350" cy="19478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628A99EA-2363-7943-8939-947CF39814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759809"/>
            <a:ext cx="8642350" cy="628104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, </a:t>
            </a:r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7222F690-7340-2249-9601-A5EAB75E35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6C40A57C-97F9-2749-B3B9-3A03D88304B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63544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5602" userDrawn="1">
          <p15:clr>
            <a:srgbClr val="FBAE40"/>
          </p15:clr>
        </p15:guide>
        <p15:guide id="3" pos="158" userDrawn="1">
          <p15:clr>
            <a:srgbClr val="FBAE40"/>
          </p15:clr>
        </p15:guide>
        <p15:guide id="4" orient="horz" pos="1620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abelle 50-50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abellenplatzhalter 2">
            <a:extLst>
              <a:ext uri="{FF2B5EF4-FFF2-40B4-BE49-F238E27FC236}">
                <a16:creationId xmlns:a16="http://schemas.microsoft.com/office/drawing/2014/main" id="{235520F0-CA6F-9043-B25C-15FE480F6E19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4669435" y="1759809"/>
            <a:ext cx="4223739" cy="275980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FBB30A33-44AE-684F-8D70-650D26C5EAB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010F506D-515D-6F45-B56C-F262F2144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9FCDE0B7-D249-D548-B43A-EE1C932A8DE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0825" y="1759808"/>
            <a:ext cx="422394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.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BFEDEC06-0317-9140-A049-F80952315F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529465"/>
            <a:ext cx="4223739" cy="1986077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00269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5602">
          <p15:clr>
            <a:srgbClr val="FBAE40"/>
          </p15:clr>
        </p15:guide>
        <p15:guide id="3" pos="158">
          <p15:clr>
            <a:srgbClr val="FBAE40"/>
          </p15:clr>
        </p15:guide>
        <p15:guide id="4" orient="horz" pos="1620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prechpartner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21" name="Grafik 20" descr="Ein Bild, das Person, Anzug, Mann, draußen enthält.&#10;&#10;Automatisch generierte Beschreibung">
            <a:extLst>
              <a:ext uri="{FF2B5EF4-FFF2-40B4-BE49-F238E27FC236}">
                <a16:creationId xmlns:a16="http://schemas.microsoft.com/office/drawing/2014/main" id="{4EA4C91F-BA99-2845-A51E-BA1D3D6E1223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97" t="4000" r="27587" b="32000"/>
          <a:stretch/>
        </p:blipFill>
        <p:spPr>
          <a:xfrm>
            <a:off x="322968" y="1635565"/>
            <a:ext cx="1509663" cy="1509664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6504A2E2-2219-B348-9100-ED7D2C6DC7D7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0" t="2308" r="99" b="10341"/>
          <a:stretch/>
        </p:blipFill>
        <p:spPr>
          <a:xfrm>
            <a:off x="2615694" y="1635565"/>
            <a:ext cx="1509663" cy="1509664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AED7367-CA5B-224F-BE84-698E8C93D18C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25" t="842" r="1825" b="11807"/>
          <a:stretch/>
        </p:blipFill>
        <p:spPr>
          <a:xfrm>
            <a:off x="4908420" y="1635564"/>
            <a:ext cx="1509663" cy="1509664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C2963EF4-FBC2-B54A-84F2-87370A63FA8E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r="-1052" b="7558"/>
          <a:stretch/>
        </p:blipFill>
        <p:spPr>
          <a:xfrm>
            <a:off x="7164289" y="1635563"/>
            <a:ext cx="1546522" cy="1546523"/>
          </a:xfrm>
          <a:prstGeom prst="rect">
            <a:avLst/>
          </a:prstGeom>
        </p:spPr>
      </p:pic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BCB1E2D-8826-E34E-9208-3C021168EB9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2965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Jörg Pfannenberg</a:t>
            </a:r>
          </a:p>
          <a:p>
            <a:pPr lvl="0"/>
            <a:endParaRPr lang="de-DE"/>
          </a:p>
        </p:txBody>
      </p:sp>
      <p:sp>
        <p:nvSpPr>
          <p:cNvPr id="27" name="Textplatzhalter 6">
            <a:extLst>
              <a:ext uri="{FF2B5EF4-FFF2-40B4-BE49-F238E27FC236}">
                <a16:creationId xmlns:a16="http://schemas.microsoft.com/office/drawing/2014/main" id="{9AA71356-52DF-A14F-83B4-59500813AA7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2965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40598306-B78C-374F-A477-4A5BD33130E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2965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Geschäftsführer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46FD54F6-9022-F94D-8956-401B8D7C2C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17278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Arne </a:t>
            </a:r>
            <a:r>
              <a:rPr lang="de-DE" err="1"/>
              <a:t>Borgards</a:t>
            </a:r>
            <a:endParaRPr lang="de-DE"/>
          </a:p>
          <a:p>
            <a:pPr lvl="0"/>
            <a:endParaRPr lang="de-DE"/>
          </a:p>
        </p:txBody>
      </p:sp>
      <p:sp>
        <p:nvSpPr>
          <p:cNvPr id="30" name="Textplatzhalter 6">
            <a:extLst>
              <a:ext uri="{FF2B5EF4-FFF2-40B4-BE49-F238E27FC236}">
                <a16:creationId xmlns:a16="http://schemas.microsoft.com/office/drawing/2014/main" id="{75915ADF-87D2-054D-9557-411622E0096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617278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A4616E24-B97A-BE4F-89A7-ACFDE21D2B8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617278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Geschäftsführer</a:t>
            </a:r>
          </a:p>
        </p:txBody>
      </p:sp>
      <p:sp>
        <p:nvSpPr>
          <p:cNvPr id="32" name="Textplatzhalter 2">
            <a:extLst>
              <a:ext uri="{FF2B5EF4-FFF2-40B4-BE49-F238E27FC236}">
                <a16:creationId xmlns:a16="http://schemas.microsoft.com/office/drawing/2014/main" id="{0C3420FF-04C2-6A4C-9FE9-F2006BD8B56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11591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Jochen Kirchhof</a:t>
            </a:r>
          </a:p>
          <a:p>
            <a:pPr lvl="0"/>
            <a:endParaRPr lang="de-DE"/>
          </a:p>
        </p:txBody>
      </p:sp>
      <p:sp>
        <p:nvSpPr>
          <p:cNvPr id="33" name="Textplatzhalter 6">
            <a:extLst>
              <a:ext uri="{FF2B5EF4-FFF2-40B4-BE49-F238E27FC236}">
                <a16:creationId xmlns:a16="http://schemas.microsoft.com/office/drawing/2014/main" id="{9D1F0091-C4A7-5D43-8363-3DAC6A2E606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11591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8EDEA64-AA10-E248-A6E0-D637A17555D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11591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Kreation</a:t>
            </a:r>
          </a:p>
        </p:txBody>
      </p:sp>
      <p:sp>
        <p:nvSpPr>
          <p:cNvPr id="35" name="Textplatzhalter 2">
            <a:extLst>
              <a:ext uri="{FF2B5EF4-FFF2-40B4-BE49-F238E27FC236}">
                <a16:creationId xmlns:a16="http://schemas.microsoft.com/office/drawing/2014/main" id="{95ABACEC-683A-2043-A6E2-35F3A31F47B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172653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Jan Gill</a:t>
            </a:r>
          </a:p>
        </p:txBody>
      </p:sp>
      <p:sp>
        <p:nvSpPr>
          <p:cNvPr id="36" name="Textplatzhalter 6">
            <a:extLst>
              <a:ext uri="{FF2B5EF4-FFF2-40B4-BE49-F238E27FC236}">
                <a16:creationId xmlns:a16="http://schemas.microsoft.com/office/drawing/2014/main" id="{852D787A-1E47-C749-9A1A-03F2B0420B7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72653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7" name="Textplatzhalter 2">
            <a:extLst>
              <a:ext uri="{FF2B5EF4-FFF2-40B4-BE49-F238E27FC236}">
                <a16:creationId xmlns:a16="http://schemas.microsoft.com/office/drawing/2014/main" id="{705B98E9-CCB1-AF4F-BB4C-853A0A65C56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172653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Seniorberatung</a:t>
            </a:r>
          </a:p>
        </p:txBody>
      </p:sp>
      <p:sp>
        <p:nvSpPr>
          <p:cNvPr id="39" name="Textplatzhalter 4">
            <a:extLst>
              <a:ext uri="{FF2B5EF4-FFF2-40B4-BE49-F238E27FC236}">
                <a16:creationId xmlns:a16="http://schemas.microsoft.com/office/drawing/2014/main" id="{AB69AB11-CA7A-5943-8543-DE21D65CEB6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483791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C5E5F618-6721-4F44-B182-13AFDEF7B5E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74" b="-74"/>
          <a:stretch/>
        </p:blipFill>
        <p:spPr>
          <a:xfrm>
            <a:off x="251317" y="2512063"/>
            <a:ext cx="1080000" cy="10800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21C38E87-463A-9F42-BA45-055FE0538D8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01972" y="2512063"/>
            <a:ext cx="1080000" cy="10800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313F8244-7170-D740-BDC7-F7C34FFF94FE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00" t="2028" r="10200" b="18370"/>
          <a:stretch/>
        </p:blipFill>
        <p:spPr>
          <a:xfrm>
            <a:off x="3552627" y="2512063"/>
            <a:ext cx="1080000" cy="1080000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60A77947-26E1-DF43-94A2-87794CCA0B98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27" t="5063" b="5063"/>
          <a:stretch/>
        </p:blipFill>
        <p:spPr>
          <a:xfrm>
            <a:off x="6853935" y="2512063"/>
            <a:ext cx="1080000" cy="1080000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DC532F9E-3342-8F4B-9D4B-0A32285E7A4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3" t="2539" r="-69" b="3694"/>
          <a:stretch/>
        </p:blipFill>
        <p:spPr>
          <a:xfrm>
            <a:off x="251317" y="3690326"/>
            <a:ext cx="1080000" cy="1080000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6F437E1B-5717-A241-9399-7570DEEEE3C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3" t="4667" r="3363" b="2059"/>
          <a:stretch/>
        </p:blipFill>
        <p:spPr>
          <a:xfrm>
            <a:off x="1901972" y="3696984"/>
            <a:ext cx="1080000" cy="1080000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7F9C605-C8C3-084C-A95C-72ADF3FF6C4E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29" t="4649" r="1987" b="8067"/>
          <a:stretch/>
        </p:blipFill>
        <p:spPr>
          <a:xfrm>
            <a:off x="3552627" y="3696984"/>
            <a:ext cx="1080000" cy="1080000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0998A1CC-C5C0-F646-A256-950B0FF40643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21" b="9921"/>
          <a:stretch/>
        </p:blipFill>
        <p:spPr>
          <a:xfrm>
            <a:off x="1902171" y="1314000"/>
            <a:ext cx="1079204" cy="1079204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E94BA3C8-0857-1746-8648-860356E2459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2" b="5362"/>
          <a:stretch/>
        </p:blipFill>
        <p:spPr>
          <a:xfrm>
            <a:off x="3553024" y="1327938"/>
            <a:ext cx="1079204" cy="1079204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8CD831C6-5D9A-A941-89BE-1E0C1B318164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10" r="251" b="8861"/>
          <a:stretch/>
        </p:blipFill>
        <p:spPr>
          <a:xfrm>
            <a:off x="5203877" y="1327938"/>
            <a:ext cx="1079204" cy="1079204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C9D48BF1-0CD2-C947-930E-964BF91FC08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3" t="-262" b="10455"/>
          <a:stretch/>
        </p:blipFill>
        <p:spPr>
          <a:xfrm>
            <a:off x="6854731" y="1324782"/>
            <a:ext cx="1079204" cy="1079204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61C99F20-E2A5-AD4F-8A1C-755C76A2DDC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6" b="6346"/>
          <a:stretch/>
        </p:blipFill>
        <p:spPr>
          <a:xfrm>
            <a:off x="251317" y="1315494"/>
            <a:ext cx="1079205" cy="107920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E684E4A-4DC6-614B-A057-27D308C4C0E6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8" t="4116" r="10789" b="8852"/>
          <a:stretch/>
        </p:blipFill>
        <p:spPr>
          <a:xfrm>
            <a:off x="5203282" y="3696984"/>
            <a:ext cx="1080000" cy="1080000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6305ACA8-B069-114D-A1D9-B838491C986A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5" t="5533" r="4402" b="5533"/>
          <a:stretch/>
        </p:blipFill>
        <p:spPr>
          <a:xfrm>
            <a:off x="5203282" y="2512063"/>
            <a:ext cx="1080000" cy="1080000"/>
          </a:xfrm>
          <a:prstGeom prst="rect">
            <a:avLst/>
          </a:prstGeom>
        </p:spPr>
      </p:pic>
      <p:sp>
        <p:nvSpPr>
          <p:cNvPr id="32" name="Textplatzhalter 4">
            <a:extLst>
              <a:ext uri="{FF2B5EF4-FFF2-40B4-BE49-F238E27FC236}">
                <a16:creationId xmlns:a16="http://schemas.microsoft.com/office/drawing/2014/main" id="{87F02CED-AED9-6A40-963B-E92065C8318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348614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platzhalter 8">
            <a:extLst>
              <a:ext uri="{FF2B5EF4-FFF2-40B4-BE49-F238E27FC236}">
                <a16:creationId xmlns:a16="http://schemas.microsoft.com/office/drawing/2014/main" id="{314315B3-64E7-8D43-A277-3746F409BFBB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2" b="159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DC815E34-3154-B946-BB00-53352CA24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09295F06-77F6-434A-AFA8-53E3FF7753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00500DEC-430D-4348-A851-9113364A97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A91B0C50-1C9D-DD41-A2CC-AAE0C7E704C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654057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 descr="Ein Bild, das draußen, Gebäude, Himmel, Straße enthält.&#10;&#10;Automatisch generierte Beschreibung">
            <a:extLst>
              <a:ext uri="{FF2B5EF4-FFF2-40B4-BE49-F238E27FC236}">
                <a16:creationId xmlns:a16="http://schemas.microsoft.com/office/drawing/2014/main" id="{997FB4AA-038E-824A-874F-C6E07DB75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45" b="25145"/>
          <a:stretch>
            <a:fillRect/>
          </a:stretch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5FD58458-3866-1640-9045-53E617739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6A91FD1-502A-A84E-964A-0BE6AAE280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A8460AD-DA64-404F-9AD2-111FEA4535C9}"/>
              </a:ext>
            </a:extLst>
          </p:cNvPr>
          <p:cNvGrpSpPr/>
          <p:nvPr userDrawn="1"/>
        </p:nvGrpSpPr>
        <p:grpSpPr>
          <a:xfrm>
            <a:off x="223968" y="2016732"/>
            <a:ext cx="2008041" cy="290643"/>
            <a:chOff x="797455" y="2036138"/>
            <a:chExt cx="2008041" cy="290643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1E9F1185-9C92-4946-920A-5C5DD96C089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55" y="2036138"/>
              <a:ext cx="288000" cy="288000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62F0434A-5E9F-A94D-A2F0-068D105F65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7496" y="2036138"/>
              <a:ext cx="288000" cy="288000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8A06D159-FEA8-EA4D-ACDD-8A634B12F0D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2396" y="2036138"/>
              <a:ext cx="288000" cy="288000"/>
            </a:xfrm>
            <a:prstGeom prst="rect">
              <a:avLst/>
            </a:prstGeom>
          </p:spPr>
        </p:pic>
        <p:pic>
          <p:nvPicPr>
            <p:cNvPr id="27" name="Grafik 26" descr="Ein Bild, das Text, ClipArt enthält.&#10;&#10;Automatisch generierte Beschreibung">
              <a:extLst>
                <a:ext uri="{FF2B5EF4-FFF2-40B4-BE49-F238E27FC236}">
                  <a16:creationId xmlns:a16="http://schemas.microsoft.com/office/drawing/2014/main" id="{CDEABC1A-6232-504F-857D-8F441A8527D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2198" y="2036138"/>
              <a:ext cx="288000" cy="288000"/>
            </a:xfrm>
            <a:prstGeom prst="rect">
              <a:avLst/>
            </a:prstGeom>
          </p:spPr>
        </p:pic>
        <p:pic>
          <p:nvPicPr>
            <p:cNvPr id="28" name="Grafik 27" descr="Ein Bild, das ClipArt enthält.&#10;&#10;Automatisch generierte Beschreibung">
              <a:extLst>
                <a:ext uri="{FF2B5EF4-FFF2-40B4-BE49-F238E27FC236}">
                  <a16:creationId xmlns:a16="http://schemas.microsoft.com/office/drawing/2014/main" id="{4DD44EF3-20EC-774A-968B-F94DD9F24CC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7297" y="2036138"/>
              <a:ext cx="288000" cy="288000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2C13D39C-5FFE-944A-A044-9FC431EEE28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555" y="2044238"/>
              <a:ext cx="282543" cy="282543"/>
            </a:xfrm>
            <a:prstGeom prst="rect">
              <a:avLst/>
            </a:prstGeom>
          </p:spPr>
        </p:pic>
      </p:grp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787667B4-90CA-3A41-9B8D-9CBFB1152A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968" y="1218360"/>
            <a:ext cx="36365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Max Mustermann, Erika Mustermann</a:t>
            </a:r>
            <a:b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und das Team von JP KOM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E38F21F-A271-9346-A044-CE15409A94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3968" y="1755570"/>
            <a:ext cx="363651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Lassen Sie uns in Kontakt bleiben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CEF45E7-1896-094E-99C1-5A1F9769AC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355" y="267138"/>
            <a:ext cx="1508822" cy="828092"/>
          </a:xfrm>
          <a:prstGeom prst="rect">
            <a:avLst/>
          </a:prstGeom>
        </p:spPr>
      </p:pic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7DA1536B-380A-894B-B8CA-8C5A3E6039D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399600"/>
            <a:ext cx="2524272" cy="492443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577143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136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orient="horz" pos="259" userDrawn="1">
          <p15:clr>
            <a:srgbClr val="FBAE40"/>
          </p15:clr>
        </p15:guide>
        <p15:guide id="6" orient="horz" pos="1620" userDrawn="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>
            <a:extLst>
              <a:ext uri="{FF2B5EF4-FFF2-40B4-BE49-F238E27FC236}">
                <a16:creationId xmlns:a16="http://schemas.microsoft.com/office/drawing/2014/main" id="{997FB4AA-038E-824A-874F-C6E07DB7518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26" b="46764"/>
          <a:stretch/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5FD58458-3866-1640-9045-53E617739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6A91FD1-502A-A84E-964A-0BE6AAE280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A8460AD-DA64-404F-9AD2-111FEA4535C9}"/>
              </a:ext>
            </a:extLst>
          </p:cNvPr>
          <p:cNvGrpSpPr/>
          <p:nvPr userDrawn="1"/>
        </p:nvGrpSpPr>
        <p:grpSpPr>
          <a:xfrm>
            <a:off x="223968" y="2016732"/>
            <a:ext cx="2008041" cy="290643"/>
            <a:chOff x="797455" y="2036138"/>
            <a:chExt cx="2008041" cy="290643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1E9F1185-9C92-4946-920A-5C5DD96C089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55" y="2036138"/>
              <a:ext cx="288000" cy="288000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62F0434A-5E9F-A94D-A2F0-068D105F65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7496" y="2036138"/>
              <a:ext cx="288000" cy="288000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8A06D159-FEA8-EA4D-ACDD-8A634B12F0D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2396" y="2036138"/>
              <a:ext cx="288000" cy="288000"/>
            </a:xfrm>
            <a:prstGeom prst="rect">
              <a:avLst/>
            </a:prstGeom>
          </p:spPr>
        </p:pic>
        <p:pic>
          <p:nvPicPr>
            <p:cNvPr id="27" name="Grafik 26" descr="Ein Bild, das Text, ClipArt enthält.&#10;&#10;Automatisch generierte Beschreibung">
              <a:extLst>
                <a:ext uri="{FF2B5EF4-FFF2-40B4-BE49-F238E27FC236}">
                  <a16:creationId xmlns:a16="http://schemas.microsoft.com/office/drawing/2014/main" id="{CDEABC1A-6232-504F-857D-8F441A8527D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2198" y="2036138"/>
              <a:ext cx="288000" cy="288000"/>
            </a:xfrm>
            <a:prstGeom prst="rect">
              <a:avLst/>
            </a:prstGeom>
          </p:spPr>
        </p:pic>
        <p:pic>
          <p:nvPicPr>
            <p:cNvPr id="28" name="Grafik 27" descr="Ein Bild, das ClipArt enthält.&#10;&#10;Automatisch generierte Beschreibung">
              <a:extLst>
                <a:ext uri="{FF2B5EF4-FFF2-40B4-BE49-F238E27FC236}">
                  <a16:creationId xmlns:a16="http://schemas.microsoft.com/office/drawing/2014/main" id="{4DD44EF3-20EC-774A-968B-F94DD9F24CC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7297" y="2036138"/>
              <a:ext cx="288000" cy="288000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2C13D39C-5FFE-944A-A044-9FC431EEE28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555" y="2044238"/>
              <a:ext cx="282543" cy="282543"/>
            </a:xfrm>
            <a:prstGeom prst="rect">
              <a:avLst/>
            </a:prstGeom>
          </p:spPr>
        </p:pic>
      </p:grp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787667B4-90CA-3A41-9B8D-9CBFB1152A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968" y="1218360"/>
            <a:ext cx="36365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Max Mustermann, Erika Mustermann</a:t>
            </a:r>
            <a:b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und das Team von JP KOM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E38F21F-A271-9346-A044-CE15409A94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3968" y="1755570"/>
            <a:ext cx="363651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Lassen Sie uns in Kontakt bleiben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CEF45E7-1896-094E-99C1-5A1F9769AC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355" y="267138"/>
            <a:ext cx="1508822" cy="828092"/>
          </a:xfrm>
          <a:prstGeom prst="rect">
            <a:avLst/>
          </a:prstGeom>
        </p:spPr>
      </p:pic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B9F0BFF3-63F9-114E-8686-807BBCDA74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399600"/>
            <a:ext cx="2524272" cy="492443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2436377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2880">
          <p15:clr>
            <a:srgbClr val="FBAE40"/>
          </p15:clr>
        </p15:guide>
        <p15:guide id="3" pos="136">
          <p15:clr>
            <a:srgbClr val="FBAE40"/>
          </p15:clr>
        </p15:guide>
        <p15:guide id="4" pos="5602">
          <p15:clr>
            <a:srgbClr val="FBAE40"/>
          </p15:clr>
        </p15:guide>
        <p15:guide id="5" orient="horz" pos="259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3" y="1419224"/>
            <a:ext cx="8642351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E6AFB5A-6452-D448-B39B-FC0B3E66F63B}" type="datetime1">
              <a:rPr lang="de-DE" smtClean="0"/>
              <a:t>19.03.24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123478"/>
            <a:ext cx="7201495" cy="216247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80363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e-DE"/>
              <a:t>Dachzeile</a:t>
            </a:r>
          </a:p>
        </p:txBody>
      </p:sp>
    </p:spTree>
    <p:extLst>
      <p:ext uri="{BB962C8B-B14F-4D97-AF65-F5344CB8AC3E}">
        <p14:creationId xmlns:p14="http://schemas.microsoft.com/office/powerpoint/2010/main" val="31304868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4" y="1419224"/>
            <a:ext cx="4176713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16463" y="1419224"/>
            <a:ext cx="4176712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4BA671C-917C-3944-B449-4744F8FABB11}" type="datetime1">
              <a:rPr lang="de-DE" smtClean="0"/>
              <a:t>19.03.24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123478"/>
            <a:ext cx="7201495" cy="216247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80363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e-DE"/>
              <a:t>Dachzeile</a:t>
            </a:r>
          </a:p>
        </p:txBody>
      </p:sp>
    </p:spTree>
    <p:extLst>
      <p:ext uri="{BB962C8B-B14F-4D97-AF65-F5344CB8AC3E}">
        <p14:creationId xmlns:p14="http://schemas.microsoft.com/office/powerpoint/2010/main" val="118966152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744A6-6F28-B249-AFDD-824C81CE735E}" type="datetime1">
              <a:rPr lang="de-DE" smtClean="0"/>
              <a:t>19.03.24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119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5" r="634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0281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AA2A176B-EC55-714B-BDFD-3AE218378C1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593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5" r="619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978C8672-0A14-9C4F-8128-3C5FAF0F6A3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228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>
            <a:extLst>
              <a:ext uri="{FF2B5EF4-FFF2-40B4-BE49-F238E27FC236}">
                <a16:creationId xmlns:a16="http://schemas.microsoft.com/office/drawing/2014/main" id="{3F462A25-026C-7C44-87A9-116128DAF70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8" b="2478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D8492A0B-6E14-5F4C-AFF9-C2C96A745A5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1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chart-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Bildplatzhalter 2">
            <a:extLst>
              <a:ext uri="{FF2B5EF4-FFF2-40B4-BE49-F238E27FC236}">
                <a16:creationId xmlns:a16="http://schemas.microsoft.com/office/drawing/2014/main" id="{E9EFA079-225F-C944-95D9-6A5234CE77C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BD7A4184-61D0-F24F-B1B6-043ADAC9E381}"/>
              </a:ext>
            </a:extLst>
          </p:cNvPr>
          <p:cNvSpPr/>
          <p:nvPr userDrawn="1"/>
        </p:nvSpPr>
        <p:spPr>
          <a:xfrm>
            <a:off x="216480" y="252000"/>
            <a:ext cx="8676000" cy="4644000"/>
          </a:xfrm>
          <a:prstGeom prst="rect">
            <a:avLst/>
          </a:prstGeom>
          <a:solidFill>
            <a:srgbClr val="E9472D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49EADEC-1391-5C46-862B-58E382752FC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BC2519D-D9AE-CE42-A663-7351B39A4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648BD24C-B464-5C47-9552-B5F9C005AD9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35176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50825" y="484188"/>
            <a:ext cx="7201495" cy="5746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0825" y="1419224"/>
            <a:ext cx="8642350" cy="331311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372200" y="4803998"/>
            <a:ext cx="1845568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931B80F-F6A0-CE46-A8C8-0454B2DCBD12}" type="datetime1">
              <a:rPr lang="de-DE" smtClean="0"/>
              <a:t>19.03.24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0824" y="4803998"/>
            <a:ext cx="5617319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96941" y="4803998"/>
            <a:ext cx="586408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846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3" r:id="rId2"/>
    <p:sldLayoutId id="2147483686" r:id="rId3"/>
    <p:sldLayoutId id="2147483684" r:id="rId4"/>
    <p:sldLayoutId id="2147483685" r:id="rId5"/>
    <p:sldLayoutId id="2147483694" r:id="rId6"/>
    <p:sldLayoutId id="2147483695" r:id="rId7"/>
    <p:sldLayoutId id="2147483696" r:id="rId8"/>
    <p:sldLayoutId id="2147483687" r:id="rId9"/>
    <p:sldLayoutId id="2147483688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  <p:sldLayoutId id="2147483704" r:id="rId18"/>
    <p:sldLayoutId id="2147483664" r:id="rId19"/>
    <p:sldLayoutId id="2147483665" r:id="rId20"/>
    <p:sldLayoutId id="2147483689" r:id="rId21"/>
    <p:sldLayoutId id="2147483672" r:id="rId22"/>
    <p:sldLayoutId id="2147483690" r:id="rId23"/>
    <p:sldLayoutId id="2147483673" r:id="rId24"/>
    <p:sldLayoutId id="2147483682" r:id="rId25"/>
    <p:sldLayoutId id="2147483683" r:id="rId26"/>
    <p:sldLayoutId id="2147483674" r:id="rId27"/>
    <p:sldLayoutId id="2147483671" r:id="rId28"/>
    <p:sldLayoutId id="2147483667" r:id="rId29"/>
    <p:sldLayoutId id="2147483691" r:id="rId30"/>
    <p:sldLayoutId id="2147483676" r:id="rId31"/>
    <p:sldLayoutId id="2147483692" r:id="rId32"/>
    <p:sldLayoutId id="2147483675" r:id="rId33"/>
    <p:sldLayoutId id="2147483693" r:id="rId34"/>
    <p:sldLayoutId id="2147483679" r:id="rId35"/>
    <p:sldLayoutId id="2147483668" r:id="rId36"/>
    <p:sldLayoutId id="2147483677" r:id="rId37"/>
    <p:sldLayoutId id="2147483681" r:id="rId38"/>
    <p:sldLayoutId id="2147483680" r:id="rId39"/>
    <p:sldLayoutId id="2147483669" r:id="rId40"/>
    <p:sldLayoutId id="2147483678" r:id="rId41"/>
    <p:sldLayoutId id="2147483652" r:id="rId42"/>
    <p:sldLayoutId id="2147483658" r:id="rId43"/>
    <p:sldLayoutId id="2147483655" r:id="rId4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80000" indent="-180000" algn="l" defTabSz="914400" rtl="0" eaLnBrk="1" latinLnBrk="0" hangingPunct="1"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60363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4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2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0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platzhalter 3">
            <a:extLst>
              <a:ext uri="{FF2B5EF4-FFF2-40B4-BE49-F238E27FC236}">
                <a16:creationId xmlns:a16="http://schemas.microsoft.com/office/drawing/2014/main" id="{D7AA15F5-0311-FF9E-6EBC-3D1D41F6D8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825" y="165108"/>
            <a:ext cx="376706" cy="153888"/>
          </a:xfrm>
        </p:spPr>
        <p:txBody>
          <a:bodyPr/>
          <a:lstStyle/>
          <a:p>
            <a:r>
              <a:rPr lang="de-DE" sz="1000" b="1" dirty="0"/>
              <a:t>Tool 1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02923B0A-88E5-CDBD-4270-975C3E52A09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9200" y="410399"/>
            <a:ext cx="1225263" cy="2448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sz="1600" b="1" dirty="0">
                <a:solidFill>
                  <a:srgbClr val="E9472D"/>
                </a:solidFill>
                <a:effectLst/>
                <a:ea typeface="DengXian" panose="02010600030101010101" pitchFamily="2" charset="-122"/>
              </a:rPr>
              <a:t>How to use </a:t>
            </a:r>
            <a:endParaRPr lang="de-DE" sz="1600" dirty="0">
              <a:solidFill>
                <a:srgbClr val="E9472D"/>
              </a:solidFill>
            </a:endParaRPr>
          </a:p>
        </p:txBody>
      </p:sp>
      <p:sp>
        <p:nvSpPr>
          <p:cNvPr id="21" name="Textplatzhalter 1">
            <a:extLst>
              <a:ext uri="{FF2B5EF4-FFF2-40B4-BE49-F238E27FC236}">
                <a16:creationId xmlns:a16="http://schemas.microsoft.com/office/drawing/2014/main" id="{A0F6BC5E-DB7D-4E6F-C5FF-3624BE6DAD75}"/>
              </a:ext>
            </a:extLst>
          </p:cNvPr>
          <p:cNvSpPr txBox="1">
            <a:spLocks/>
          </p:cNvSpPr>
          <p:nvPr/>
        </p:nvSpPr>
        <p:spPr>
          <a:xfrm>
            <a:off x="245797" y="4954301"/>
            <a:ext cx="2284967" cy="189199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60363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750" dirty="0">
                <a:solidFill>
                  <a:srgbClr val="E9472D"/>
                </a:solidFill>
              </a:rPr>
              <a:t>Pfannenberg/Tessmer/Wecker: JP KOM Toolbox EN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7E86ACCA-1AEC-E3D2-AC84-7623CFEF5995}"/>
              </a:ext>
            </a:extLst>
          </p:cNvPr>
          <p:cNvSpPr txBox="1"/>
          <p:nvPr/>
        </p:nvSpPr>
        <p:spPr>
          <a:xfrm>
            <a:off x="250825" y="1419225"/>
            <a:ext cx="8642350" cy="3831818"/>
          </a:xfrm>
          <a:prstGeom prst="rect">
            <a:avLst/>
          </a:prstGeom>
          <a:noFill/>
        </p:spPr>
        <p:txBody>
          <a:bodyPr wrap="square" lIns="0" t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 err="1"/>
              <a:t>Replace</a:t>
            </a:r>
            <a:r>
              <a:rPr lang="de-DE" sz="1200" dirty="0"/>
              <a:t>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text</a:t>
            </a:r>
            <a:r>
              <a:rPr lang="de-DE" sz="1200" dirty="0"/>
              <a:t> in</a:t>
            </a:r>
            <a:r>
              <a:rPr lang="de-DE" sz="1200" b="1" dirty="0"/>
              <a:t> </a:t>
            </a:r>
            <a:r>
              <a:rPr lang="de-DE" sz="1200" b="1" i="1" dirty="0" err="1"/>
              <a:t>italics</a:t>
            </a:r>
            <a:endParaRPr lang="de-DE" sz="1200" i="1" dirty="0"/>
          </a:p>
          <a:p>
            <a:endParaRPr lang="de-DE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Add </a:t>
            </a:r>
            <a:r>
              <a:rPr lang="de-DE" sz="1200" dirty="0" err="1"/>
              <a:t>further</a:t>
            </a:r>
            <a:r>
              <a:rPr lang="de-DE" sz="1200" dirty="0"/>
              <a:t> </a:t>
            </a:r>
            <a:r>
              <a:rPr lang="de-DE" sz="1200" dirty="0" err="1"/>
              <a:t>items</a:t>
            </a:r>
            <a:endParaRPr lang="de-DE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 err="1"/>
              <a:t>To</a:t>
            </a:r>
            <a:r>
              <a:rPr lang="de-DE" sz="1200" dirty="0"/>
              <a:t> </a:t>
            </a:r>
            <a:r>
              <a:rPr lang="de-DE" sz="1200" b="1" dirty="0" err="1"/>
              <a:t>create</a:t>
            </a:r>
            <a:r>
              <a:rPr lang="de-DE" sz="1200" b="1" dirty="0"/>
              <a:t> </a:t>
            </a:r>
            <a:r>
              <a:rPr lang="de-DE" sz="1200" b="1" dirty="0" err="1"/>
              <a:t>more</a:t>
            </a:r>
            <a:r>
              <a:rPr lang="de-DE" sz="1200" b="1" dirty="0"/>
              <a:t> </a:t>
            </a:r>
            <a:r>
              <a:rPr lang="de-DE" sz="1200" b="1" dirty="0" err="1"/>
              <a:t>textboxes</a:t>
            </a:r>
            <a:r>
              <a:rPr lang="de-DE" sz="1200" b="1" dirty="0"/>
              <a:t> </a:t>
            </a:r>
            <a:r>
              <a:rPr lang="de-DE" sz="1200" b="1" dirty="0" err="1"/>
              <a:t>or</a:t>
            </a:r>
            <a:r>
              <a:rPr lang="de-DE" sz="1200" b="1" dirty="0"/>
              <a:t> </a:t>
            </a:r>
            <a:r>
              <a:rPr lang="de-DE" sz="1200" b="1" dirty="0" err="1"/>
              <a:t>arrows</a:t>
            </a:r>
            <a:r>
              <a:rPr lang="de-DE" sz="1200" dirty="0"/>
              <a:t> hold down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b="1" dirty="0"/>
              <a:t>“STRG“-</a:t>
            </a:r>
            <a:r>
              <a:rPr lang="de-DE" sz="1200" b="1" dirty="0" err="1"/>
              <a:t>key</a:t>
            </a:r>
            <a:r>
              <a:rPr lang="de-DE" sz="1200" b="1" dirty="0"/>
              <a:t> </a:t>
            </a:r>
            <a:r>
              <a:rPr lang="de-DE" sz="1200" dirty="0"/>
              <a:t>and </a:t>
            </a:r>
            <a:br>
              <a:rPr lang="de-DE" sz="1200" dirty="0"/>
            </a:br>
            <a:r>
              <a:rPr lang="de-DE" sz="1200" dirty="0" err="1"/>
              <a:t>move</a:t>
            </a:r>
            <a:r>
              <a:rPr lang="de-DE" sz="1200" dirty="0"/>
              <a:t> </a:t>
            </a:r>
            <a:r>
              <a:rPr lang="de-DE" sz="1200" dirty="0" err="1"/>
              <a:t>the</a:t>
            </a:r>
            <a:r>
              <a:rPr lang="de-DE" sz="1200" dirty="0"/>
              <a:t> item </a:t>
            </a:r>
            <a:r>
              <a:rPr lang="de-DE" sz="1200" b="1" dirty="0" err="1"/>
              <a:t>to</a:t>
            </a:r>
            <a:r>
              <a:rPr lang="de-DE" sz="1200" b="1" dirty="0"/>
              <a:t> </a:t>
            </a:r>
            <a:r>
              <a:rPr lang="de-DE" sz="1200" b="1" dirty="0" err="1"/>
              <a:t>the</a:t>
            </a:r>
            <a:r>
              <a:rPr lang="de-DE" sz="1200" b="1" dirty="0"/>
              <a:t> </a:t>
            </a:r>
            <a:r>
              <a:rPr lang="de-DE" sz="1200" b="1" dirty="0" err="1"/>
              <a:t>desired</a:t>
            </a:r>
            <a:r>
              <a:rPr lang="de-DE" sz="1200" b="1" dirty="0"/>
              <a:t> </a:t>
            </a:r>
            <a:r>
              <a:rPr lang="de-DE" sz="1200" b="1" dirty="0" err="1"/>
              <a:t>position</a:t>
            </a: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endParaRPr lang="de-DE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 err="1"/>
              <a:t>To</a:t>
            </a:r>
            <a:r>
              <a:rPr lang="de-DE" sz="1200" dirty="0"/>
              <a:t> </a:t>
            </a:r>
            <a:r>
              <a:rPr lang="de-DE" sz="1200" b="1" dirty="0" err="1"/>
              <a:t>drag</a:t>
            </a:r>
            <a:r>
              <a:rPr lang="de-DE" sz="1200" b="1" dirty="0"/>
              <a:t> a </a:t>
            </a:r>
            <a:r>
              <a:rPr lang="de-DE" sz="1200" b="1" dirty="0" err="1"/>
              <a:t>new</a:t>
            </a:r>
            <a:r>
              <a:rPr lang="de-DE" sz="1200" b="1" dirty="0"/>
              <a:t> </a:t>
            </a:r>
            <a:r>
              <a:rPr lang="de-DE" sz="1200" b="1" dirty="0" err="1"/>
              <a:t>arrow</a:t>
            </a:r>
            <a:r>
              <a:rPr lang="de-DE" sz="1200" b="1" dirty="0"/>
              <a:t> </a:t>
            </a:r>
            <a:r>
              <a:rPr lang="de-DE" sz="1200" b="1" dirty="0" err="1"/>
              <a:t>to</a:t>
            </a:r>
            <a:r>
              <a:rPr lang="de-DE" sz="1200" b="1" dirty="0"/>
              <a:t> </a:t>
            </a:r>
            <a:r>
              <a:rPr lang="de-DE" sz="1200" b="1" dirty="0" err="1"/>
              <a:t>the</a:t>
            </a:r>
            <a:r>
              <a:rPr lang="de-DE" sz="1200" b="1" dirty="0"/>
              <a:t> </a:t>
            </a:r>
            <a:r>
              <a:rPr lang="de-DE" sz="1200" b="1" dirty="0" err="1"/>
              <a:t>correct</a:t>
            </a:r>
            <a:r>
              <a:rPr lang="de-DE" sz="1200" b="1" dirty="0"/>
              <a:t> </a:t>
            </a:r>
            <a:r>
              <a:rPr lang="de-DE" sz="1200" b="1" dirty="0" err="1"/>
              <a:t>size</a:t>
            </a:r>
            <a:r>
              <a:rPr lang="de-DE" sz="1200" dirty="0"/>
              <a:t> </a:t>
            </a:r>
            <a:r>
              <a:rPr lang="de-DE" sz="1200" dirty="0" err="1"/>
              <a:t>click</a:t>
            </a:r>
            <a:r>
              <a:rPr lang="de-DE" sz="1200" dirty="0"/>
              <a:t> on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arrow</a:t>
            </a:r>
            <a:r>
              <a:rPr lang="de-DE" sz="1200" dirty="0"/>
              <a:t> and </a:t>
            </a:r>
            <a:br>
              <a:rPr lang="de-DE" sz="1200" dirty="0"/>
            </a:br>
            <a:r>
              <a:rPr lang="de-DE" sz="1200" b="1" dirty="0" err="1"/>
              <a:t>use</a:t>
            </a:r>
            <a:r>
              <a:rPr lang="de-DE" sz="1200" b="1" dirty="0"/>
              <a:t> </a:t>
            </a:r>
            <a:r>
              <a:rPr lang="de-DE" sz="1200" b="1" dirty="0" err="1"/>
              <a:t>the</a:t>
            </a:r>
            <a:r>
              <a:rPr lang="de-DE" sz="1200" b="1" dirty="0"/>
              <a:t> </a:t>
            </a:r>
            <a:r>
              <a:rPr lang="de-DE" sz="1200" b="1" dirty="0" err="1"/>
              <a:t>corner</a:t>
            </a:r>
            <a:r>
              <a:rPr lang="de-DE" sz="1200" b="1" dirty="0"/>
              <a:t> </a:t>
            </a:r>
            <a:r>
              <a:rPr lang="de-DE" sz="1200" b="1" dirty="0" err="1"/>
              <a:t>points</a:t>
            </a:r>
            <a:r>
              <a:rPr lang="de-DE" sz="1200" b="1" dirty="0"/>
              <a:t> </a:t>
            </a:r>
            <a:r>
              <a:rPr lang="de-DE" sz="1200" b="1" dirty="0" err="1"/>
              <a:t>to</a:t>
            </a:r>
            <a:r>
              <a:rPr lang="de-DE" sz="1200" b="1" dirty="0"/>
              <a:t> </a:t>
            </a:r>
            <a:r>
              <a:rPr lang="de-DE" sz="1200" b="1" dirty="0" err="1"/>
              <a:t>scale</a:t>
            </a:r>
            <a:r>
              <a:rPr lang="de-DE" sz="1200" dirty="0"/>
              <a:t>. </a:t>
            </a:r>
            <a:r>
              <a:rPr lang="de-DE" sz="1200" dirty="0" err="1"/>
              <a:t>Then</a:t>
            </a:r>
            <a:r>
              <a:rPr lang="de-DE" sz="1200" dirty="0"/>
              <a:t> </a:t>
            </a:r>
            <a:r>
              <a:rPr lang="de-DE" sz="1200" dirty="0" err="1"/>
              <a:t>move</a:t>
            </a:r>
            <a:r>
              <a:rPr lang="de-DE" sz="1200" dirty="0"/>
              <a:t>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arrows</a:t>
            </a:r>
            <a:r>
              <a:rPr lang="de-DE" sz="1200" dirty="0"/>
              <a:t> </a:t>
            </a:r>
            <a:r>
              <a:rPr lang="de-DE" sz="1200" b="1" dirty="0" err="1"/>
              <a:t>to</a:t>
            </a:r>
            <a:r>
              <a:rPr lang="de-DE" sz="1200" b="1" dirty="0"/>
              <a:t> </a:t>
            </a:r>
            <a:r>
              <a:rPr lang="de-DE" sz="1200" b="1" dirty="0" err="1"/>
              <a:t>the</a:t>
            </a:r>
            <a:r>
              <a:rPr lang="de-DE" sz="1200" b="1" dirty="0"/>
              <a:t> </a:t>
            </a:r>
            <a:r>
              <a:rPr lang="de-DE" sz="1200" b="1" dirty="0" err="1"/>
              <a:t>desired</a:t>
            </a:r>
            <a:r>
              <a:rPr lang="de-DE" sz="1200" b="1" dirty="0"/>
              <a:t> </a:t>
            </a:r>
            <a:r>
              <a:rPr lang="de-DE" sz="1200" b="1" dirty="0" err="1"/>
              <a:t>position</a:t>
            </a:r>
            <a:endParaRPr lang="de-DE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5" name="Bogen 4">
            <a:extLst>
              <a:ext uri="{FF2B5EF4-FFF2-40B4-BE49-F238E27FC236}">
                <a16:creationId xmlns:a16="http://schemas.microsoft.com/office/drawing/2014/main" id="{21D6F8CB-6CFA-D52C-78D1-EB166AD76EA8}"/>
              </a:ext>
            </a:extLst>
          </p:cNvPr>
          <p:cNvSpPr/>
          <p:nvPr/>
        </p:nvSpPr>
        <p:spPr>
          <a:xfrm rot="16200000" flipH="1">
            <a:off x="636386" y="2335707"/>
            <a:ext cx="298185" cy="692601"/>
          </a:xfrm>
          <a:prstGeom prst="arc">
            <a:avLst/>
          </a:prstGeom>
          <a:ln w="15875">
            <a:solidFill>
              <a:srgbClr val="E9472D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90304C1-1099-2DAE-019F-45FF20170BB8}"/>
              </a:ext>
            </a:extLst>
          </p:cNvPr>
          <p:cNvSpPr txBox="1"/>
          <p:nvPr/>
        </p:nvSpPr>
        <p:spPr>
          <a:xfrm>
            <a:off x="5042297" y="3075849"/>
            <a:ext cx="4421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/>
              <a:t>2.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CB5EF7A9-D12D-F326-9148-30E5A74A39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3968" y="2903114"/>
            <a:ext cx="357811" cy="405131"/>
          </a:xfrm>
          <a:prstGeom prst="rect">
            <a:avLst/>
          </a:prstGeom>
        </p:spPr>
      </p:pic>
      <p:sp>
        <p:nvSpPr>
          <p:cNvPr id="8" name="Abgerundetes Rechteck 7">
            <a:extLst>
              <a:ext uri="{FF2B5EF4-FFF2-40B4-BE49-F238E27FC236}">
                <a16:creationId xmlns:a16="http://schemas.microsoft.com/office/drawing/2014/main" id="{9DC70549-3F94-BBE0-C21B-AE1AFD0EE1D0}"/>
              </a:ext>
            </a:extLst>
          </p:cNvPr>
          <p:cNvSpPr/>
          <p:nvPr/>
        </p:nvSpPr>
        <p:spPr>
          <a:xfrm>
            <a:off x="1458181" y="3034116"/>
            <a:ext cx="745066" cy="510117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B8BA37D-1F9F-8D85-7035-185A3E0DA929}"/>
              </a:ext>
            </a:extLst>
          </p:cNvPr>
          <p:cNvSpPr txBox="1"/>
          <p:nvPr/>
        </p:nvSpPr>
        <p:spPr>
          <a:xfrm>
            <a:off x="1449714" y="3238372"/>
            <a:ext cx="677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STRG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B0C1638-861D-9EDD-1828-612BF97AA381}"/>
              </a:ext>
            </a:extLst>
          </p:cNvPr>
          <p:cNvSpPr txBox="1"/>
          <p:nvPr/>
        </p:nvSpPr>
        <p:spPr>
          <a:xfrm>
            <a:off x="1102678" y="3099771"/>
            <a:ext cx="379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/>
              <a:t>+</a:t>
            </a:r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49ED5FFC-57CF-D27C-CD15-3BD95F597331}"/>
              </a:ext>
            </a:extLst>
          </p:cNvPr>
          <p:cNvGrpSpPr/>
          <p:nvPr/>
        </p:nvGrpSpPr>
        <p:grpSpPr>
          <a:xfrm>
            <a:off x="4662002" y="3034116"/>
            <a:ext cx="1100569" cy="527320"/>
            <a:chOff x="4665233" y="2571750"/>
            <a:chExt cx="1100569" cy="527320"/>
          </a:xfrm>
        </p:grpSpPr>
        <p:sp>
          <p:nvSpPr>
            <p:cNvPr id="16" name="Abgerundetes Rechteck 15">
              <a:extLst>
                <a:ext uri="{FF2B5EF4-FFF2-40B4-BE49-F238E27FC236}">
                  <a16:creationId xmlns:a16="http://schemas.microsoft.com/office/drawing/2014/main" id="{116D9E03-3934-5878-3DBC-7BA1C84A4394}"/>
                </a:ext>
              </a:extLst>
            </p:cNvPr>
            <p:cNvSpPr/>
            <p:nvPr/>
          </p:nvSpPr>
          <p:spPr>
            <a:xfrm>
              <a:off x="5020736" y="2571750"/>
              <a:ext cx="745066" cy="510117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2" name="Textfeld 21">
              <a:extLst>
                <a:ext uri="{FF2B5EF4-FFF2-40B4-BE49-F238E27FC236}">
                  <a16:creationId xmlns:a16="http://schemas.microsoft.com/office/drawing/2014/main" id="{9FCDA48B-0E3E-5D82-7369-4A0BACD22FC4}"/>
                </a:ext>
              </a:extLst>
            </p:cNvPr>
            <p:cNvSpPr txBox="1"/>
            <p:nvPr/>
          </p:nvSpPr>
          <p:spPr>
            <a:xfrm>
              <a:off x="5012269" y="2776006"/>
              <a:ext cx="6773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/>
                <a:t>STRG</a:t>
              </a:r>
            </a:p>
          </p:txBody>
        </p:sp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617C16F3-A3AA-7A86-40A4-CC305B35E4B6}"/>
                </a:ext>
              </a:extLst>
            </p:cNvPr>
            <p:cNvSpPr txBox="1"/>
            <p:nvPr/>
          </p:nvSpPr>
          <p:spPr>
            <a:xfrm>
              <a:off x="4665233" y="2637405"/>
              <a:ext cx="6773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/>
                <a:t>+</a:t>
              </a:r>
            </a:p>
          </p:txBody>
        </p:sp>
      </p:grp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D2B31A39-87AD-5C9D-D9F4-25F1A294A9FF}"/>
              </a:ext>
            </a:extLst>
          </p:cNvPr>
          <p:cNvCxnSpPr/>
          <p:nvPr/>
        </p:nvCxnSpPr>
        <p:spPr>
          <a:xfrm>
            <a:off x="1068810" y="2831101"/>
            <a:ext cx="2802367" cy="0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Grafik 26">
            <a:extLst>
              <a:ext uri="{FF2B5EF4-FFF2-40B4-BE49-F238E27FC236}">
                <a16:creationId xmlns:a16="http://schemas.microsoft.com/office/drawing/2014/main" id="{E126066F-D9EC-D96A-2CDA-59B298F17A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00938" y="2903114"/>
            <a:ext cx="357811" cy="405131"/>
          </a:xfrm>
          <a:prstGeom prst="rect">
            <a:avLst/>
          </a:prstGeom>
        </p:spPr>
      </p:pic>
      <p:sp>
        <p:nvSpPr>
          <p:cNvPr id="29" name="Bogen 28">
            <a:extLst>
              <a:ext uri="{FF2B5EF4-FFF2-40B4-BE49-F238E27FC236}">
                <a16:creationId xmlns:a16="http://schemas.microsoft.com/office/drawing/2014/main" id="{0AE0A7CC-E246-31FE-7404-FA8292A8B830}"/>
              </a:ext>
            </a:extLst>
          </p:cNvPr>
          <p:cNvSpPr/>
          <p:nvPr/>
        </p:nvSpPr>
        <p:spPr>
          <a:xfrm rot="16200000" flipH="1">
            <a:off x="4130700" y="2335707"/>
            <a:ext cx="298185" cy="692601"/>
          </a:xfrm>
          <a:prstGeom prst="arc">
            <a:avLst/>
          </a:prstGeom>
          <a:ln w="15875">
            <a:solidFill>
              <a:srgbClr val="E9472D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1" name="Grafik 30" descr="Ein Bild, das Diagramm, Reihe, Screenshot, Design enthält.&#10;&#10;Automatisch generierte Beschreibung">
            <a:extLst>
              <a:ext uri="{FF2B5EF4-FFF2-40B4-BE49-F238E27FC236}">
                <a16:creationId xmlns:a16="http://schemas.microsoft.com/office/drawing/2014/main" id="{5C72D1FE-5970-C20A-8A56-B0BFCE84E3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4843" y="3627091"/>
            <a:ext cx="2082800" cy="1041400"/>
          </a:xfrm>
          <a:prstGeom prst="rect">
            <a:avLst/>
          </a:prstGeom>
        </p:spPr>
      </p:pic>
      <p:pic>
        <p:nvPicPr>
          <p:cNvPr id="32" name="Grafik 31">
            <a:extLst>
              <a:ext uri="{FF2B5EF4-FFF2-40B4-BE49-F238E27FC236}">
                <a16:creationId xmlns:a16="http://schemas.microsoft.com/office/drawing/2014/main" id="{02F1D53F-2287-A83D-BA89-D235295624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80952" y="4405342"/>
            <a:ext cx="357811" cy="405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899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1BD47FE-6712-1CE9-BE99-2C802F88000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825" y="165108"/>
            <a:ext cx="376706" cy="153888"/>
          </a:xfrm>
        </p:spPr>
        <p:txBody>
          <a:bodyPr/>
          <a:lstStyle/>
          <a:p>
            <a:r>
              <a:rPr lang="de-DE" sz="1000" b="1"/>
              <a:t>Tool 1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218C28E-2BAC-343D-BB57-1447C8F3F03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9200" y="410400"/>
            <a:ext cx="1145113" cy="244800"/>
          </a:xfrm>
        </p:spPr>
        <p:txBody>
          <a:bodyPr/>
          <a:lstStyle/>
          <a:p>
            <a:r>
              <a:rPr lang="en-US" sz="1600" b="1">
                <a:effectLst/>
                <a:ea typeface="DengXian" panose="02010600030101010101" pitchFamily="2" charset="-122"/>
              </a:rPr>
              <a:t>Debriefing </a:t>
            </a:r>
            <a:endParaRPr lang="de-DE" sz="1600"/>
          </a:p>
        </p:txBody>
      </p:sp>
      <p:sp>
        <p:nvSpPr>
          <p:cNvPr id="212" name="Abgerundetes Rechteck 211">
            <a:extLst>
              <a:ext uri="{FF2B5EF4-FFF2-40B4-BE49-F238E27FC236}">
                <a16:creationId xmlns:a16="http://schemas.microsoft.com/office/drawing/2014/main" id="{4C01A945-79F9-ADD3-3956-2DF470424EBC}"/>
              </a:ext>
            </a:extLst>
          </p:cNvPr>
          <p:cNvSpPr/>
          <p:nvPr/>
        </p:nvSpPr>
        <p:spPr>
          <a:xfrm>
            <a:off x="261771" y="959006"/>
            <a:ext cx="8460059" cy="681536"/>
          </a:xfrm>
          <a:prstGeom prst="roundRect">
            <a:avLst>
              <a:gd name="adj" fmla="val 8631"/>
            </a:avLst>
          </a:prstGeom>
          <a:noFill/>
          <a:ln w="15875">
            <a:solidFill>
              <a:srgbClr val="4BC0E2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9" name="object 111">
            <a:extLst>
              <a:ext uri="{FF2B5EF4-FFF2-40B4-BE49-F238E27FC236}">
                <a16:creationId xmlns:a16="http://schemas.microsoft.com/office/drawing/2014/main" id="{501E9BEA-522B-41C6-DC29-B5BB76E3717F}"/>
              </a:ext>
            </a:extLst>
          </p:cNvPr>
          <p:cNvSpPr txBox="1"/>
          <p:nvPr/>
        </p:nvSpPr>
        <p:spPr>
          <a:xfrm>
            <a:off x="1049759" y="1309633"/>
            <a:ext cx="1955972" cy="137905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>
            <a:defPPr>
              <a:defRPr lang="de-DE"/>
            </a:defPPr>
            <a:lvl1pPr>
              <a:lnSpc>
                <a:spcPct val="107000"/>
              </a:lnSpc>
              <a:spcAft>
                <a:spcPts val="800"/>
              </a:spcAft>
              <a:defRPr sz="800" b="1" i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defRPr>
            </a:lvl1pPr>
          </a:lstStyle>
          <a:p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endParaRPr lang="de-DE"/>
          </a:p>
        </p:txBody>
      </p:sp>
      <p:sp>
        <p:nvSpPr>
          <p:cNvPr id="221" name="object 113">
            <a:extLst>
              <a:ext uri="{FF2B5EF4-FFF2-40B4-BE49-F238E27FC236}">
                <a16:creationId xmlns:a16="http://schemas.microsoft.com/office/drawing/2014/main" id="{DE77250F-AD37-567E-28EC-6134FB2A0C68}"/>
              </a:ext>
            </a:extLst>
          </p:cNvPr>
          <p:cNvSpPr txBox="1"/>
          <p:nvPr/>
        </p:nvSpPr>
        <p:spPr>
          <a:xfrm>
            <a:off x="4953000" y="1309633"/>
            <a:ext cx="3467840" cy="131492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/>
          <a:p>
            <a:r>
              <a:rPr lang="de-DE" sz="800" b="1" i="1" err="1"/>
              <a:t>Lorem</a:t>
            </a:r>
            <a:r>
              <a:rPr lang="de-DE" sz="800" b="1" i="1"/>
              <a:t> </a:t>
            </a:r>
            <a:r>
              <a:rPr lang="de-DE" sz="800" b="1" i="1" err="1"/>
              <a:t>ipsum</a:t>
            </a:r>
            <a:r>
              <a:rPr lang="de-DE" sz="800" b="1" i="1"/>
              <a:t> </a:t>
            </a:r>
            <a:r>
              <a:rPr lang="de-DE" sz="800" b="1" i="1" err="1"/>
              <a:t>dolor</a:t>
            </a:r>
            <a:endParaRPr lang="de-DE" sz="800" b="1" i="1"/>
          </a:p>
        </p:txBody>
      </p:sp>
      <p:sp>
        <p:nvSpPr>
          <p:cNvPr id="224" name="Abgerundetes Rechteck 223">
            <a:extLst>
              <a:ext uri="{FF2B5EF4-FFF2-40B4-BE49-F238E27FC236}">
                <a16:creationId xmlns:a16="http://schemas.microsoft.com/office/drawing/2014/main" id="{C23FB7BC-9658-0091-8B95-E17765B0C259}"/>
              </a:ext>
            </a:extLst>
          </p:cNvPr>
          <p:cNvSpPr/>
          <p:nvPr/>
        </p:nvSpPr>
        <p:spPr>
          <a:xfrm>
            <a:off x="466344" y="1060704"/>
            <a:ext cx="648000" cy="210312"/>
          </a:xfrm>
          <a:prstGeom prst="roundRect">
            <a:avLst/>
          </a:prstGeom>
          <a:solidFill>
            <a:srgbClr val="D7F3E5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61200" rtlCol="0" anchor="ctr"/>
          <a:lstStyle/>
          <a:p>
            <a:r>
              <a:rPr lang="de-DE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de-DE" sz="1000" spc="-32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de-DE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</a:t>
            </a:r>
          </a:p>
        </p:txBody>
      </p:sp>
      <p:sp>
        <p:nvSpPr>
          <p:cNvPr id="225" name="Abgerundetes Rechteck 224">
            <a:extLst>
              <a:ext uri="{FF2B5EF4-FFF2-40B4-BE49-F238E27FC236}">
                <a16:creationId xmlns:a16="http://schemas.microsoft.com/office/drawing/2014/main" id="{CBE237D3-39B0-BD72-BD07-7804B8BD2A5D}"/>
              </a:ext>
            </a:extLst>
          </p:cNvPr>
          <p:cNvSpPr/>
          <p:nvPr/>
        </p:nvSpPr>
        <p:spPr>
          <a:xfrm>
            <a:off x="4376928" y="1060704"/>
            <a:ext cx="576000" cy="210312"/>
          </a:xfrm>
          <a:prstGeom prst="roundRect">
            <a:avLst/>
          </a:prstGeom>
          <a:solidFill>
            <a:srgbClr val="D7F3E5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61200" rtlCol="0" anchor="ctr"/>
          <a:lstStyle/>
          <a:p>
            <a:r>
              <a:rPr lang="de-DE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</a:t>
            </a:r>
          </a:p>
        </p:txBody>
      </p:sp>
      <p:sp>
        <p:nvSpPr>
          <p:cNvPr id="256" name="Bogen 255">
            <a:extLst>
              <a:ext uri="{FF2B5EF4-FFF2-40B4-BE49-F238E27FC236}">
                <a16:creationId xmlns:a16="http://schemas.microsoft.com/office/drawing/2014/main" id="{1F68C761-33C1-82F7-4B5F-0ABF9722E2C5}"/>
              </a:ext>
            </a:extLst>
          </p:cNvPr>
          <p:cNvSpPr/>
          <p:nvPr/>
        </p:nvSpPr>
        <p:spPr>
          <a:xfrm rot="16200000" flipH="1">
            <a:off x="910941" y="952502"/>
            <a:ext cx="145474" cy="720433"/>
          </a:xfrm>
          <a:prstGeom prst="arc">
            <a:avLst/>
          </a:prstGeom>
          <a:ln w="15875">
            <a:solidFill>
              <a:srgbClr val="20B099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6" name="Abgerundetes Rechteck 225">
            <a:extLst>
              <a:ext uri="{FF2B5EF4-FFF2-40B4-BE49-F238E27FC236}">
                <a16:creationId xmlns:a16="http://schemas.microsoft.com/office/drawing/2014/main" id="{78EE64D1-0D50-1D5F-EBD3-75C3F41F67BC}"/>
              </a:ext>
            </a:extLst>
          </p:cNvPr>
          <p:cNvSpPr/>
          <p:nvPr/>
        </p:nvSpPr>
        <p:spPr>
          <a:xfrm>
            <a:off x="466342" y="1834178"/>
            <a:ext cx="1620000" cy="210312"/>
          </a:xfrm>
          <a:prstGeom prst="roundRect">
            <a:avLst/>
          </a:prstGeom>
          <a:solidFill>
            <a:srgbClr val="FDE0D1"/>
          </a:solidFill>
          <a:ln w="15875">
            <a:solidFill>
              <a:srgbClr val="E947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61200"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OPERATIONAL GOALS</a:t>
            </a:r>
            <a:endParaRPr lang="de-DE" sz="1000">
              <a:solidFill>
                <a:schemeClr val="tx1"/>
              </a:solidFill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27" name="Abgerundetes Rechteck 226">
            <a:extLst>
              <a:ext uri="{FF2B5EF4-FFF2-40B4-BE49-F238E27FC236}">
                <a16:creationId xmlns:a16="http://schemas.microsoft.com/office/drawing/2014/main" id="{903A9423-D7EE-F9BE-86D9-1686F17ECBF2}"/>
              </a:ext>
            </a:extLst>
          </p:cNvPr>
          <p:cNvSpPr/>
          <p:nvPr/>
        </p:nvSpPr>
        <p:spPr>
          <a:xfrm>
            <a:off x="4376925" y="1834178"/>
            <a:ext cx="1800000" cy="210312"/>
          </a:xfrm>
          <a:prstGeom prst="roundRect">
            <a:avLst/>
          </a:prstGeom>
          <a:solidFill>
            <a:srgbClr val="FDE0D1"/>
          </a:solidFill>
          <a:ln w="15875">
            <a:solidFill>
              <a:srgbClr val="E947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61200"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COMMUNICATIVE GOALS</a:t>
            </a:r>
            <a:endParaRPr lang="de-DE" sz="1000">
              <a:solidFill>
                <a:schemeClr val="tx1"/>
              </a:solidFill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29" name="object 111">
            <a:extLst>
              <a:ext uri="{FF2B5EF4-FFF2-40B4-BE49-F238E27FC236}">
                <a16:creationId xmlns:a16="http://schemas.microsoft.com/office/drawing/2014/main" id="{E6A0B799-A047-2EAE-0D5F-71CF0D1A753F}"/>
              </a:ext>
            </a:extLst>
          </p:cNvPr>
          <p:cNvSpPr txBox="1"/>
          <p:nvPr/>
        </p:nvSpPr>
        <p:spPr>
          <a:xfrm>
            <a:off x="1049759" y="2151170"/>
            <a:ext cx="2709672" cy="262233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>
            <a:defPPr>
              <a:defRPr lang="de-DE"/>
            </a:defPPr>
            <a:lvl1pPr>
              <a:lnSpc>
                <a:spcPct val="107000"/>
              </a:lnSpc>
              <a:spcAft>
                <a:spcPts val="800"/>
              </a:spcAft>
              <a:defRPr sz="800" b="1" i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defRPr>
            </a:lvl1pPr>
          </a:lstStyle>
          <a:p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, sed do </a:t>
            </a:r>
            <a:r>
              <a:rPr lang="de-DE" err="1"/>
              <a:t>eiusmod</a:t>
            </a:r>
            <a:r>
              <a:rPr lang="de-DE"/>
              <a:t> </a:t>
            </a:r>
            <a:r>
              <a:rPr lang="de-DE" err="1"/>
              <a:t>tempor</a:t>
            </a:r>
            <a:r>
              <a:rPr lang="de-DE"/>
              <a:t> </a:t>
            </a:r>
            <a:r>
              <a:rPr lang="de-DE" err="1"/>
              <a:t>incididunt</a:t>
            </a:r>
            <a:r>
              <a:rPr lang="de-DE"/>
              <a:t> </a:t>
            </a:r>
            <a:r>
              <a:rPr lang="de-DE" err="1"/>
              <a:t>ut</a:t>
            </a:r>
            <a:endParaRPr lang="de-DE"/>
          </a:p>
        </p:txBody>
      </p:sp>
      <p:sp>
        <p:nvSpPr>
          <p:cNvPr id="231" name="object 111">
            <a:extLst>
              <a:ext uri="{FF2B5EF4-FFF2-40B4-BE49-F238E27FC236}">
                <a16:creationId xmlns:a16="http://schemas.microsoft.com/office/drawing/2014/main" id="{DD5D656F-DC4A-6408-BCC4-483751A7A739}"/>
              </a:ext>
            </a:extLst>
          </p:cNvPr>
          <p:cNvSpPr txBox="1"/>
          <p:nvPr/>
        </p:nvSpPr>
        <p:spPr>
          <a:xfrm>
            <a:off x="1049759" y="2459018"/>
            <a:ext cx="3029712" cy="265825"/>
          </a:xfrm>
          <a:prstGeom prst="rect">
            <a:avLst/>
          </a:prstGeom>
        </p:spPr>
        <p:txBody>
          <a:bodyPr vert="horz" wrap="square" lIns="0" tIns="11857" rIns="0" bIns="0" rtlCol="0">
            <a:spAutoFit/>
          </a:bodyPr>
          <a:lstStyle/>
          <a:p>
            <a:r>
              <a:rPr lang="de-DE" sz="800" b="1" i="1" err="1"/>
              <a:t>Lorem</a:t>
            </a:r>
            <a:r>
              <a:rPr lang="de-DE" sz="800" b="1" i="1"/>
              <a:t> </a:t>
            </a:r>
            <a:r>
              <a:rPr lang="de-DE" sz="800" b="1" i="1" err="1"/>
              <a:t>ipsum</a:t>
            </a:r>
            <a:r>
              <a:rPr lang="de-DE" sz="800" b="1" i="1"/>
              <a:t> </a:t>
            </a:r>
            <a:r>
              <a:rPr lang="de-DE" sz="800" b="1" i="1" err="1"/>
              <a:t>dolor</a:t>
            </a:r>
            <a:r>
              <a:rPr lang="de-DE" sz="800" b="1" i="1"/>
              <a:t> </a:t>
            </a:r>
            <a:r>
              <a:rPr lang="de-DE" sz="800" b="1" i="1" err="1"/>
              <a:t>sit</a:t>
            </a:r>
            <a:r>
              <a:rPr lang="de-DE" sz="800" b="1" i="1"/>
              <a:t> </a:t>
            </a:r>
            <a:r>
              <a:rPr lang="de-DE" sz="800" b="1" i="1" err="1"/>
              <a:t>amet</a:t>
            </a:r>
            <a:r>
              <a:rPr lang="de-DE" sz="800" b="1" i="1"/>
              <a:t>, </a:t>
            </a:r>
            <a:r>
              <a:rPr lang="de-DE" sz="800" b="1" i="1" err="1"/>
              <a:t>consectetur</a:t>
            </a:r>
            <a:r>
              <a:rPr lang="de-DE" sz="800" b="1" i="1"/>
              <a:t> </a:t>
            </a:r>
            <a:r>
              <a:rPr lang="de-DE" sz="800" b="1" i="1" err="1"/>
              <a:t>adipiscing</a:t>
            </a:r>
            <a:r>
              <a:rPr lang="de-DE" sz="800" b="1" i="1"/>
              <a:t> </a:t>
            </a:r>
            <a:r>
              <a:rPr lang="de-DE" sz="800" b="1" i="1" err="1"/>
              <a:t>elit</a:t>
            </a:r>
            <a:r>
              <a:rPr lang="de-DE" sz="800" b="1" i="1"/>
              <a:t>, sed do </a:t>
            </a:r>
            <a:r>
              <a:rPr lang="de-DE" sz="800" b="1" i="1" err="1"/>
              <a:t>eiusmod</a:t>
            </a:r>
            <a:r>
              <a:rPr lang="de-DE" sz="800" b="1" i="1"/>
              <a:t> </a:t>
            </a:r>
            <a:r>
              <a:rPr lang="de-DE" sz="800" b="1" i="1" err="1"/>
              <a:t>tempor</a:t>
            </a:r>
            <a:r>
              <a:rPr lang="de-DE" sz="800" b="1" i="1"/>
              <a:t> </a:t>
            </a:r>
            <a:r>
              <a:rPr lang="de-DE" sz="800" b="1" i="1" err="1"/>
              <a:t>incididunt</a:t>
            </a:r>
            <a:r>
              <a:rPr lang="de-DE" sz="800" b="1" i="1"/>
              <a:t> </a:t>
            </a:r>
            <a:r>
              <a:rPr lang="de-DE" sz="800" b="1" i="1" err="1"/>
              <a:t>ut</a:t>
            </a:r>
            <a:endParaRPr lang="de-DE" sz="800" b="1" i="1"/>
          </a:p>
        </p:txBody>
      </p:sp>
      <p:sp>
        <p:nvSpPr>
          <p:cNvPr id="230" name="object 113">
            <a:extLst>
              <a:ext uri="{FF2B5EF4-FFF2-40B4-BE49-F238E27FC236}">
                <a16:creationId xmlns:a16="http://schemas.microsoft.com/office/drawing/2014/main" id="{EC9B1B56-6CEC-CD42-E68F-7CC683F6D680}"/>
              </a:ext>
            </a:extLst>
          </p:cNvPr>
          <p:cNvSpPr txBox="1"/>
          <p:nvPr/>
        </p:nvSpPr>
        <p:spPr>
          <a:xfrm>
            <a:off x="4953000" y="2151170"/>
            <a:ext cx="3467840" cy="254602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/>
          <a:p>
            <a:r>
              <a:rPr lang="de-DE" sz="800" b="1" i="1" err="1"/>
              <a:t>Lorem</a:t>
            </a:r>
            <a:r>
              <a:rPr lang="de-DE" sz="800" b="1" i="1"/>
              <a:t> </a:t>
            </a:r>
            <a:r>
              <a:rPr lang="de-DE" sz="800" b="1" i="1" err="1"/>
              <a:t>ipsum</a:t>
            </a:r>
            <a:r>
              <a:rPr lang="de-DE" sz="800" b="1" i="1"/>
              <a:t> </a:t>
            </a:r>
            <a:r>
              <a:rPr lang="de-DE" sz="800" b="1" i="1" err="1"/>
              <a:t>dolor</a:t>
            </a:r>
            <a:r>
              <a:rPr lang="de-DE" sz="800" b="1" i="1"/>
              <a:t> </a:t>
            </a:r>
            <a:r>
              <a:rPr lang="de-DE" sz="800" b="1" i="1" err="1"/>
              <a:t>sit</a:t>
            </a:r>
            <a:r>
              <a:rPr lang="de-DE" sz="800" b="1" i="1"/>
              <a:t> </a:t>
            </a:r>
            <a:r>
              <a:rPr lang="de-DE" sz="800" b="1" i="1" err="1"/>
              <a:t>amet</a:t>
            </a:r>
            <a:r>
              <a:rPr lang="de-DE" sz="800" b="1" i="1"/>
              <a:t>, </a:t>
            </a:r>
            <a:r>
              <a:rPr lang="de-DE" sz="800" b="1" i="1" err="1"/>
              <a:t>consectetur</a:t>
            </a:r>
            <a:r>
              <a:rPr lang="de-DE" sz="800" b="1" i="1"/>
              <a:t> </a:t>
            </a:r>
            <a:r>
              <a:rPr lang="de-DE" sz="800" b="1" i="1" err="1"/>
              <a:t>adipiscing</a:t>
            </a:r>
            <a:r>
              <a:rPr lang="de-DE" sz="800" b="1" i="1"/>
              <a:t> </a:t>
            </a:r>
            <a:r>
              <a:rPr lang="de-DE" sz="800" b="1" i="1" err="1"/>
              <a:t>elit</a:t>
            </a:r>
            <a:r>
              <a:rPr lang="de-DE" sz="800" b="1" i="1"/>
              <a:t>, sed do </a:t>
            </a:r>
            <a:r>
              <a:rPr lang="de-DE" sz="800" b="1" i="1" err="1"/>
              <a:t>eiusmod</a:t>
            </a:r>
            <a:r>
              <a:rPr lang="de-DE" sz="800" b="1" i="1"/>
              <a:t> </a:t>
            </a:r>
            <a:r>
              <a:rPr lang="de-DE" sz="800" b="1" i="1" err="1"/>
              <a:t>tempor</a:t>
            </a:r>
            <a:r>
              <a:rPr lang="de-DE" sz="800" b="1" i="1"/>
              <a:t> </a:t>
            </a:r>
            <a:r>
              <a:rPr lang="de-DE" sz="800" b="1" i="1" err="1"/>
              <a:t>incididunt</a:t>
            </a:r>
            <a:r>
              <a:rPr lang="de-DE" sz="800" b="1" i="1"/>
              <a:t> </a:t>
            </a:r>
            <a:r>
              <a:rPr lang="de-DE" sz="800" b="1" i="1" err="1"/>
              <a:t>ut</a:t>
            </a:r>
            <a:endParaRPr lang="de-DE" sz="800" b="1" i="1"/>
          </a:p>
        </p:txBody>
      </p:sp>
      <p:sp>
        <p:nvSpPr>
          <p:cNvPr id="234" name="object 113">
            <a:extLst>
              <a:ext uri="{FF2B5EF4-FFF2-40B4-BE49-F238E27FC236}">
                <a16:creationId xmlns:a16="http://schemas.microsoft.com/office/drawing/2014/main" id="{457BCB43-9499-FEFA-BF1F-EB9EBC38D50A}"/>
              </a:ext>
            </a:extLst>
          </p:cNvPr>
          <p:cNvSpPr txBox="1"/>
          <p:nvPr/>
        </p:nvSpPr>
        <p:spPr>
          <a:xfrm>
            <a:off x="4953000" y="2455970"/>
            <a:ext cx="3467840" cy="254602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/>
          <a:p>
            <a:r>
              <a:rPr lang="de-DE" sz="800" b="1" i="1" err="1"/>
              <a:t>Lorem</a:t>
            </a:r>
            <a:r>
              <a:rPr lang="de-DE" sz="800" b="1" i="1"/>
              <a:t> </a:t>
            </a:r>
            <a:r>
              <a:rPr lang="de-DE" sz="800" b="1" i="1" err="1"/>
              <a:t>ipsum</a:t>
            </a:r>
            <a:r>
              <a:rPr lang="de-DE" sz="800" b="1" i="1"/>
              <a:t> </a:t>
            </a:r>
            <a:r>
              <a:rPr lang="de-DE" sz="800" b="1" i="1" err="1"/>
              <a:t>dolor</a:t>
            </a:r>
            <a:r>
              <a:rPr lang="de-DE" sz="800" b="1" i="1"/>
              <a:t> </a:t>
            </a:r>
            <a:r>
              <a:rPr lang="de-DE" sz="800" b="1" i="1" err="1"/>
              <a:t>sit</a:t>
            </a:r>
            <a:r>
              <a:rPr lang="de-DE" sz="800" b="1" i="1"/>
              <a:t> </a:t>
            </a:r>
            <a:r>
              <a:rPr lang="de-DE" sz="800" b="1" i="1" err="1"/>
              <a:t>amet</a:t>
            </a:r>
            <a:r>
              <a:rPr lang="de-DE" sz="800" b="1" i="1"/>
              <a:t>, </a:t>
            </a:r>
            <a:r>
              <a:rPr lang="de-DE" sz="800" b="1" i="1" err="1"/>
              <a:t>consectetur</a:t>
            </a:r>
            <a:r>
              <a:rPr lang="de-DE" sz="800" b="1" i="1"/>
              <a:t> </a:t>
            </a:r>
            <a:r>
              <a:rPr lang="de-DE" sz="800" b="1" i="1" err="1"/>
              <a:t>adipiscing</a:t>
            </a:r>
            <a:r>
              <a:rPr lang="de-DE" sz="800" b="1" i="1"/>
              <a:t> </a:t>
            </a:r>
            <a:r>
              <a:rPr lang="de-DE" sz="800" b="1" i="1" err="1"/>
              <a:t>elit</a:t>
            </a:r>
            <a:r>
              <a:rPr lang="de-DE" sz="800" b="1" i="1"/>
              <a:t>, sed do </a:t>
            </a:r>
            <a:r>
              <a:rPr lang="de-DE" sz="800" b="1" i="1" err="1"/>
              <a:t>eiusmod</a:t>
            </a:r>
            <a:r>
              <a:rPr lang="de-DE" sz="800" b="1" i="1"/>
              <a:t> </a:t>
            </a:r>
            <a:r>
              <a:rPr lang="de-DE" sz="800" b="1" i="1" err="1"/>
              <a:t>tempor</a:t>
            </a:r>
            <a:r>
              <a:rPr lang="de-DE" sz="800" b="1" i="1"/>
              <a:t> </a:t>
            </a:r>
            <a:r>
              <a:rPr lang="de-DE" sz="800" b="1" i="1" err="1"/>
              <a:t>incididunt</a:t>
            </a:r>
            <a:r>
              <a:rPr lang="de-DE" sz="800" b="1" i="1"/>
              <a:t> </a:t>
            </a:r>
            <a:r>
              <a:rPr lang="de-DE" sz="800" b="1" i="1" err="1"/>
              <a:t>ut</a:t>
            </a:r>
            <a:endParaRPr lang="de-DE" sz="800" b="1" i="1"/>
          </a:p>
        </p:txBody>
      </p:sp>
      <p:sp>
        <p:nvSpPr>
          <p:cNvPr id="235" name="object 113">
            <a:extLst>
              <a:ext uri="{FF2B5EF4-FFF2-40B4-BE49-F238E27FC236}">
                <a16:creationId xmlns:a16="http://schemas.microsoft.com/office/drawing/2014/main" id="{294832F1-DC8B-1B14-0D7F-00A9912ACE36}"/>
              </a:ext>
            </a:extLst>
          </p:cNvPr>
          <p:cNvSpPr txBox="1"/>
          <p:nvPr/>
        </p:nvSpPr>
        <p:spPr>
          <a:xfrm>
            <a:off x="4953000" y="2760770"/>
            <a:ext cx="3467840" cy="254602"/>
          </a:xfrm>
          <a:prstGeom prst="rect">
            <a:avLst/>
          </a:prstGeom>
        </p:spPr>
        <p:txBody>
          <a:bodyPr vert="horz" wrap="square" lIns="0" tIns="8300" rIns="0" bIns="0" rtlCol="0">
            <a:spAutoFit/>
          </a:bodyPr>
          <a:lstStyle/>
          <a:p>
            <a:r>
              <a:rPr lang="de-DE" sz="800" b="1" i="1" dirty="0" err="1"/>
              <a:t>Lorem</a:t>
            </a:r>
            <a:r>
              <a:rPr lang="de-DE" sz="800" b="1" i="1" dirty="0"/>
              <a:t> </a:t>
            </a:r>
            <a:r>
              <a:rPr lang="de-DE" sz="800" b="1" i="1" dirty="0" err="1"/>
              <a:t>ipsum</a:t>
            </a:r>
            <a:r>
              <a:rPr lang="de-DE" sz="800" b="1" i="1" dirty="0"/>
              <a:t> </a:t>
            </a:r>
            <a:r>
              <a:rPr lang="de-DE" sz="800" b="1" i="1" dirty="0" err="1"/>
              <a:t>dolor</a:t>
            </a:r>
            <a:r>
              <a:rPr lang="de-DE" sz="800" b="1" i="1" dirty="0"/>
              <a:t> </a:t>
            </a:r>
            <a:r>
              <a:rPr lang="de-DE" sz="800" b="1" i="1" dirty="0" err="1"/>
              <a:t>sit</a:t>
            </a:r>
            <a:r>
              <a:rPr lang="de-DE" sz="800" b="1" i="1" dirty="0"/>
              <a:t> </a:t>
            </a:r>
            <a:r>
              <a:rPr lang="de-DE" sz="800" b="1" i="1" dirty="0" err="1"/>
              <a:t>amet</a:t>
            </a:r>
            <a:r>
              <a:rPr lang="de-DE" sz="800" b="1" i="1" dirty="0"/>
              <a:t>, </a:t>
            </a:r>
            <a:r>
              <a:rPr lang="de-DE" sz="800" b="1" i="1" dirty="0" err="1"/>
              <a:t>consectetur</a:t>
            </a:r>
            <a:r>
              <a:rPr lang="de-DE" sz="800" b="1" i="1" dirty="0"/>
              <a:t> </a:t>
            </a:r>
            <a:r>
              <a:rPr lang="de-DE" sz="800" b="1" i="1" dirty="0" err="1"/>
              <a:t>adipiscing</a:t>
            </a:r>
            <a:r>
              <a:rPr lang="de-DE" sz="800" b="1" i="1" dirty="0"/>
              <a:t> </a:t>
            </a:r>
            <a:r>
              <a:rPr lang="de-DE" sz="800" b="1" i="1" dirty="0" err="1"/>
              <a:t>elit</a:t>
            </a:r>
            <a:r>
              <a:rPr lang="de-DE" sz="800" b="1" i="1" dirty="0"/>
              <a:t>, sed do </a:t>
            </a:r>
            <a:r>
              <a:rPr lang="de-DE" sz="800" b="1" i="1" dirty="0" err="1"/>
              <a:t>eiusmod</a:t>
            </a:r>
            <a:r>
              <a:rPr lang="de-DE" sz="800" b="1" i="1" dirty="0"/>
              <a:t> </a:t>
            </a:r>
            <a:r>
              <a:rPr lang="de-DE" sz="800" b="1" i="1" dirty="0" err="1"/>
              <a:t>tempor</a:t>
            </a:r>
            <a:r>
              <a:rPr lang="de-DE" sz="800" b="1" i="1" dirty="0"/>
              <a:t> </a:t>
            </a:r>
            <a:r>
              <a:rPr lang="de-DE" sz="800" b="1" i="1" dirty="0" err="1"/>
              <a:t>incididunt</a:t>
            </a:r>
            <a:r>
              <a:rPr lang="de-DE" sz="800" b="1" i="1" dirty="0"/>
              <a:t> </a:t>
            </a:r>
            <a:r>
              <a:rPr lang="de-DE" sz="800" b="1" i="1" dirty="0" err="1"/>
              <a:t>ut</a:t>
            </a:r>
            <a:endParaRPr lang="de-DE" sz="800" b="1" i="1" dirty="0"/>
          </a:p>
        </p:txBody>
      </p:sp>
      <p:sp>
        <p:nvSpPr>
          <p:cNvPr id="258" name="Bogen 257">
            <a:extLst>
              <a:ext uri="{FF2B5EF4-FFF2-40B4-BE49-F238E27FC236}">
                <a16:creationId xmlns:a16="http://schemas.microsoft.com/office/drawing/2014/main" id="{6CB61FC2-4287-9B9D-E589-2C0900DDE2EC}"/>
              </a:ext>
            </a:extLst>
          </p:cNvPr>
          <p:cNvSpPr/>
          <p:nvPr/>
        </p:nvSpPr>
        <p:spPr>
          <a:xfrm rot="16200000" flipH="1">
            <a:off x="758541" y="1718149"/>
            <a:ext cx="450275" cy="720433"/>
          </a:xfrm>
          <a:prstGeom prst="arc">
            <a:avLst/>
          </a:prstGeom>
          <a:ln w="15875">
            <a:solidFill>
              <a:srgbClr val="E9472D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0" name="Bogen 259">
            <a:extLst>
              <a:ext uri="{FF2B5EF4-FFF2-40B4-BE49-F238E27FC236}">
                <a16:creationId xmlns:a16="http://schemas.microsoft.com/office/drawing/2014/main" id="{480D4CDB-AEC7-A523-DC9C-29B342FB23CF}"/>
              </a:ext>
            </a:extLst>
          </p:cNvPr>
          <p:cNvSpPr/>
          <p:nvPr/>
        </p:nvSpPr>
        <p:spPr>
          <a:xfrm rot="16200000" flipH="1">
            <a:off x="543794" y="1773568"/>
            <a:ext cx="900546" cy="727356"/>
          </a:xfrm>
          <a:prstGeom prst="arc">
            <a:avLst/>
          </a:prstGeom>
          <a:ln w="15875">
            <a:solidFill>
              <a:srgbClr val="E9472D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1" name="Bogen 260">
            <a:extLst>
              <a:ext uri="{FF2B5EF4-FFF2-40B4-BE49-F238E27FC236}">
                <a16:creationId xmlns:a16="http://schemas.microsoft.com/office/drawing/2014/main" id="{47504559-C060-65FE-EE90-D22CED3E5D0B}"/>
              </a:ext>
            </a:extLst>
          </p:cNvPr>
          <p:cNvSpPr/>
          <p:nvPr/>
        </p:nvSpPr>
        <p:spPr>
          <a:xfrm rot="16200000" flipH="1">
            <a:off x="4651660" y="1718149"/>
            <a:ext cx="450275" cy="720433"/>
          </a:xfrm>
          <a:prstGeom prst="arc">
            <a:avLst/>
          </a:prstGeom>
          <a:ln w="15875">
            <a:solidFill>
              <a:srgbClr val="E9472D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2" name="Bogen 261">
            <a:extLst>
              <a:ext uri="{FF2B5EF4-FFF2-40B4-BE49-F238E27FC236}">
                <a16:creationId xmlns:a16="http://schemas.microsoft.com/office/drawing/2014/main" id="{BE923876-DA2A-F9A7-0059-29649E3B650B}"/>
              </a:ext>
            </a:extLst>
          </p:cNvPr>
          <p:cNvSpPr/>
          <p:nvPr/>
        </p:nvSpPr>
        <p:spPr>
          <a:xfrm rot="16200000" flipH="1">
            <a:off x="4436913" y="1773568"/>
            <a:ext cx="900546" cy="727356"/>
          </a:xfrm>
          <a:prstGeom prst="arc">
            <a:avLst>
              <a:gd name="adj1" fmla="val 16200000"/>
              <a:gd name="adj2" fmla="val 21560557"/>
            </a:avLst>
          </a:prstGeom>
          <a:ln w="15875">
            <a:solidFill>
              <a:srgbClr val="E9472D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63" name="Bogen 262">
            <a:extLst>
              <a:ext uri="{FF2B5EF4-FFF2-40B4-BE49-F238E27FC236}">
                <a16:creationId xmlns:a16="http://schemas.microsoft.com/office/drawing/2014/main" id="{A541A98A-1662-5132-9C79-9C5D70B1905D}"/>
              </a:ext>
            </a:extLst>
          </p:cNvPr>
          <p:cNvSpPr/>
          <p:nvPr/>
        </p:nvSpPr>
        <p:spPr>
          <a:xfrm rot="16200000" flipH="1">
            <a:off x="4267203" y="1860156"/>
            <a:ext cx="1226124" cy="713509"/>
          </a:xfrm>
          <a:prstGeom prst="arc">
            <a:avLst/>
          </a:prstGeom>
          <a:ln w="15875">
            <a:solidFill>
              <a:srgbClr val="E9472D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13" name="Abgerundetes Rechteck 212">
            <a:extLst>
              <a:ext uri="{FF2B5EF4-FFF2-40B4-BE49-F238E27FC236}">
                <a16:creationId xmlns:a16="http://schemas.microsoft.com/office/drawing/2014/main" id="{2DE20ED7-53FB-F4FF-DC8E-CBBDC52FC7D6}"/>
              </a:ext>
            </a:extLst>
          </p:cNvPr>
          <p:cNvSpPr/>
          <p:nvPr/>
        </p:nvSpPr>
        <p:spPr>
          <a:xfrm>
            <a:off x="261771" y="1718761"/>
            <a:ext cx="8460059" cy="1918447"/>
          </a:xfrm>
          <a:prstGeom prst="roundRect">
            <a:avLst>
              <a:gd name="adj" fmla="val 4585"/>
            </a:avLst>
          </a:prstGeom>
          <a:noFill/>
          <a:ln w="15875">
            <a:solidFill>
              <a:srgbClr val="4BC0E2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2" name="Abgerundetes Rechteck 231">
            <a:extLst>
              <a:ext uri="{FF2B5EF4-FFF2-40B4-BE49-F238E27FC236}">
                <a16:creationId xmlns:a16="http://schemas.microsoft.com/office/drawing/2014/main" id="{45A99555-11BE-87DC-1882-7C5FC6F09E85}"/>
              </a:ext>
            </a:extLst>
          </p:cNvPr>
          <p:cNvSpPr/>
          <p:nvPr/>
        </p:nvSpPr>
        <p:spPr>
          <a:xfrm>
            <a:off x="466341" y="3003669"/>
            <a:ext cx="1728000" cy="210312"/>
          </a:xfrm>
          <a:prstGeom prst="roundRect">
            <a:avLst/>
          </a:prstGeom>
          <a:solidFill>
            <a:srgbClr val="FDE0D1"/>
          </a:solidFill>
          <a:ln w="15875">
            <a:solidFill>
              <a:srgbClr val="E947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61200"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>
                <a:solidFill>
                  <a:schemeClr val="tx1"/>
                </a:solidFill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MARKET ENVIRONMENT</a:t>
            </a:r>
            <a:endParaRPr lang="de-DE" sz="1000">
              <a:solidFill>
                <a:schemeClr val="tx1"/>
              </a:solidFill>
              <a:effectLst/>
              <a:latin typeface="+mj-lt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33" name="object 111">
            <a:extLst>
              <a:ext uri="{FF2B5EF4-FFF2-40B4-BE49-F238E27FC236}">
                <a16:creationId xmlns:a16="http://schemas.microsoft.com/office/drawing/2014/main" id="{BF82801A-5B90-F28E-21BA-8243431199AA}"/>
              </a:ext>
            </a:extLst>
          </p:cNvPr>
          <p:cNvSpPr txBox="1"/>
          <p:nvPr/>
        </p:nvSpPr>
        <p:spPr>
          <a:xfrm>
            <a:off x="1049759" y="3320661"/>
            <a:ext cx="2709672" cy="265825"/>
          </a:xfrm>
          <a:prstGeom prst="rect">
            <a:avLst/>
          </a:prstGeom>
        </p:spPr>
        <p:txBody>
          <a:bodyPr vert="horz" wrap="square" lIns="0" tIns="11857" rIns="0" bIns="0" rtlCol="0">
            <a:spAutoFit/>
          </a:bodyPr>
          <a:lstStyle/>
          <a:p>
            <a:r>
              <a:rPr lang="de-DE" sz="800" b="1" i="1" err="1"/>
              <a:t>Lorem</a:t>
            </a:r>
            <a:r>
              <a:rPr lang="de-DE" sz="800" b="1" i="1"/>
              <a:t> </a:t>
            </a:r>
            <a:r>
              <a:rPr lang="de-DE" sz="800" b="1" i="1" err="1"/>
              <a:t>ipsum</a:t>
            </a:r>
            <a:r>
              <a:rPr lang="de-DE" sz="800" b="1" i="1"/>
              <a:t> </a:t>
            </a:r>
            <a:r>
              <a:rPr lang="de-DE" sz="800" b="1" i="1" err="1"/>
              <a:t>dolor</a:t>
            </a:r>
            <a:r>
              <a:rPr lang="de-DE" sz="800" b="1" i="1"/>
              <a:t> </a:t>
            </a:r>
            <a:r>
              <a:rPr lang="de-DE" sz="800" b="1" i="1" err="1"/>
              <a:t>sit</a:t>
            </a:r>
            <a:r>
              <a:rPr lang="de-DE" sz="800" b="1" i="1"/>
              <a:t> </a:t>
            </a:r>
            <a:r>
              <a:rPr lang="de-DE" sz="800" b="1" i="1" err="1"/>
              <a:t>amet</a:t>
            </a:r>
            <a:r>
              <a:rPr lang="de-DE" sz="800" b="1" i="1"/>
              <a:t>, </a:t>
            </a:r>
            <a:r>
              <a:rPr lang="de-DE" sz="800" b="1" i="1" err="1"/>
              <a:t>consectetur</a:t>
            </a:r>
            <a:r>
              <a:rPr lang="de-DE" sz="800" b="1" i="1"/>
              <a:t> </a:t>
            </a:r>
            <a:r>
              <a:rPr lang="de-DE" sz="800" b="1" i="1" err="1"/>
              <a:t>adipiscing</a:t>
            </a:r>
            <a:r>
              <a:rPr lang="de-DE" sz="800" b="1" i="1"/>
              <a:t> </a:t>
            </a:r>
            <a:r>
              <a:rPr lang="de-DE" sz="800" b="1" i="1" err="1"/>
              <a:t>elit</a:t>
            </a:r>
            <a:r>
              <a:rPr lang="de-DE" sz="800" b="1" i="1"/>
              <a:t>, sed do </a:t>
            </a:r>
            <a:r>
              <a:rPr lang="de-DE" sz="800" b="1" i="1" err="1"/>
              <a:t>eiusmod</a:t>
            </a:r>
            <a:r>
              <a:rPr lang="de-DE" sz="800" b="1" i="1"/>
              <a:t> </a:t>
            </a:r>
            <a:r>
              <a:rPr lang="de-DE" sz="800" b="1" i="1" err="1"/>
              <a:t>tempor</a:t>
            </a:r>
            <a:r>
              <a:rPr lang="de-DE" sz="800" b="1" i="1"/>
              <a:t> </a:t>
            </a:r>
            <a:r>
              <a:rPr lang="de-DE" sz="800" b="1" i="1" err="1"/>
              <a:t>incididunt</a:t>
            </a:r>
            <a:r>
              <a:rPr lang="de-DE" sz="800" b="1" i="1"/>
              <a:t> </a:t>
            </a:r>
            <a:r>
              <a:rPr lang="de-DE" sz="800" b="1" i="1" err="1"/>
              <a:t>ut</a:t>
            </a:r>
            <a:endParaRPr lang="de-DE" sz="800" b="1" i="1"/>
          </a:p>
        </p:txBody>
      </p:sp>
      <p:sp>
        <p:nvSpPr>
          <p:cNvPr id="264" name="Bogen 263">
            <a:extLst>
              <a:ext uri="{FF2B5EF4-FFF2-40B4-BE49-F238E27FC236}">
                <a16:creationId xmlns:a16="http://schemas.microsoft.com/office/drawing/2014/main" id="{D9D12896-537A-CD69-1A75-F4E755E21FF4}"/>
              </a:ext>
            </a:extLst>
          </p:cNvPr>
          <p:cNvSpPr/>
          <p:nvPr/>
        </p:nvSpPr>
        <p:spPr>
          <a:xfrm rot="16200000" flipH="1">
            <a:off x="758541" y="2882444"/>
            <a:ext cx="450275" cy="720433"/>
          </a:xfrm>
          <a:prstGeom prst="arc">
            <a:avLst/>
          </a:prstGeom>
          <a:ln w="15875">
            <a:solidFill>
              <a:srgbClr val="E9472D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6" name="Abgerundetes Rechteck 235">
            <a:extLst>
              <a:ext uri="{FF2B5EF4-FFF2-40B4-BE49-F238E27FC236}">
                <a16:creationId xmlns:a16="http://schemas.microsoft.com/office/drawing/2014/main" id="{30A0F38E-BC2B-018A-2F01-92136B83F16A}"/>
              </a:ext>
            </a:extLst>
          </p:cNvPr>
          <p:cNvSpPr/>
          <p:nvPr/>
        </p:nvSpPr>
        <p:spPr>
          <a:xfrm>
            <a:off x="4419600" y="3125103"/>
            <a:ext cx="1260000" cy="210312"/>
          </a:xfrm>
          <a:prstGeom prst="roundRect">
            <a:avLst/>
          </a:prstGeom>
          <a:solidFill>
            <a:srgbClr val="FDE0D1"/>
          </a:solidFill>
          <a:ln w="15875">
            <a:solidFill>
              <a:srgbClr val="E947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61200"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TARGET GROUP</a:t>
            </a:r>
            <a:endParaRPr lang="de-DE" sz="1000">
              <a:solidFill>
                <a:schemeClr val="tx1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37" name="object 111">
            <a:extLst>
              <a:ext uri="{FF2B5EF4-FFF2-40B4-BE49-F238E27FC236}">
                <a16:creationId xmlns:a16="http://schemas.microsoft.com/office/drawing/2014/main" id="{70DC0948-B19B-BBF9-3B0F-2B1B991FFEA3}"/>
              </a:ext>
            </a:extLst>
          </p:cNvPr>
          <p:cNvSpPr txBox="1"/>
          <p:nvPr/>
        </p:nvSpPr>
        <p:spPr>
          <a:xfrm>
            <a:off x="4953000" y="3442095"/>
            <a:ext cx="2709672" cy="137072"/>
          </a:xfrm>
          <a:prstGeom prst="rect">
            <a:avLst/>
          </a:prstGeom>
        </p:spPr>
        <p:txBody>
          <a:bodyPr vert="horz" wrap="square" lIns="0" tIns="11857" rIns="0" bIns="0" rtlCol="0">
            <a:spAutoFit/>
          </a:bodyPr>
          <a:lstStyle/>
          <a:p>
            <a:r>
              <a:rPr lang="de-DE" sz="800" b="1" i="1" err="1"/>
              <a:t>Lorem</a:t>
            </a:r>
            <a:r>
              <a:rPr lang="de-DE" sz="800" b="1" i="1"/>
              <a:t> </a:t>
            </a:r>
            <a:r>
              <a:rPr lang="de-DE" sz="800" b="1" i="1" err="1"/>
              <a:t>ipsum</a:t>
            </a:r>
            <a:r>
              <a:rPr lang="de-DE" sz="800" b="1" i="1"/>
              <a:t> </a:t>
            </a:r>
            <a:r>
              <a:rPr lang="de-DE" sz="800" b="1" i="1" err="1"/>
              <a:t>dolor</a:t>
            </a:r>
            <a:endParaRPr lang="de-DE" sz="800" b="1" i="1"/>
          </a:p>
        </p:txBody>
      </p:sp>
      <p:sp>
        <p:nvSpPr>
          <p:cNvPr id="265" name="Bogen 264">
            <a:extLst>
              <a:ext uri="{FF2B5EF4-FFF2-40B4-BE49-F238E27FC236}">
                <a16:creationId xmlns:a16="http://schemas.microsoft.com/office/drawing/2014/main" id="{C198FD16-8B50-6629-91E1-740EF84B5987}"/>
              </a:ext>
            </a:extLst>
          </p:cNvPr>
          <p:cNvSpPr/>
          <p:nvPr/>
        </p:nvSpPr>
        <p:spPr>
          <a:xfrm rot="16200000" flipH="1">
            <a:off x="4738257" y="2998683"/>
            <a:ext cx="325579" cy="699654"/>
          </a:xfrm>
          <a:prstGeom prst="arc">
            <a:avLst/>
          </a:prstGeom>
          <a:ln w="15875">
            <a:solidFill>
              <a:srgbClr val="E9472D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5" name="Abgerundetes Rechteck 214">
            <a:extLst>
              <a:ext uri="{FF2B5EF4-FFF2-40B4-BE49-F238E27FC236}">
                <a16:creationId xmlns:a16="http://schemas.microsoft.com/office/drawing/2014/main" id="{B148D26F-64F8-59EB-006B-558391C672E8}"/>
              </a:ext>
            </a:extLst>
          </p:cNvPr>
          <p:cNvSpPr/>
          <p:nvPr/>
        </p:nvSpPr>
        <p:spPr>
          <a:xfrm>
            <a:off x="261771" y="3711702"/>
            <a:ext cx="8460059" cy="1101246"/>
          </a:xfrm>
          <a:prstGeom prst="roundRect">
            <a:avLst>
              <a:gd name="adj" fmla="val 8631"/>
            </a:avLst>
          </a:prstGeom>
          <a:noFill/>
          <a:ln w="15875">
            <a:solidFill>
              <a:srgbClr val="4BC0E2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8" name="Abgerundetes Rechteck 237">
            <a:extLst>
              <a:ext uri="{FF2B5EF4-FFF2-40B4-BE49-F238E27FC236}">
                <a16:creationId xmlns:a16="http://schemas.microsoft.com/office/drawing/2014/main" id="{2DB24A4D-3C3F-C613-99E5-597931C54E85}"/>
              </a:ext>
            </a:extLst>
          </p:cNvPr>
          <p:cNvSpPr/>
          <p:nvPr/>
        </p:nvSpPr>
        <p:spPr>
          <a:xfrm>
            <a:off x="466341" y="3830192"/>
            <a:ext cx="1764000" cy="210312"/>
          </a:xfrm>
          <a:prstGeom prst="roundRect">
            <a:avLst/>
          </a:prstGeom>
          <a:solidFill>
            <a:srgbClr val="EDFBFF"/>
          </a:solidFill>
          <a:ln w="15875">
            <a:solidFill>
              <a:srgbClr val="4BC0E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61200"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STRATEGIC GUIDELINES</a:t>
            </a:r>
            <a:endParaRPr lang="de-DE" sz="1000">
              <a:solidFill>
                <a:schemeClr val="tx1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39" name="object 111">
            <a:extLst>
              <a:ext uri="{FF2B5EF4-FFF2-40B4-BE49-F238E27FC236}">
                <a16:creationId xmlns:a16="http://schemas.microsoft.com/office/drawing/2014/main" id="{BAD9EF34-0C58-1657-F734-E65DD57035BC}"/>
              </a:ext>
            </a:extLst>
          </p:cNvPr>
          <p:cNvSpPr txBox="1"/>
          <p:nvPr/>
        </p:nvSpPr>
        <p:spPr>
          <a:xfrm>
            <a:off x="1049759" y="4148849"/>
            <a:ext cx="2709672" cy="265825"/>
          </a:xfrm>
          <a:prstGeom prst="rect">
            <a:avLst/>
          </a:prstGeom>
        </p:spPr>
        <p:txBody>
          <a:bodyPr vert="horz" wrap="square" lIns="0" tIns="11857" rIns="0" bIns="0" rtlCol="0">
            <a:spAutoFit/>
          </a:bodyPr>
          <a:lstStyle/>
          <a:p>
            <a:r>
              <a:rPr lang="de-DE" sz="800" b="1" i="1" err="1"/>
              <a:t>Lorem</a:t>
            </a:r>
            <a:r>
              <a:rPr lang="de-DE" sz="800" b="1" i="1"/>
              <a:t> </a:t>
            </a:r>
            <a:r>
              <a:rPr lang="de-DE" sz="800" b="1" i="1" err="1"/>
              <a:t>ipsum</a:t>
            </a:r>
            <a:r>
              <a:rPr lang="de-DE" sz="800" b="1" i="1"/>
              <a:t> </a:t>
            </a:r>
            <a:r>
              <a:rPr lang="de-DE" sz="800" b="1" i="1" err="1"/>
              <a:t>dolor</a:t>
            </a:r>
            <a:r>
              <a:rPr lang="de-DE" sz="800" b="1" i="1"/>
              <a:t> </a:t>
            </a:r>
            <a:r>
              <a:rPr lang="de-DE" sz="800" b="1" i="1" err="1"/>
              <a:t>sit</a:t>
            </a:r>
            <a:r>
              <a:rPr lang="de-DE" sz="800" b="1" i="1"/>
              <a:t> </a:t>
            </a:r>
            <a:r>
              <a:rPr lang="de-DE" sz="800" b="1" i="1" err="1"/>
              <a:t>amet</a:t>
            </a:r>
            <a:r>
              <a:rPr lang="de-DE" sz="800" b="1" i="1"/>
              <a:t>, </a:t>
            </a:r>
            <a:r>
              <a:rPr lang="de-DE" sz="800" b="1" i="1" err="1"/>
              <a:t>consectetur</a:t>
            </a:r>
            <a:r>
              <a:rPr lang="de-DE" sz="800" b="1" i="1"/>
              <a:t> </a:t>
            </a:r>
            <a:r>
              <a:rPr lang="de-DE" sz="800" b="1" i="1" err="1"/>
              <a:t>adipiscing</a:t>
            </a:r>
            <a:r>
              <a:rPr lang="de-DE" sz="800" b="1" i="1"/>
              <a:t> </a:t>
            </a:r>
            <a:r>
              <a:rPr lang="de-DE" sz="800" b="1" i="1" err="1"/>
              <a:t>elit</a:t>
            </a:r>
            <a:r>
              <a:rPr lang="de-DE" sz="800" b="1" i="1"/>
              <a:t>, sed do </a:t>
            </a:r>
            <a:r>
              <a:rPr lang="de-DE" sz="800" b="1" i="1" err="1"/>
              <a:t>eiusmod</a:t>
            </a:r>
            <a:r>
              <a:rPr lang="de-DE" sz="800" b="1" i="1"/>
              <a:t> </a:t>
            </a:r>
            <a:r>
              <a:rPr lang="de-DE" sz="800" b="1" i="1" err="1"/>
              <a:t>tempor</a:t>
            </a:r>
            <a:r>
              <a:rPr lang="de-DE" sz="800" b="1" i="1"/>
              <a:t> </a:t>
            </a:r>
            <a:r>
              <a:rPr lang="de-DE" sz="800" b="1" i="1" err="1"/>
              <a:t>incididunt</a:t>
            </a:r>
            <a:r>
              <a:rPr lang="de-DE" sz="800" b="1" i="1"/>
              <a:t> </a:t>
            </a:r>
            <a:r>
              <a:rPr lang="de-DE" sz="800" b="1" i="1" err="1"/>
              <a:t>ut</a:t>
            </a:r>
            <a:endParaRPr lang="de-DE" sz="800" b="1" i="1"/>
          </a:p>
        </p:txBody>
      </p:sp>
      <p:sp>
        <p:nvSpPr>
          <p:cNvPr id="250" name="object 111">
            <a:extLst>
              <a:ext uri="{FF2B5EF4-FFF2-40B4-BE49-F238E27FC236}">
                <a16:creationId xmlns:a16="http://schemas.microsoft.com/office/drawing/2014/main" id="{CDC23AA8-2C55-6179-2ECD-342EF1E31536}"/>
              </a:ext>
            </a:extLst>
          </p:cNvPr>
          <p:cNvSpPr txBox="1"/>
          <p:nvPr/>
        </p:nvSpPr>
        <p:spPr>
          <a:xfrm>
            <a:off x="1049759" y="4508478"/>
            <a:ext cx="2709672" cy="258194"/>
          </a:xfrm>
          <a:prstGeom prst="rect">
            <a:avLst/>
          </a:prstGeom>
        </p:spPr>
        <p:txBody>
          <a:bodyPr vert="horz" wrap="square" lIns="0" tIns="11857" rIns="0" bIns="0" rtlCol="0">
            <a:spAutoFit/>
          </a:bodyPr>
          <a:lstStyle/>
          <a:p>
            <a:r>
              <a:rPr lang="de-DE" sz="800" b="1" i="1" err="1"/>
              <a:t>Lorem</a:t>
            </a:r>
            <a:r>
              <a:rPr lang="de-DE" sz="800" b="1" i="1"/>
              <a:t> </a:t>
            </a:r>
            <a:r>
              <a:rPr lang="de-DE" sz="800" b="1" i="1" err="1"/>
              <a:t>ipsum</a:t>
            </a:r>
            <a:r>
              <a:rPr lang="de-DE" sz="800" b="1" i="1"/>
              <a:t> </a:t>
            </a:r>
            <a:r>
              <a:rPr lang="de-DE" sz="800" b="1" i="1" err="1"/>
              <a:t>dolor</a:t>
            </a:r>
            <a:r>
              <a:rPr lang="de-DE" sz="800" b="1" i="1"/>
              <a:t> </a:t>
            </a:r>
            <a:r>
              <a:rPr lang="de-DE" sz="800" b="1" i="1" err="1"/>
              <a:t>sit</a:t>
            </a:r>
            <a:r>
              <a:rPr lang="de-DE" sz="800" b="1" i="1"/>
              <a:t> </a:t>
            </a:r>
            <a:r>
              <a:rPr lang="de-DE" sz="800" b="1" i="1" err="1"/>
              <a:t>amet</a:t>
            </a:r>
            <a:r>
              <a:rPr lang="de-DE" sz="800" b="1" i="1"/>
              <a:t>, </a:t>
            </a:r>
            <a:r>
              <a:rPr lang="de-DE" sz="800" b="1" i="1" err="1"/>
              <a:t>consectetur</a:t>
            </a:r>
            <a:r>
              <a:rPr lang="de-DE" sz="800" b="1" i="1"/>
              <a:t> </a:t>
            </a:r>
            <a:r>
              <a:rPr lang="de-DE" sz="800" b="1" i="1" err="1"/>
              <a:t>adipiscing</a:t>
            </a:r>
            <a:r>
              <a:rPr lang="de-DE" sz="800" b="1" i="1"/>
              <a:t> </a:t>
            </a:r>
            <a:r>
              <a:rPr lang="de-DE" sz="800" b="1" i="1" err="1"/>
              <a:t>elit</a:t>
            </a:r>
            <a:r>
              <a:rPr lang="de-DE" sz="800" b="1" i="1"/>
              <a:t>, sed do </a:t>
            </a:r>
            <a:r>
              <a:rPr lang="de-DE" sz="800" b="1" i="1" err="1"/>
              <a:t>eiusmod</a:t>
            </a:r>
            <a:r>
              <a:rPr lang="de-DE" sz="800" b="1" i="1"/>
              <a:t> </a:t>
            </a:r>
            <a:r>
              <a:rPr lang="de-DE" sz="800" b="1" i="1" err="1"/>
              <a:t>tempor</a:t>
            </a:r>
            <a:r>
              <a:rPr lang="de-DE" sz="800" b="1" i="1"/>
              <a:t> </a:t>
            </a:r>
            <a:r>
              <a:rPr lang="de-DE" sz="800" b="1" i="1" err="1"/>
              <a:t>incididunt</a:t>
            </a:r>
            <a:r>
              <a:rPr lang="de-DE" sz="800" b="1" i="1"/>
              <a:t> </a:t>
            </a:r>
            <a:r>
              <a:rPr lang="de-DE" sz="800" b="1" i="1" err="1"/>
              <a:t>ut</a:t>
            </a:r>
            <a:endParaRPr lang="de-DE" sz="800" b="1" i="1"/>
          </a:p>
        </p:txBody>
      </p:sp>
      <p:sp>
        <p:nvSpPr>
          <p:cNvPr id="267" name="Bogen 266">
            <a:extLst>
              <a:ext uri="{FF2B5EF4-FFF2-40B4-BE49-F238E27FC236}">
                <a16:creationId xmlns:a16="http://schemas.microsoft.com/office/drawing/2014/main" id="{09B5DB2F-A009-8AFC-E624-71C52B045B23}"/>
              </a:ext>
            </a:extLst>
          </p:cNvPr>
          <p:cNvSpPr/>
          <p:nvPr/>
        </p:nvSpPr>
        <p:spPr>
          <a:xfrm rot="16200000" flipH="1">
            <a:off x="758541" y="3713043"/>
            <a:ext cx="450275" cy="720433"/>
          </a:xfrm>
          <a:prstGeom prst="arc">
            <a:avLst/>
          </a:prstGeom>
          <a:ln w="15875">
            <a:solidFill>
              <a:srgbClr val="4BC0E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8" name="Bogen 267">
            <a:extLst>
              <a:ext uri="{FF2B5EF4-FFF2-40B4-BE49-F238E27FC236}">
                <a16:creationId xmlns:a16="http://schemas.microsoft.com/office/drawing/2014/main" id="{C40F5D1B-8B77-A1CB-F1EA-26C26E712E45}"/>
              </a:ext>
            </a:extLst>
          </p:cNvPr>
          <p:cNvSpPr/>
          <p:nvPr/>
        </p:nvSpPr>
        <p:spPr>
          <a:xfrm rot="16200000" flipH="1">
            <a:off x="471437" y="3808526"/>
            <a:ext cx="981487" cy="677436"/>
          </a:xfrm>
          <a:prstGeom prst="arc">
            <a:avLst/>
          </a:prstGeom>
          <a:ln w="15875">
            <a:solidFill>
              <a:srgbClr val="4BC0E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2" name="Abgerundetes Rechteck 241">
            <a:extLst>
              <a:ext uri="{FF2B5EF4-FFF2-40B4-BE49-F238E27FC236}">
                <a16:creationId xmlns:a16="http://schemas.microsoft.com/office/drawing/2014/main" id="{2FE6F99D-7E2D-72CA-9374-3E2ABF4E6C14}"/>
              </a:ext>
            </a:extLst>
          </p:cNvPr>
          <p:cNvSpPr/>
          <p:nvPr/>
        </p:nvSpPr>
        <p:spPr>
          <a:xfrm>
            <a:off x="3837385" y="3830192"/>
            <a:ext cx="864000" cy="210312"/>
          </a:xfrm>
          <a:prstGeom prst="roundRect">
            <a:avLst/>
          </a:prstGeom>
          <a:solidFill>
            <a:srgbClr val="EDFBFF"/>
          </a:solidFill>
          <a:ln w="15875">
            <a:solidFill>
              <a:srgbClr val="4BC0E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61200"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>
                <a:solidFill>
                  <a:schemeClr val="tx1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SERVICES</a:t>
            </a:r>
            <a:endParaRPr lang="de-DE" sz="1000">
              <a:solidFill>
                <a:schemeClr val="tx1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43" name="object 111">
            <a:extLst>
              <a:ext uri="{FF2B5EF4-FFF2-40B4-BE49-F238E27FC236}">
                <a16:creationId xmlns:a16="http://schemas.microsoft.com/office/drawing/2014/main" id="{9E89A5C6-B2D4-8383-529E-D727319F6AE0}"/>
              </a:ext>
            </a:extLst>
          </p:cNvPr>
          <p:cNvSpPr txBox="1"/>
          <p:nvPr/>
        </p:nvSpPr>
        <p:spPr>
          <a:xfrm>
            <a:off x="4181812" y="4272214"/>
            <a:ext cx="2139693" cy="137072"/>
          </a:xfrm>
          <a:prstGeom prst="rect">
            <a:avLst/>
          </a:prstGeom>
        </p:spPr>
        <p:txBody>
          <a:bodyPr vert="horz" wrap="square" lIns="0" tIns="11857" rIns="0" bIns="0" rtlCol="0">
            <a:spAutoFit/>
          </a:bodyPr>
          <a:lstStyle/>
          <a:p>
            <a:r>
              <a:rPr lang="de-DE" sz="800" b="1" i="1" err="1"/>
              <a:t>Lorem</a:t>
            </a:r>
            <a:r>
              <a:rPr lang="de-DE" sz="800" b="1" i="1"/>
              <a:t> </a:t>
            </a:r>
            <a:r>
              <a:rPr lang="de-DE" sz="800" b="1" i="1" err="1"/>
              <a:t>ipsum</a:t>
            </a:r>
            <a:r>
              <a:rPr lang="de-DE" sz="800" b="1" i="1"/>
              <a:t> </a:t>
            </a:r>
            <a:r>
              <a:rPr lang="de-DE" sz="800" b="1" i="1" err="1"/>
              <a:t>dolor</a:t>
            </a:r>
            <a:endParaRPr lang="de-DE" sz="800" b="1" i="1"/>
          </a:p>
        </p:txBody>
      </p:sp>
      <p:sp>
        <p:nvSpPr>
          <p:cNvPr id="244" name="object 111">
            <a:extLst>
              <a:ext uri="{FF2B5EF4-FFF2-40B4-BE49-F238E27FC236}">
                <a16:creationId xmlns:a16="http://schemas.microsoft.com/office/drawing/2014/main" id="{5B51A7E5-3145-2649-CE73-79BFFE7F0205}"/>
              </a:ext>
            </a:extLst>
          </p:cNvPr>
          <p:cNvSpPr txBox="1"/>
          <p:nvPr/>
        </p:nvSpPr>
        <p:spPr>
          <a:xfrm>
            <a:off x="3945321" y="4130919"/>
            <a:ext cx="1042413" cy="137072"/>
          </a:xfrm>
          <a:prstGeom prst="rect">
            <a:avLst/>
          </a:prstGeom>
        </p:spPr>
        <p:txBody>
          <a:bodyPr vert="horz" wrap="square" lIns="0" tIns="11857" rIns="0" bIns="0" rtlCol="0">
            <a:spAutoFit/>
          </a:bodyPr>
          <a:lstStyle/>
          <a:p>
            <a:r>
              <a:rPr lang="de-DE" sz="800" b="1" i="1" err="1"/>
              <a:t>Lorem</a:t>
            </a:r>
            <a:r>
              <a:rPr lang="de-DE" sz="800" b="1" i="1"/>
              <a:t> </a:t>
            </a:r>
            <a:r>
              <a:rPr lang="de-DE" sz="800" b="1" i="1" err="1"/>
              <a:t>ipsum</a:t>
            </a:r>
            <a:r>
              <a:rPr lang="de-DE" sz="800" b="1" i="1"/>
              <a:t> </a:t>
            </a:r>
            <a:r>
              <a:rPr lang="de-DE" sz="800" b="1" i="1" err="1"/>
              <a:t>dolor</a:t>
            </a:r>
            <a:endParaRPr lang="de-DE" sz="800" b="1" i="1"/>
          </a:p>
        </p:txBody>
      </p:sp>
      <p:sp>
        <p:nvSpPr>
          <p:cNvPr id="245" name="object 111">
            <a:extLst>
              <a:ext uri="{FF2B5EF4-FFF2-40B4-BE49-F238E27FC236}">
                <a16:creationId xmlns:a16="http://schemas.microsoft.com/office/drawing/2014/main" id="{4BB1D1EB-F795-8E76-821C-E88DC961B79E}"/>
              </a:ext>
            </a:extLst>
          </p:cNvPr>
          <p:cNvSpPr txBox="1"/>
          <p:nvPr/>
        </p:nvSpPr>
        <p:spPr>
          <a:xfrm>
            <a:off x="4181812" y="4454360"/>
            <a:ext cx="1655061" cy="137072"/>
          </a:xfrm>
          <a:prstGeom prst="rect">
            <a:avLst/>
          </a:prstGeom>
        </p:spPr>
        <p:txBody>
          <a:bodyPr vert="horz" wrap="square" lIns="0" tIns="11857" rIns="0" bIns="0" rtlCol="0">
            <a:spAutoFit/>
          </a:bodyPr>
          <a:lstStyle/>
          <a:p>
            <a:r>
              <a:rPr lang="de-DE" sz="800" b="1" i="1" err="1"/>
              <a:t>Lorem</a:t>
            </a:r>
            <a:r>
              <a:rPr lang="de-DE" sz="800" b="1" i="1"/>
              <a:t> </a:t>
            </a:r>
            <a:r>
              <a:rPr lang="de-DE" sz="800" b="1" i="1" err="1"/>
              <a:t>ipsum</a:t>
            </a:r>
            <a:r>
              <a:rPr lang="de-DE" sz="800" b="1" i="1"/>
              <a:t> </a:t>
            </a:r>
            <a:r>
              <a:rPr lang="de-DE" sz="800" b="1" i="1" err="1"/>
              <a:t>dolor</a:t>
            </a:r>
            <a:endParaRPr lang="de-DE" sz="800" b="1" i="1"/>
          </a:p>
        </p:txBody>
      </p:sp>
      <p:sp>
        <p:nvSpPr>
          <p:cNvPr id="246" name="object 111">
            <a:extLst>
              <a:ext uri="{FF2B5EF4-FFF2-40B4-BE49-F238E27FC236}">
                <a16:creationId xmlns:a16="http://schemas.microsoft.com/office/drawing/2014/main" id="{C470BED5-AA5B-F323-95A7-D51C597E03FA}"/>
              </a:ext>
            </a:extLst>
          </p:cNvPr>
          <p:cNvSpPr txBox="1"/>
          <p:nvPr/>
        </p:nvSpPr>
        <p:spPr>
          <a:xfrm>
            <a:off x="4178761" y="4629235"/>
            <a:ext cx="1639824" cy="137072"/>
          </a:xfrm>
          <a:prstGeom prst="rect">
            <a:avLst/>
          </a:prstGeom>
        </p:spPr>
        <p:txBody>
          <a:bodyPr vert="horz" wrap="square" lIns="0" tIns="11857" rIns="0" bIns="0" rtlCol="0">
            <a:spAutoFit/>
          </a:bodyPr>
          <a:lstStyle/>
          <a:p>
            <a:r>
              <a:rPr lang="de-DE" sz="800" b="1" i="1" err="1"/>
              <a:t>Lorem</a:t>
            </a:r>
            <a:r>
              <a:rPr lang="de-DE" sz="800" b="1" i="1"/>
              <a:t> </a:t>
            </a:r>
            <a:r>
              <a:rPr lang="de-DE" sz="800" b="1" i="1" err="1"/>
              <a:t>ipsum</a:t>
            </a:r>
            <a:r>
              <a:rPr lang="de-DE" sz="800" b="1" i="1"/>
              <a:t> </a:t>
            </a:r>
            <a:r>
              <a:rPr lang="de-DE" sz="800" b="1" i="1" err="1"/>
              <a:t>dolor</a:t>
            </a:r>
            <a:endParaRPr lang="de-DE" sz="800" b="1" i="1"/>
          </a:p>
        </p:txBody>
      </p:sp>
      <p:sp>
        <p:nvSpPr>
          <p:cNvPr id="269" name="Bogen 268">
            <a:extLst>
              <a:ext uri="{FF2B5EF4-FFF2-40B4-BE49-F238E27FC236}">
                <a16:creationId xmlns:a16="http://schemas.microsoft.com/office/drawing/2014/main" id="{6F5D6950-F87C-401F-F1FF-327195CCE389}"/>
              </a:ext>
            </a:extLst>
          </p:cNvPr>
          <p:cNvSpPr/>
          <p:nvPr/>
        </p:nvSpPr>
        <p:spPr>
          <a:xfrm rot="16200000" flipH="1">
            <a:off x="4069879" y="4040678"/>
            <a:ext cx="195354" cy="434788"/>
          </a:xfrm>
          <a:prstGeom prst="arc">
            <a:avLst/>
          </a:prstGeom>
          <a:ln w="15875">
            <a:solidFill>
              <a:srgbClr val="4BC0E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0" name="Bogen 269">
            <a:extLst>
              <a:ext uri="{FF2B5EF4-FFF2-40B4-BE49-F238E27FC236}">
                <a16:creationId xmlns:a16="http://schemas.microsoft.com/office/drawing/2014/main" id="{71EAD970-F3CD-7D1A-DDA5-541A0D7A12E9}"/>
              </a:ext>
            </a:extLst>
          </p:cNvPr>
          <p:cNvSpPr/>
          <p:nvPr/>
        </p:nvSpPr>
        <p:spPr>
          <a:xfrm rot="16200000" flipH="1">
            <a:off x="3873121" y="4050108"/>
            <a:ext cx="570940" cy="416858"/>
          </a:xfrm>
          <a:prstGeom prst="arc">
            <a:avLst/>
          </a:prstGeom>
          <a:ln w="15875">
            <a:solidFill>
              <a:srgbClr val="4BC0E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2" name="Bogen 271">
            <a:extLst>
              <a:ext uri="{FF2B5EF4-FFF2-40B4-BE49-F238E27FC236}">
                <a16:creationId xmlns:a16="http://schemas.microsoft.com/office/drawing/2014/main" id="{E58F27AB-A345-4D90-235E-00B00B3FE28B}"/>
              </a:ext>
            </a:extLst>
          </p:cNvPr>
          <p:cNvSpPr/>
          <p:nvPr/>
        </p:nvSpPr>
        <p:spPr>
          <a:xfrm rot="16200000" flipH="1">
            <a:off x="3720255" y="4085502"/>
            <a:ext cx="858741" cy="398928"/>
          </a:xfrm>
          <a:prstGeom prst="arc">
            <a:avLst/>
          </a:prstGeom>
          <a:ln w="15875">
            <a:solidFill>
              <a:srgbClr val="4BC0E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7" name="object 111">
            <a:extLst>
              <a:ext uri="{FF2B5EF4-FFF2-40B4-BE49-F238E27FC236}">
                <a16:creationId xmlns:a16="http://schemas.microsoft.com/office/drawing/2014/main" id="{313DD47A-D46B-5C82-F62E-0FFDEBD59889}"/>
              </a:ext>
            </a:extLst>
          </p:cNvPr>
          <p:cNvSpPr txBox="1"/>
          <p:nvPr/>
        </p:nvSpPr>
        <p:spPr>
          <a:xfrm>
            <a:off x="6680912" y="4300207"/>
            <a:ext cx="2139693" cy="258194"/>
          </a:xfrm>
          <a:prstGeom prst="rect">
            <a:avLst/>
          </a:prstGeom>
        </p:spPr>
        <p:txBody>
          <a:bodyPr vert="horz" wrap="square" lIns="0" tIns="11857" rIns="0" bIns="0" rtlCol="0">
            <a:spAutoFit/>
          </a:bodyPr>
          <a:lstStyle/>
          <a:p>
            <a:r>
              <a:rPr lang="de-DE" sz="800" b="1" i="1" dirty="0" err="1"/>
              <a:t>Lorem</a:t>
            </a:r>
            <a:r>
              <a:rPr lang="de-DE" sz="800" b="1" i="1" dirty="0"/>
              <a:t> </a:t>
            </a:r>
            <a:r>
              <a:rPr lang="de-DE" sz="800" b="1" i="1" dirty="0" err="1"/>
              <a:t>ipsum</a:t>
            </a:r>
            <a:r>
              <a:rPr lang="de-DE" sz="800" b="1" i="1" dirty="0"/>
              <a:t> </a:t>
            </a:r>
            <a:r>
              <a:rPr lang="de-DE" sz="800" b="1" i="1" dirty="0" err="1"/>
              <a:t>dolor</a:t>
            </a:r>
            <a:r>
              <a:rPr lang="de-DE" sz="800" b="1" i="1" dirty="0"/>
              <a:t> </a:t>
            </a:r>
            <a:r>
              <a:rPr lang="de-DE" sz="800" b="1" i="1" dirty="0" err="1"/>
              <a:t>sit</a:t>
            </a:r>
            <a:r>
              <a:rPr lang="de-DE" sz="800" b="1" i="1" dirty="0"/>
              <a:t> </a:t>
            </a:r>
            <a:r>
              <a:rPr lang="de-DE" sz="800" b="1" i="1" dirty="0" err="1"/>
              <a:t>amet</a:t>
            </a:r>
            <a:r>
              <a:rPr lang="de-DE" sz="800" b="1" i="1" dirty="0"/>
              <a:t>, </a:t>
            </a:r>
            <a:r>
              <a:rPr lang="de-DE" sz="800" b="1" i="1" dirty="0" err="1"/>
              <a:t>consectetur</a:t>
            </a:r>
            <a:r>
              <a:rPr lang="de-DE" sz="800" b="1" i="1" dirty="0"/>
              <a:t> </a:t>
            </a:r>
            <a:r>
              <a:rPr lang="de-DE" sz="800" b="1" i="1" dirty="0" err="1"/>
              <a:t>adipiscing</a:t>
            </a:r>
            <a:r>
              <a:rPr lang="de-DE" sz="800" b="1" i="1" dirty="0"/>
              <a:t> </a:t>
            </a:r>
            <a:r>
              <a:rPr lang="de-DE" sz="800" b="1" i="1" dirty="0" err="1"/>
              <a:t>elit</a:t>
            </a:r>
            <a:endParaRPr lang="de-DE" sz="800" b="1" i="1" dirty="0"/>
          </a:p>
        </p:txBody>
      </p:sp>
      <p:sp>
        <p:nvSpPr>
          <p:cNvPr id="248" name="object 111">
            <a:extLst>
              <a:ext uri="{FF2B5EF4-FFF2-40B4-BE49-F238E27FC236}">
                <a16:creationId xmlns:a16="http://schemas.microsoft.com/office/drawing/2014/main" id="{AFBB384E-8AA7-2FC5-5656-9E125678A6E8}"/>
              </a:ext>
            </a:extLst>
          </p:cNvPr>
          <p:cNvSpPr txBox="1"/>
          <p:nvPr/>
        </p:nvSpPr>
        <p:spPr>
          <a:xfrm>
            <a:off x="6428048" y="4158912"/>
            <a:ext cx="1042413" cy="137072"/>
          </a:xfrm>
          <a:prstGeom prst="rect">
            <a:avLst/>
          </a:prstGeom>
        </p:spPr>
        <p:txBody>
          <a:bodyPr vert="horz" wrap="square" lIns="0" tIns="11857" rIns="0" bIns="0" rtlCol="0">
            <a:spAutoFit/>
          </a:bodyPr>
          <a:lstStyle/>
          <a:p>
            <a:r>
              <a:rPr lang="de-DE" sz="800" b="1" i="1" dirty="0" err="1"/>
              <a:t>Lorem</a:t>
            </a:r>
            <a:r>
              <a:rPr lang="de-DE" sz="800" b="1" i="1" dirty="0"/>
              <a:t> </a:t>
            </a:r>
            <a:r>
              <a:rPr lang="de-DE" sz="800" b="1" i="1" dirty="0" err="1"/>
              <a:t>ipsum</a:t>
            </a:r>
            <a:r>
              <a:rPr lang="de-DE" sz="800" b="1" i="1" dirty="0"/>
              <a:t> </a:t>
            </a:r>
            <a:r>
              <a:rPr lang="de-DE" sz="800" b="1" i="1" dirty="0" err="1"/>
              <a:t>dolor</a:t>
            </a:r>
            <a:endParaRPr lang="de-DE" sz="800" b="1" i="1" dirty="0"/>
          </a:p>
        </p:txBody>
      </p:sp>
      <p:sp>
        <p:nvSpPr>
          <p:cNvPr id="249" name="object 111">
            <a:extLst>
              <a:ext uri="{FF2B5EF4-FFF2-40B4-BE49-F238E27FC236}">
                <a16:creationId xmlns:a16="http://schemas.microsoft.com/office/drawing/2014/main" id="{E8F44E37-EEF3-FDC0-E3E8-32137B7807B5}"/>
              </a:ext>
            </a:extLst>
          </p:cNvPr>
          <p:cNvSpPr txBox="1"/>
          <p:nvPr/>
        </p:nvSpPr>
        <p:spPr>
          <a:xfrm>
            <a:off x="6680912" y="4629600"/>
            <a:ext cx="1655061" cy="137072"/>
          </a:xfrm>
          <a:prstGeom prst="rect">
            <a:avLst/>
          </a:prstGeom>
        </p:spPr>
        <p:txBody>
          <a:bodyPr vert="horz" wrap="square" lIns="0" tIns="11857" rIns="0" bIns="0" rtlCol="0">
            <a:spAutoFit/>
          </a:bodyPr>
          <a:lstStyle/>
          <a:p>
            <a:r>
              <a:rPr lang="de-DE" sz="800" b="1" i="1" dirty="0" err="1"/>
              <a:t>Lorem</a:t>
            </a:r>
            <a:r>
              <a:rPr lang="de-DE" sz="800" b="1" i="1" dirty="0"/>
              <a:t> </a:t>
            </a:r>
            <a:r>
              <a:rPr lang="de-DE" sz="800" b="1" i="1" dirty="0" err="1"/>
              <a:t>ipsum</a:t>
            </a:r>
            <a:r>
              <a:rPr lang="de-DE" sz="800" b="1" i="1" dirty="0"/>
              <a:t> </a:t>
            </a:r>
            <a:r>
              <a:rPr lang="de-DE" sz="800" b="1" i="1" dirty="0" err="1"/>
              <a:t>dolor</a:t>
            </a:r>
            <a:endParaRPr lang="de-DE" sz="800" b="1" i="1" dirty="0"/>
          </a:p>
        </p:txBody>
      </p:sp>
      <p:sp>
        <p:nvSpPr>
          <p:cNvPr id="273" name="Bogen 272">
            <a:extLst>
              <a:ext uri="{FF2B5EF4-FFF2-40B4-BE49-F238E27FC236}">
                <a16:creationId xmlns:a16="http://schemas.microsoft.com/office/drawing/2014/main" id="{63B4E78C-13CF-674A-3856-377739358F6F}"/>
              </a:ext>
            </a:extLst>
          </p:cNvPr>
          <p:cNvSpPr/>
          <p:nvPr/>
        </p:nvSpPr>
        <p:spPr>
          <a:xfrm rot="16200000" flipH="1">
            <a:off x="6532150" y="4101168"/>
            <a:ext cx="260346" cy="434788"/>
          </a:xfrm>
          <a:prstGeom prst="arc">
            <a:avLst/>
          </a:prstGeom>
          <a:ln w="15875">
            <a:solidFill>
              <a:srgbClr val="4BC0E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4" name="Bogen 273">
            <a:extLst>
              <a:ext uri="{FF2B5EF4-FFF2-40B4-BE49-F238E27FC236}">
                <a16:creationId xmlns:a16="http://schemas.microsoft.com/office/drawing/2014/main" id="{84587047-71F8-ABCF-9D35-A54439751272}"/>
              </a:ext>
            </a:extLst>
          </p:cNvPr>
          <p:cNvSpPr/>
          <p:nvPr/>
        </p:nvSpPr>
        <p:spPr>
          <a:xfrm rot="16200000" flipH="1">
            <a:off x="6234234" y="4094285"/>
            <a:ext cx="821763" cy="400374"/>
          </a:xfrm>
          <a:prstGeom prst="arc">
            <a:avLst/>
          </a:prstGeom>
          <a:ln w="15875">
            <a:solidFill>
              <a:srgbClr val="4BC0E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9" name="Textplatzhalter 1">
            <a:extLst>
              <a:ext uri="{FF2B5EF4-FFF2-40B4-BE49-F238E27FC236}">
                <a16:creationId xmlns:a16="http://schemas.microsoft.com/office/drawing/2014/main" id="{7521E209-0493-2C66-021F-410EA2555E7F}"/>
              </a:ext>
            </a:extLst>
          </p:cNvPr>
          <p:cNvSpPr txBox="1">
            <a:spLocks/>
          </p:cNvSpPr>
          <p:nvPr/>
        </p:nvSpPr>
        <p:spPr>
          <a:xfrm>
            <a:off x="245797" y="4954301"/>
            <a:ext cx="3357945" cy="123111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60363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750">
                <a:solidFill>
                  <a:srgbClr val="E9472D"/>
                </a:solidFill>
              </a:rPr>
              <a:t>Pfannenberg/Tessmer/Wecker: JP KOM Toolbox EN</a:t>
            </a:r>
          </a:p>
        </p:txBody>
      </p:sp>
      <p:sp>
        <p:nvSpPr>
          <p:cNvPr id="5" name="Bogen 4">
            <a:extLst>
              <a:ext uri="{FF2B5EF4-FFF2-40B4-BE49-F238E27FC236}">
                <a16:creationId xmlns:a16="http://schemas.microsoft.com/office/drawing/2014/main" id="{37A4E1D2-4AB8-03EB-5F3E-912975BC9547}"/>
              </a:ext>
            </a:extLst>
          </p:cNvPr>
          <p:cNvSpPr/>
          <p:nvPr/>
        </p:nvSpPr>
        <p:spPr>
          <a:xfrm rot="16200000" flipH="1">
            <a:off x="4783280" y="952503"/>
            <a:ext cx="145474" cy="720433"/>
          </a:xfrm>
          <a:prstGeom prst="arc">
            <a:avLst/>
          </a:prstGeom>
          <a:ln w="15875">
            <a:solidFill>
              <a:srgbClr val="20B099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3431804"/>
      </p:ext>
    </p:extLst>
  </p:cSld>
  <p:clrMapOvr>
    <a:masterClrMapping/>
  </p:clrMapOvr>
</p:sld>
</file>

<file path=ppt/theme/theme1.xml><?xml version="1.0" encoding="utf-8"?>
<a:theme xmlns:a="http://schemas.openxmlformats.org/drawingml/2006/main" name="JP-KOM_PPT-Master2">
  <a:themeElements>
    <a:clrScheme name="JP-KOM">
      <a:dk1>
        <a:srgbClr val="000000"/>
      </a:dk1>
      <a:lt1>
        <a:srgbClr val="FFFFFF"/>
      </a:lt1>
      <a:dk2>
        <a:srgbClr val="7F7F7F"/>
      </a:dk2>
      <a:lt2>
        <a:srgbClr val="FFFFFF"/>
      </a:lt2>
      <a:accent1>
        <a:srgbClr val="FF0000"/>
      </a:accent1>
      <a:accent2>
        <a:srgbClr val="336699"/>
      </a:accent2>
      <a:accent3>
        <a:srgbClr val="EAEAEA"/>
      </a:accent3>
      <a:accent4>
        <a:srgbClr val="33CCFF"/>
      </a:accent4>
      <a:accent5>
        <a:srgbClr val="FF5050"/>
      </a:accent5>
      <a:accent6>
        <a:srgbClr val="A50021"/>
      </a:accent6>
      <a:hlink>
        <a:srgbClr val="336699"/>
      </a:hlink>
      <a:folHlink>
        <a:srgbClr val="336699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3E8AC4054959E429730A6D790867135" ma:contentTypeVersion="29" ma:contentTypeDescription="Ein neues Dokument erstellen." ma:contentTypeScope="" ma:versionID="3edde8bf12f3f2506ec7f3cc3f64a54e">
  <xsd:schema xmlns:xsd="http://www.w3.org/2001/XMLSchema" xmlns:xs="http://www.w3.org/2001/XMLSchema" xmlns:p="http://schemas.microsoft.com/office/2006/metadata/properties" xmlns:ns2="91286860-00fd-41d4-b025-db920c303b20" xmlns:ns3="e2b8347c-b8b2-4afc-a67a-0601f33a6876" targetNamespace="http://schemas.microsoft.com/office/2006/metadata/properties" ma:root="true" ma:fieldsID="9650858649273691c75de6d576c112c1" ns2:_="" ns3:_="">
    <xsd:import namespace="91286860-00fd-41d4-b025-db920c303b20"/>
    <xsd:import namespace="e2b8347c-b8b2-4afc-a67a-0601f33a68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TaxCatchAll" minOccurs="0"/>
                <xsd:element ref="ns2:Erledigt" minOccurs="0"/>
                <xsd:element ref="ns2:Statu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286860-00fd-41d4-b025-db920c303b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Erledigt" ma:index="19" nillable="true" ma:displayName="Erledigt" ma:default="0" ma:format="Dropdown" ma:internalName="Erledigt">
      <xsd:simpleType>
        <xsd:restriction base="dms:Boolean"/>
      </xsd:simpleType>
    </xsd:element>
    <xsd:element name="Status" ma:index="20" nillable="true" ma:displayName="Status" ma:format="Dropdown" ma:internalName="Status">
      <xsd:simpleType>
        <xsd:restriction base="dms:Text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Bildmarkierungen" ma:readOnly="false" ma:fieldId="{5cf76f15-5ced-4ddc-b409-7134ff3c332f}" ma:taxonomyMulti="true" ma:sspId="3bab9bec-c933-4d14-88aa-87ba16d2890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b8347c-b8b2-4afc-a67a-0601f33a687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68978d35-6cf5-4637-92b3-9269434d968e}" ma:internalName="TaxCatchAll" ma:showField="CatchAllData" ma:web="e2b8347c-b8b2-4afc-a67a-0601f33a68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91286860-00fd-41d4-b025-db920c303b20" xsi:nil="true"/>
    <TaxCatchAll xmlns="e2b8347c-b8b2-4afc-a67a-0601f33a6876" xsi:nil="true"/>
    <Erledigt xmlns="91286860-00fd-41d4-b025-db920c303b20">false</Erledigt>
    <lcf76f155ced4ddcb4097134ff3c332f xmlns="91286860-00fd-41d4-b025-db920c303b20">
      <Terms xmlns="http://schemas.microsoft.com/office/infopath/2007/PartnerControls"/>
    </lcf76f155ced4ddcb4097134ff3c332f>
    <SharedWithUsers xmlns="e2b8347c-b8b2-4afc-a67a-0601f33a6876">
      <UserInfo>
        <DisplayName>Arne Borgards</DisplayName>
        <AccountId>18</AccountId>
        <AccountType/>
      </UserInfo>
      <UserInfo>
        <DisplayName>Sonja Burbach</DisplayName>
        <AccountId>4050</AccountId>
        <AccountType/>
      </UserInfo>
      <UserInfo>
        <DisplayName>Lea Strottner</DisplayName>
        <AccountId>3880</AccountId>
        <AccountType/>
      </UserInfo>
      <UserInfo>
        <DisplayName>Jochen Kirchhof</DisplayName>
        <AccountId>1393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DB36C0F3-FFC5-4237-A491-72C625876285}">
  <ds:schemaRefs>
    <ds:schemaRef ds:uri="91286860-00fd-41d4-b025-db920c303b20"/>
    <ds:schemaRef ds:uri="e2b8347c-b8b2-4afc-a67a-0601f33a687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0B5A81C-6F7E-40BC-8118-731F465089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96480D-5E08-4717-8C16-DFB3007C4A51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91286860-00fd-41d4-b025-db920c303b20"/>
    <ds:schemaRef ds:uri="http://purl.org/dc/terms/"/>
    <ds:schemaRef ds:uri="http://schemas.openxmlformats.org/package/2006/metadata/core-properties"/>
    <ds:schemaRef ds:uri="http://purl.org/dc/elements/1.1/"/>
    <ds:schemaRef ds:uri="e2b8347c-b8b2-4afc-a67a-0601f33a6876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JP-KOM_PPT-Master</Template>
  <TotalTime>0</TotalTime>
  <Words>272</Words>
  <Application>Microsoft Macintosh PowerPoint</Application>
  <PresentationFormat>Bildschirmpräsentation (16:9)</PresentationFormat>
  <Paragraphs>54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Calibri</vt:lpstr>
      <vt:lpstr>JP-KOM_PPT-Master2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JP│KOM</dc:title>
  <dc:creator>Thomas Winkler</dc:creator>
  <cp:lastModifiedBy>Andreas Gappel</cp:lastModifiedBy>
  <cp:revision>1</cp:revision>
  <cp:lastPrinted>2024-02-27T14:32:27Z</cp:lastPrinted>
  <dcterms:created xsi:type="dcterms:W3CDTF">2020-07-17T08:46:24Z</dcterms:created>
  <dcterms:modified xsi:type="dcterms:W3CDTF">2024-03-19T14:47:53Z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0x01010053E8AC4054959E429730A6D790867135</vt:lpwstr>
  </property>
  <property fmtid="{D5CDD505-2E9C-101B-9397-08002B2CF9AE}" pid="3" name="MediaServiceImageTags">
    <vt:lpwstr/>
  </property>
</Properties>
</file>